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0160000" cy="7620000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2AA677-4E79-4F64-8D60-470B180F0A95}" v="1" dt="2023-02-15T21:24:27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472AA677-4E79-4F64-8D60-470B180F0A95}"/>
    <pc:docChg chg="modSld">
      <pc:chgData name="Dishpreet Kaur" userId="19ba2128-39f9-4128-b8af-0f9b31cf97c0" providerId="ADAL" clId="{472AA677-4E79-4F64-8D60-470B180F0A95}" dt="2023-02-15T21:24:27.891" v="1"/>
      <pc:docMkLst>
        <pc:docMk/>
      </pc:docMkLst>
      <pc:sldChg chg="modSp mod">
        <pc:chgData name="Dishpreet Kaur" userId="19ba2128-39f9-4128-b8af-0f9b31cf97c0" providerId="ADAL" clId="{472AA677-4E79-4F64-8D60-470B180F0A95}" dt="2023-02-15T21:24:27.891" v="1"/>
        <pc:sldMkLst>
          <pc:docMk/>
          <pc:sldMk cId="3199615651" sldId="256"/>
        </pc:sldMkLst>
        <pc:spChg chg="mod">
          <ac:chgData name="Dishpreet Kaur" userId="19ba2128-39f9-4128-b8af-0f9b31cf97c0" providerId="ADAL" clId="{472AA677-4E79-4F64-8D60-470B180F0A95}" dt="2023-02-15T21:24:27.891" v="1"/>
          <ac:spMkLst>
            <pc:docMk/>
            <pc:sldMk cId="3199615651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8082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733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3999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751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2526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368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530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8099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8138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411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989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4C23C-60A2-48D9-8687-53B45C166C8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092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5669085" cy="7841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 : obligatoire	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 : obligatoire	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1.1 Unité 6 Géométrie p. G-36–39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G1-10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Composition des formes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2684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vont composer des formes à partir de plus petites formes.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vont décrire des images et des motifs.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1.1 pages 159–160</a:t>
            </a:r>
          </a:p>
        </p:txBody>
      </p:sp>
    </p:spTree>
    <p:extLst>
      <p:ext uri="{BB962C8B-B14F-4D97-AF65-F5344CB8AC3E}">
        <p14:creationId xmlns:p14="http://schemas.microsoft.com/office/powerpoint/2010/main" val="3199615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201" y="2324100"/>
            <a:ext cx="5165598" cy="17745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44500"/>
            <a:ext cx="990854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Crée la motif.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formes de blocs mosaïques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peuvent être insérées entre les fleurs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6026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908540" cy="28917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Evan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fait un serpent de 3 hexagones jaunes du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longeur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Mandy fait un serpent de 2 hexagones de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longeur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Ils mettent leurs serpents ensemble.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Maintenant, quelle est la longueur de leur serpent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807200"/>
            <a:ext cx="99085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Fait les serpents.</a:t>
            </a:r>
          </a:p>
        </p:txBody>
      </p:sp>
    </p:spTree>
    <p:extLst>
      <p:ext uri="{BB962C8B-B14F-4D97-AF65-F5344CB8AC3E}">
        <p14:creationId xmlns:p14="http://schemas.microsoft.com/office/powerpoint/2010/main" val="2824301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Aki et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Ronin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dessinent chacun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faite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dirty="0">
                <a:solidFill>
                  <a:srgbClr val="000000"/>
                </a:solidFill>
                <a:latin typeface="Century Gothic"/>
              </a:rPr>
              <a:t>d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’un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d’un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645613" y="1930400"/>
            <a:ext cx="2341933" cy="1705483"/>
            <a:chOff x="1645613" y="1930400"/>
            <a:chExt cx="2341933" cy="1705483"/>
          </a:xfrm>
        </p:grpSpPr>
        <p:sp>
          <p:nvSpPr>
            <p:cNvPr id="3" name="TextBox 2"/>
            <p:cNvSpPr txBox="1"/>
            <p:nvPr/>
          </p:nvSpPr>
          <p:spPr>
            <a:xfrm>
              <a:off x="1645613" y="1930400"/>
              <a:ext cx="2109470" cy="43088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 dirty="0">
                  <a:solidFill>
                    <a:srgbClr val="000000"/>
                  </a:solidFill>
                  <a:latin typeface="Century Gothic"/>
                </a:rPr>
                <a:t>Forme d’Aki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500" y="2463800"/>
              <a:ext cx="2019046" cy="117208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6" name="TextBox 5"/>
          <p:cNvSpPr txBox="1"/>
          <p:nvPr/>
        </p:nvSpPr>
        <p:spPr>
          <a:xfrm>
            <a:off x="469900" y="4330700"/>
            <a:ext cx="8892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Trace avec ton doigt l’extérieur des deux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d’Aki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627077" y="1930400"/>
            <a:ext cx="2469173" cy="1681480"/>
            <a:chOff x="5627077" y="1930400"/>
            <a:chExt cx="2469173" cy="1681480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8456" y="2463800"/>
              <a:ext cx="1705991" cy="11480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5627077" y="1930400"/>
              <a:ext cx="2469173" cy="43088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2200" b="0" i="0" u="none" baseline="0" dirty="0">
                  <a:solidFill>
                    <a:srgbClr val="000000"/>
                  </a:solidFill>
                  <a:latin typeface="Century Gothic"/>
                </a:rPr>
                <a:t>Forme de </a:t>
              </a:r>
              <a:r>
                <a:rPr lang="fr-ca" sz="2200" b="0" i="0" u="none" baseline="0" dirty="0" err="1">
                  <a:solidFill>
                    <a:srgbClr val="000000"/>
                  </a:solidFill>
                  <a:latin typeface="Century Gothic"/>
                </a:rPr>
                <a:t>Ronin</a:t>
              </a:r>
              <a:endParaRPr lang="fr-ca" sz="2200" b="0" i="0" u="none" baseline="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69900" y="6108700"/>
            <a:ext cx="8892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Ronin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63332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1.1 pages 159–160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</a:p>
        </p:txBody>
      </p:sp>
    </p:spTree>
    <p:extLst>
      <p:ext uri="{BB962C8B-B14F-4D97-AF65-F5344CB8AC3E}">
        <p14:creationId xmlns:p14="http://schemas.microsoft.com/office/powerpoint/2010/main" val="3960667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50900"/>
            <a:ext cx="98196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Comparons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différents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On commencera par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28260" y="203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Donnez aux élèves un bloc de chacun des types de blocs mosaïques.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25900"/>
            <a:ext cx="417509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Continuez avec les autres formes.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0" y="5194300"/>
            <a:ext cx="6614287" cy="11258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24CE7A5-8421-42AC-BCD7-E7AF0BDAC02B}"/>
              </a:ext>
            </a:extLst>
          </p:cNvPr>
          <p:cNvCxnSpPr>
            <a:cxnSpLocks/>
          </p:cNvCxnSpPr>
          <p:nvPr/>
        </p:nvCxnSpPr>
        <p:spPr>
          <a:xfrm>
            <a:off x="0" y="4457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75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Crée une motif à l’aide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Assemble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qui correspondent.</a:t>
            </a:r>
          </a:p>
        </p:txBody>
      </p:sp>
    </p:spTree>
    <p:extLst>
      <p:ext uri="{BB962C8B-B14F-4D97-AF65-F5344CB8AC3E}">
        <p14:creationId xmlns:p14="http://schemas.microsoft.com/office/powerpoint/2010/main" val="353174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15900"/>
            <a:ext cx="7169499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Remarque : Créez à l’avance les cartes d’images avec blocs mosaïques. Voir la p. G-37 pour plus de détails.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31800" y="1130300"/>
            <a:ext cx="6782916" cy="1617472"/>
            <a:chOff x="431800" y="1130300"/>
            <a:chExt cx="6782916" cy="1617472"/>
          </a:xfrm>
        </p:grpSpPr>
        <p:sp>
          <p:nvSpPr>
            <p:cNvPr id="3" name="TextBox 2"/>
            <p:cNvSpPr txBox="1"/>
            <p:nvPr/>
          </p:nvSpPr>
          <p:spPr>
            <a:xfrm>
              <a:off x="1414780" y="1714500"/>
              <a:ext cx="5799936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Comment ai-je fait cet arbre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Arial"/>
                </a:rPr>
                <a:t>?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800" y="1130300"/>
              <a:ext cx="745363" cy="161747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0700" y="4129913"/>
            <a:ext cx="6694016" cy="2171319"/>
            <a:chOff x="520700" y="4129913"/>
            <a:chExt cx="6694016" cy="2171319"/>
          </a:xfrm>
        </p:grpSpPr>
        <p:sp>
          <p:nvSpPr>
            <p:cNvPr id="6" name="TextBox 5"/>
            <p:cNvSpPr txBox="1"/>
            <p:nvPr/>
          </p:nvSpPr>
          <p:spPr>
            <a:xfrm>
              <a:off x="1460500" y="5003800"/>
              <a:ext cx="5754216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Comment ai-je fait cette fusée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Arial"/>
                </a:rPr>
                <a:t>?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4129913"/>
              <a:ext cx="704723" cy="21713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9" name="TextBox 8"/>
          <p:cNvSpPr txBox="1"/>
          <p:nvPr/>
        </p:nvSpPr>
        <p:spPr>
          <a:xfrm>
            <a:off x="457200" y="6946900"/>
            <a:ext cx="737046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Dans les deux images, nous avons utilisé plusieurs formes pareilles.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15565E5-63B8-4557-9432-07885923C259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26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Fabrique un grand arbre en utilisant de nombreux trapèzes rouges et deux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dans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bas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comme tronc.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857500"/>
            <a:ext cx="925955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Fabrique un grand édifice avec plusieurs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14800"/>
            <a:ext cx="84480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Fabrique une longue chenille en utilisant de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nombreux hexagones jaunes.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867400"/>
            <a:ext cx="8282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Fabrique un long train avec plusieurs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carrés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107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Utilise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blocs mosaïques carrés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former la première lettre de ton nom.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0132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Utilise différentes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formes en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former la première lettre de ton nom.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64D31F4-F881-4482-9A94-13B909C1EA3B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03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Décris le motif</a:t>
            </a:r>
            <a:r>
              <a:rPr lang="fr-ca" sz="2800" b="0" i="0" u="none" baseline="0" dirty="0">
                <a:latin typeface="Century Gothic"/>
              </a:rPr>
              <a:t> que tu as fait avec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61066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G-38 pour plus de détails.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948" y="2670048"/>
            <a:ext cx="1429766" cy="12161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7" name="Group 6"/>
          <p:cNvGrpSpPr/>
          <p:nvPr/>
        </p:nvGrpSpPr>
        <p:grpSpPr>
          <a:xfrm>
            <a:off x="6114243" y="2162396"/>
            <a:ext cx="1838578" cy="2183318"/>
            <a:chOff x="6114243" y="2162396"/>
            <a:chExt cx="1838578" cy="2183318"/>
          </a:xfrm>
        </p:grpSpPr>
        <p:sp>
          <p:nvSpPr>
            <p:cNvPr id="5" name="Freeform 4"/>
            <p:cNvSpPr/>
            <p:nvPr/>
          </p:nvSpPr>
          <p:spPr>
            <a:xfrm>
              <a:off x="6114243" y="2162396"/>
              <a:ext cx="1838578" cy="1626927"/>
            </a:xfrm>
            <a:custGeom>
              <a:avLst/>
              <a:gdLst/>
              <a:ahLst/>
              <a:cxnLst/>
              <a:rect l="0" t="0" r="0" b="0"/>
              <a:pathLst>
                <a:path w="1838578" h="1626927">
                  <a:moveTo>
                    <a:pt x="919442" y="0"/>
                  </a:moveTo>
                  <a:lnTo>
                    <a:pt x="1838577" y="1626926"/>
                  </a:lnTo>
                  <a:lnTo>
                    <a:pt x="0" y="162692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 flipH="1" flipV="1">
              <a:off x="6114243" y="2718787"/>
              <a:ext cx="1838578" cy="1626927"/>
            </a:xfrm>
            <a:custGeom>
              <a:avLst/>
              <a:gdLst/>
              <a:ahLst/>
              <a:cxnLst/>
              <a:rect l="0" t="0" r="0" b="0"/>
              <a:pathLst>
                <a:path w="1838578" h="1626927">
                  <a:moveTo>
                    <a:pt x="919442" y="0"/>
                  </a:moveTo>
                  <a:lnTo>
                    <a:pt x="1838577" y="1626926"/>
                  </a:lnTo>
                  <a:lnTo>
                    <a:pt x="0" y="162692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1434031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paires, décris, à tour de rôle, les images.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1896872"/>
            <a:ext cx="3755898" cy="1428750"/>
            <a:chOff x="457200" y="1896872"/>
            <a:chExt cx="3755898" cy="1428750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032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5375" y="1896872"/>
              <a:ext cx="3117723" cy="14287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95900" y="1896872"/>
            <a:ext cx="4346448" cy="1496060"/>
            <a:chOff x="5295900" y="1896872"/>
            <a:chExt cx="4346448" cy="1496060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1850" y="1896872"/>
              <a:ext cx="3730498" cy="149606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95900" y="20066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173728"/>
            <a:ext cx="3926078" cy="1856613"/>
            <a:chOff x="457200" y="4173728"/>
            <a:chExt cx="3926078" cy="1856613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975" y="4173728"/>
              <a:ext cx="3313303" cy="18566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2545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" y="6680200"/>
            <a:ext cx="9704705" cy="643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Lorsque les élèves ont fini, prenez la deuxième forme dans c) et mettez les élèves au défi de la décrire de façon encore plus précise. Voir la p. G-38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480921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16500" y="2525776"/>
            <a:ext cx="4448048" cy="825119"/>
            <a:chOff x="5016500" y="2525776"/>
            <a:chExt cx="4448048" cy="825119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6641" y="2525776"/>
              <a:ext cx="3827907" cy="8251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016500" y="2540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4500" y="4900676"/>
            <a:ext cx="3144647" cy="1021969"/>
            <a:chOff x="444500" y="4900676"/>
            <a:chExt cx="3144647" cy="1021969"/>
          </a:xfrm>
        </p:grpSpPr>
        <p:sp>
          <p:nvSpPr>
            <p:cNvPr id="5" name="TextBox 4"/>
            <p:cNvSpPr txBox="1"/>
            <p:nvPr/>
          </p:nvSpPr>
          <p:spPr>
            <a:xfrm>
              <a:off x="444500" y="49657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00" y="4900676"/>
              <a:ext cx="2560447" cy="102196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444500" y="2514600"/>
            <a:ext cx="2299589" cy="1034288"/>
            <a:chOff x="444500" y="2514600"/>
            <a:chExt cx="2299589" cy="1034288"/>
          </a:xfrm>
        </p:grpSpPr>
        <p:sp>
          <p:nvSpPr>
            <p:cNvPr id="8" name="TextBox 7"/>
            <p:cNvSpPr txBox="1"/>
            <p:nvPr/>
          </p:nvSpPr>
          <p:spPr>
            <a:xfrm>
              <a:off x="444500" y="2540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00" y="2514600"/>
              <a:ext cx="1715389" cy="103428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5016500" y="4875276"/>
            <a:ext cx="4502785" cy="1120140"/>
            <a:chOff x="5016500" y="4875276"/>
            <a:chExt cx="4502785" cy="1120140"/>
          </a:xfrm>
        </p:grpSpPr>
        <p:sp>
          <p:nvSpPr>
            <p:cNvPr id="11" name="TextBox 10"/>
            <p:cNvSpPr txBox="1"/>
            <p:nvPr/>
          </p:nvSpPr>
          <p:spPr>
            <a:xfrm>
              <a:off x="5016500" y="4965700"/>
              <a:ext cx="777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1904" y="4875276"/>
              <a:ext cx="3937381" cy="112014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4" name="TextBox 13"/>
          <p:cNvSpPr txBox="1"/>
          <p:nvPr/>
        </p:nvSpPr>
        <p:spPr>
          <a:xfrm>
            <a:off x="444500" y="444500"/>
            <a:ext cx="9715500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Utilise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blocs mosaïques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construire ce qu’il y a dans l’image, puis continue la séquence.</a:t>
            </a:r>
          </a:p>
        </p:txBody>
      </p:sp>
    </p:spTree>
    <p:extLst>
      <p:ext uri="{BB962C8B-B14F-4D97-AF65-F5344CB8AC3E}">
        <p14:creationId xmlns:p14="http://schemas.microsoft.com/office/powerpoint/2010/main" val="3218856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2300102-423C-4C16-9D42-8559C62113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653B51-0077-48E3-9C03-CBC562B091F1}"/>
</file>

<file path=customXml/itemProps3.xml><?xml version="1.0" encoding="utf-8"?>
<ds:datastoreItem xmlns:ds="http://schemas.openxmlformats.org/officeDocument/2006/customXml" ds:itemID="{129C37F0-083A-4098-914D-BC7F7B19B7EF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494</Words>
  <Application>Microsoft Office PowerPoint</Application>
  <PresentationFormat>Custom</PresentationFormat>
  <Paragraphs>62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8</cp:revision>
  <dcterms:created xsi:type="dcterms:W3CDTF">2018-02-14T21:08:38Z</dcterms:created>
  <dcterms:modified xsi:type="dcterms:W3CDTF">2023-02-15T21:24:29Z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