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10160000" cy="7620000"/>
  <p:notesSz cx="6858000" cy="9144000"/>
  <p:embeddedFontLst>
    <p:embeddedFont>
      <p:font typeface="Century Gothic" panose="020B0502020202020204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6D8E84-DA62-4940-B22F-144B462CD490}" v="1" dt="2023-02-15T21:55:07.5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4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086D8E84-DA62-4940-B22F-144B462CD490}"/>
    <pc:docChg chg="modSld">
      <pc:chgData name="Dishpreet Kaur" userId="19ba2128-39f9-4128-b8af-0f9b31cf97c0" providerId="ADAL" clId="{086D8E84-DA62-4940-B22F-144B462CD490}" dt="2023-02-15T21:55:07.584" v="1"/>
      <pc:docMkLst>
        <pc:docMk/>
      </pc:docMkLst>
      <pc:sldChg chg="modSp mod">
        <pc:chgData name="Dishpreet Kaur" userId="19ba2128-39f9-4128-b8af-0f9b31cf97c0" providerId="ADAL" clId="{086D8E84-DA62-4940-B22F-144B462CD490}" dt="2023-02-15T21:55:07.584" v="1"/>
        <pc:sldMkLst>
          <pc:docMk/>
          <pc:sldMk cId="2360830599" sldId="256"/>
        </pc:sldMkLst>
        <pc:spChg chg="mod">
          <ac:chgData name="Dishpreet Kaur" userId="19ba2128-39f9-4128-b8af-0f9b31cf97c0" providerId="ADAL" clId="{086D8E84-DA62-4940-B22F-144B462CD490}" dt="2023-02-15T21:55:07.584" v="1"/>
          <ac:spMkLst>
            <pc:docMk/>
            <pc:sldMk cId="2360830599" sldId="256"/>
            <ac:spMk id="6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2A921CC6-70B1-4683-862F-2D321ADA20C8}"/>
    <pc:docChg chg="modSld">
      <pc:chgData name="Natalie Francis" userId="e859cff9-ab28-4f1c-8072-00482c704e35" providerId="ADAL" clId="{2A921CC6-70B1-4683-862F-2D321ADA20C8}" dt="2023-02-01T16:05:27.936" v="3" actId="20577"/>
      <pc:docMkLst>
        <pc:docMk/>
      </pc:docMkLst>
      <pc:sldChg chg="modSp mod">
        <pc:chgData name="Natalie Francis" userId="e859cff9-ab28-4f1c-8072-00482c704e35" providerId="ADAL" clId="{2A921CC6-70B1-4683-862F-2D321ADA20C8}" dt="2023-02-01T16:05:24.292" v="1" actId="20577"/>
        <pc:sldMkLst>
          <pc:docMk/>
          <pc:sldMk cId="815975286" sldId="277"/>
        </pc:sldMkLst>
        <pc:spChg chg="mod">
          <ac:chgData name="Natalie Francis" userId="e859cff9-ab28-4f1c-8072-00482c704e35" providerId="ADAL" clId="{2A921CC6-70B1-4683-862F-2D321ADA20C8}" dt="2023-02-01T16:05:24.292" v="1" actId="20577"/>
          <ac:spMkLst>
            <pc:docMk/>
            <pc:sldMk cId="815975286" sldId="277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2A921CC6-70B1-4683-862F-2D321ADA20C8}" dt="2023-02-01T16:05:27.936" v="3" actId="20577"/>
        <pc:sldMkLst>
          <pc:docMk/>
          <pc:sldMk cId="2459223128" sldId="278"/>
        </pc:sldMkLst>
        <pc:spChg chg="mod">
          <ac:chgData name="Natalie Francis" userId="e859cff9-ab28-4f1c-8072-00482c704e35" providerId="ADAL" clId="{2A921CC6-70B1-4683-862F-2D321ADA20C8}" dt="2023-02-01T16:05:27.936" v="3" actId="20577"/>
          <ac:spMkLst>
            <pc:docMk/>
            <pc:sldMk cId="2459223128" sldId="278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990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2287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9852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52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5542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3622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997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665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4242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4566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333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1CFE9-DE92-44ED-8F32-3F598D4896B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003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1696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P-35–37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LN1-85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Doubles en deçà de 20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utiliseront le double de 5 pour doubler d’autres nombres. 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1.2 p. 84–85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0830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410949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5.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28620" y="2598420"/>
            <a:ext cx="5344160" cy="670560"/>
            <a:chOff x="2928620" y="2598420"/>
            <a:chExt cx="5344160" cy="670560"/>
          </a:xfrm>
        </p:grpSpPr>
        <p:sp>
          <p:nvSpPr>
            <p:cNvPr id="3" name="Oval 2"/>
            <p:cNvSpPr/>
            <p:nvPr/>
          </p:nvSpPr>
          <p:spPr>
            <a:xfrm>
              <a:off x="29286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52654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40970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76022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64338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8415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5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928620" y="3516630"/>
            <a:ext cx="5344160" cy="670560"/>
            <a:chOff x="2928620" y="2598420"/>
            <a:chExt cx="5344160" cy="670560"/>
          </a:xfrm>
        </p:grpSpPr>
        <p:sp>
          <p:nvSpPr>
            <p:cNvPr id="11" name="Oval 10"/>
            <p:cNvSpPr/>
            <p:nvPr/>
          </p:nvSpPr>
          <p:spPr>
            <a:xfrm>
              <a:off x="29286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Oval 11"/>
            <p:cNvSpPr/>
            <p:nvPr/>
          </p:nvSpPr>
          <p:spPr>
            <a:xfrm>
              <a:off x="52654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Oval 12"/>
            <p:cNvSpPr/>
            <p:nvPr/>
          </p:nvSpPr>
          <p:spPr>
            <a:xfrm>
              <a:off x="40970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76022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Oval 14"/>
            <p:cNvSpPr/>
            <p:nvPr/>
          </p:nvSpPr>
          <p:spPr>
            <a:xfrm>
              <a:off x="64338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27682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419709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6.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46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6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077720" y="2646553"/>
            <a:ext cx="6513577" cy="670560"/>
            <a:chOff x="2077720" y="2646553"/>
            <a:chExt cx="6513577" cy="670560"/>
          </a:xfrm>
        </p:grpSpPr>
        <p:grpSp>
          <p:nvGrpSpPr>
            <p:cNvPr id="8" name="Group 7"/>
            <p:cNvGrpSpPr/>
            <p:nvPr/>
          </p:nvGrpSpPr>
          <p:grpSpPr>
            <a:xfrm>
              <a:off x="2077720" y="2646553"/>
              <a:ext cx="3007360" cy="670560"/>
              <a:chOff x="2077720" y="2646553"/>
              <a:chExt cx="3007360" cy="67056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077720" y="2646553"/>
                <a:ext cx="3007360" cy="670560"/>
                <a:chOff x="2077720" y="2646553"/>
                <a:chExt cx="3007360" cy="670560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0777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44145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7" name="Oval 6"/>
              <p:cNvSpPr/>
              <p:nvPr/>
            </p:nvSpPr>
            <p:spPr>
              <a:xfrm>
                <a:off x="3246120" y="2646553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583936" y="2646553"/>
              <a:ext cx="3007361" cy="670560"/>
              <a:chOff x="5583936" y="2646553"/>
              <a:chExt cx="3007361" cy="67056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583936" y="2646553"/>
                <a:ext cx="3007361" cy="670560"/>
                <a:chOff x="5583936" y="2646553"/>
                <a:chExt cx="3007361" cy="670560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5583936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7920736" y="2646553"/>
                  <a:ext cx="670561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12" name="Oval 11"/>
              <p:cNvSpPr/>
              <p:nvPr/>
            </p:nvSpPr>
            <p:spPr>
              <a:xfrm>
                <a:off x="6752336" y="2646553"/>
                <a:ext cx="670561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2077720" y="3540696"/>
            <a:ext cx="6513577" cy="670560"/>
            <a:chOff x="2077720" y="2646553"/>
            <a:chExt cx="6513577" cy="670560"/>
          </a:xfrm>
        </p:grpSpPr>
        <p:grpSp>
          <p:nvGrpSpPr>
            <p:cNvPr id="16" name="Group 15"/>
            <p:cNvGrpSpPr/>
            <p:nvPr/>
          </p:nvGrpSpPr>
          <p:grpSpPr>
            <a:xfrm>
              <a:off x="2077720" y="2646553"/>
              <a:ext cx="3007360" cy="670560"/>
              <a:chOff x="2077720" y="2646553"/>
              <a:chExt cx="3007360" cy="670560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077720" y="2646553"/>
                <a:ext cx="3007360" cy="670560"/>
                <a:chOff x="2077720" y="2646553"/>
                <a:chExt cx="3007360" cy="670560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20777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44145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23" name="Oval 22"/>
              <p:cNvSpPr/>
              <p:nvPr/>
            </p:nvSpPr>
            <p:spPr>
              <a:xfrm>
                <a:off x="3246120" y="2646553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583936" y="2646553"/>
              <a:ext cx="3007361" cy="670560"/>
              <a:chOff x="5583936" y="2646553"/>
              <a:chExt cx="3007361" cy="67056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5583936" y="2646553"/>
                <a:ext cx="3007361" cy="670560"/>
                <a:chOff x="5583936" y="2646553"/>
                <a:chExt cx="3007361" cy="670560"/>
              </a:xfrm>
            </p:grpSpPr>
            <p:sp>
              <p:nvSpPr>
                <p:cNvPr id="20" name="Oval 19"/>
                <p:cNvSpPr/>
                <p:nvPr/>
              </p:nvSpPr>
              <p:spPr>
                <a:xfrm>
                  <a:off x="5583936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920736" y="2646553"/>
                  <a:ext cx="670561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19" name="Oval 18"/>
              <p:cNvSpPr/>
              <p:nvPr/>
            </p:nvSpPr>
            <p:spPr>
              <a:xfrm>
                <a:off x="6752336" y="2646553"/>
                <a:ext cx="670561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405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422002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7.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36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7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823720" y="2627503"/>
            <a:ext cx="7674610" cy="689610"/>
            <a:chOff x="1823720" y="2627503"/>
            <a:chExt cx="7674610" cy="689610"/>
          </a:xfrm>
        </p:grpSpPr>
        <p:grpSp>
          <p:nvGrpSpPr>
            <p:cNvPr id="14" name="Group 13"/>
            <p:cNvGrpSpPr/>
            <p:nvPr/>
          </p:nvGrpSpPr>
          <p:grpSpPr>
            <a:xfrm>
              <a:off x="1823720" y="2646553"/>
              <a:ext cx="6513577" cy="670560"/>
              <a:chOff x="1823720" y="2646553"/>
              <a:chExt cx="6513577" cy="67056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823720" y="2646553"/>
                <a:ext cx="3007360" cy="670560"/>
                <a:chOff x="1823720" y="2646553"/>
                <a:chExt cx="3007360" cy="670560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823720" y="2646553"/>
                  <a:ext cx="3007360" cy="670560"/>
                  <a:chOff x="1823720" y="2646553"/>
                  <a:chExt cx="3007360" cy="670560"/>
                </a:xfrm>
              </p:grpSpPr>
              <p:sp>
                <p:nvSpPr>
                  <p:cNvPr id="4" name="Oval 3"/>
                  <p:cNvSpPr/>
                  <p:nvPr/>
                </p:nvSpPr>
                <p:spPr>
                  <a:xfrm>
                    <a:off x="1823720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" name="Oval 4"/>
                  <p:cNvSpPr/>
                  <p:nvPr/>
                </p:nvSpPr>
                <p:spPr>
                  <a:xfrm>
                    <a:off x="4160520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7" name="Oval 6"/>
                <p:cNvSpPr/>
                <p:nvPr/>
              </p:nvSpPr>
              <p:spPr>
                <a:xfrm>
                  <a:off x="29921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5329936" y="2646553"/>
                <a:ext cx="3007361" cy="670560"/>
                <a:chOff x="5329936" y="2646553"/>
                <a:chExt cx="3007361" cy="670560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5329936" y="2646553"/>
                  <a:ext cx="3007361" cy="670560"/>
                  <a:chOff x="5329936" y="2646553"/>
                  <a:chExt cx="3007361" cy="670560"/>
                </a:xfrm>
              </p:grpSpPr>
              <p:sp>
                <p:nvSpPr>
                  <p:cNvPr id="9" name="Oval 8"/>
                  <p:cNvSpPr/>
                  <p:nvPr/>
                </p:nvSpPr>
                <p:spPr>
                  <a:xfrm>
                    <a:off x="5329936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0" name="Oval 9"/>
                  <p:cNvSpPr/>
                  <p:nvPr/>
                </p:nvSpPr>
                <p:spPr>
                  <a:xfrm>
                    <a:off x="7666736" y="2646553"/>
                    <a:ext cx="670561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12" name="Oval 11"/>
                <p:cNvSpPr/>
                <p:nvPr/>
              </p:nvSpPr>
              <p:spPr>
                <a:xfrm>
                  <a:off x="6498336" y="2646553"/>
                  <a:ext cx="670561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15" name="Oval 14"/>
            <p:cNvSpPr/>
            <p:nvPr/>
          </p:nvSpPr>
          <p:spPr>
            <a:xfrm>
              <a:off x="8827770" y="2627503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7911" y="3521646"/>
            <a:ext cx="7674610" cy="689610"/>
            <a:chOff x="1823720" y="2627503"/>
            <a:chExt cx="7674610" cy="689610"/>
          </a:xfrm>
        </p:grpSpPr>
        <p:grpSp>
          <p:nvGrpSpPr>
            <p:cNvPr id="18" name="Group 17"/>
            <p:cNvGrpSpPr/>
            <p:nvPr/>
          </p:nvGrpSpPr>
          <p:grpSpPr>
            <a:xfrm>
              <a:off x="1823720" y="2646553"/>
              <a:ext cx="6513577" cy="670560"/>
              <a:chOff x="1823720" y="2646553"/>
              <a:chExt cx="6513577" cy="67056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823720" y="2646553"/>
                <a:ext cx="3007360" cy="670560"/>
                <a:chOff x="1823720" y="2646553"/>
                <a:chExt cx="3007360" cy="670560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1823720" y="2646553"/>
                  <a:ext cx="3007360" cy="670560"/>
                  <a:chOff x="1823720" y="2646553"/>
                  <a:chExt cx="3007360" cy="670560"/>
                </a:xfrm>
              </p:grpSpPr>
              <p:sp>
                <p:nvSpPr>
                  <p:cNvPr id="28" name="Oval 27"/>
                  <p:cNvSpPr/>
                  <p:nvPr/>
                </p:nvSpPr>
                <p:spPr>
                  <a:xfrm>
                    <a:off x="1823720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9" name="Oval 28"/>
                  <p:cNvSpPr/>
                  <p:nvPr/>
                </p:nvSpPr>
                <p:spPr>
                  <a:xfrm>
                    <a:off x="4160520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27" name="Oval 26"/>
                <p:cNvSpPr/>
                <p:nvPr/>
              </p:nvSpPr>
              <p:spPr>
                <a:xfrm>
                  <a:off x="29921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5329936" y="2646553"/>
                <a:ext cx="3007361" cy="670560"/>
                <a:chOff x="5329936" y="2646553"/>
                <a:chExt cx="3007361" cy="67056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5329936" y="2646553"/>
                  <a:ext cx="3007361" cy="670560"/>
                  <a:chOff x="5329936" y="2646553"/>
                  <a:chExt cx="3007361" cy="670560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5329936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5" name="Oval 24"/>
                  <p:cNvSpPr/>
                  <p:nvPr/>
                </p:nvSpPr>
                <p:spPr>
                  <a:xfrm>
                    <a:off x="7666736" y="2646553"/>
                    <a:ext cx="670561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23" name="Oval 22"/>
                <p:cNvSpPr/>
                <p:nvPr/>
              </p:nvSpPr>
              <p:spPr>
                <a:xfrm>
                  <a:off x="6498336" y="2646553"/>
                  <a:ext cx="670561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19" name="Oval 18"/>
            <p:cNvSpPr/>
            <p:nvPr/>
          </p:nvSpPr>
          <p:spPr>
            <a:xfrm>
              <a:off x="8827770" y="2627503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63686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1630" y="4924529"/>
            <a:ext cx="409496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8.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4603" y="2703286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8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62323" y="2699222"/>
            <a:ext cx="7774178" cy="588264"/>
            <a:chOff x="1582420" y="3221736"/>
            <a:chExt cx="7774178" cy="588264"/>
          </a:xfrm>
        </p:grpSpPr>
        <p:grpSp>
          <p:nvGrpSpPr>
            <p:cNvPr id="8" name="Group 7"/>
            <p:cNvGrpSpPr/>
            <p:nvPr/>
          </p:nvGrpSpPr>
          <p:grpSpPr>
            <a:xfrm>
              <a:off x="1582420" y="3221736"/>
              <a:ext cx="3663188" cy="588264"/>
              <a:chOff x="1582420" y="3221736"/>
              <a:chExt cx="3663188" cy="588264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1582420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632327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607437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657344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93410" y="3221736"/>
              <a:ext cx="3663188" cy="588264"/>
              <a:chOff x="5693410" y="3221736"/>
              <a:chExt cx="3663188" cy="58826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5693410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7743444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718427" y="3221736"/>
                <a:ext cx="588263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768335" y="3221736"/>
                <a:ext cx="588263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1562323" y="3534282"/>
            <a:ext cx="7774178" cy="588264"/>
            <a:chOff x="1582420" y="3221736"/>
            <a:chExt cx="7774178" cy="588264"/>
          </a:xfrm>
        </p:grpSpPr>
        <p:grpSp>
          <p:nvGrpSpPr>
            <p:cNvPr id="16" name="Group 15"/>
            <p:cNvGrpSpPr/>
            <p:nvPr/>
          </p:nvGrpSpPr>
          <p:grpSpPr>
            <a:xfrm>
              <a:off x="1582420" y="3221736"/>
              <a:ext cx="3663188" cy="588264"/>
              <a:chOff x="1582420" y="3221736"/>
              <a:chExt cx="3663188" cy="588264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1582420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632327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07437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657344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693410" y="3221736"/>
              <a:ext cx="3663188" cy="588264"/>
              <a:chOff x="5693410" y="3221736"/>
              <a:chExt cx="3663188" cy="588264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5693410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743444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718427" y="3221736"/>
                <a:ext cx="588263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8768335" y="3221736"/>
                <a:ext cx="588263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487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4884337"/>
            <a:ext cx="410949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9.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0765" y="2619689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9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377685" y="2710113"/>
            <a:ext cx="8131556" cy="557276"/>
            <a:chOff x="1468120" y="3252724"/>
            <a:chExt cx="8131556" cy="557276"/>
          </a:xfrm>
        </p:grpSpPr>
        <p:grpSp>
          <p:nvGrpSpPr>
            <p:cNvPr id="8" name="Group 7"/>
            <p:cNvGrpSpPr/>
            <p:nvPr/>
          </p:nvGrpSpPr>
          <p:grpSpPr>
            <a:xfrm>
              <a:off x="4286758" y="3252724"/>
              <a:ext cx="2499741" cy="557276"/>
              <a:chOff x="4286758" y="3252724"/>
              <a:chExt cx="2499741" cy="55727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286758" y="3252724"/>
                <a:ext cx="2499741" cy="557276"/>
                <a:chOff x="4286758" y="3252724"/>
                <a:chExt cx="2499741" cy="557276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4286758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6229223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7" name="Oval 6"/>
              <p:cNvSpPr/>
              <p:nvPr/>
            </p:nvSpPr>
            <p:spPr>
              <a:xfrm>
                <a:off x="5258054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7099935" y="3252724"/>
              <a:ext cx="2499741" cy="557276"/>
              <a:chOff x="7099935" y="3252724"/>
              <a:chExt cx="2499741" cy="557276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7099935" y="3252724"/>
                <a:ext cx="2499741" cy="557276"/>
                <a:chOff x="7099935" y="3252724"/>
                <a:chExt cx="2499741" cy="557276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7099935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9042400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12" name="Oval 11"/>
              <p:cNvSpPr/>
              <p:nvPr/>
            </p:nvSpPr>
            <p:spPr>
              <a:xfrm>
                <a:off x="8071104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468120" y="3252724"/>
              <a:ext cx="2499741" cy="557276"/>
              <a:chOff x="1468120" y="3252724"/>
              <a:chExt cx="2499741" cy="55727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468120" y="3252724"/>
                <a:ext cx="2499741" cy="557276"/>
                <a:chOff x="1468120" y="3252724"/>
                <a:chExt cx="2499741" cy="557276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1468120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3410585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17" name="Oval 16"/>
              <p:cNvSpPr/>
              <p:nvPr/>
            </p:nvSpPr>
            <p:spPr>
              <a:xfrm>
                <a:off x="2439416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1377685" y="3541120"/>
            <a:ext cx="8131556" cy="557276"/>
            <a:chOff x="1468120" y="3252724"/>
            <a:chExt cx="8131556" cy="557276"/>
          </a:xfrm>
        </p:grpSpPr>
        <p:grpSp>
          <p:nvGrpSpPr>
            <p:cNvPr id="21" name="Group 20"/>
            <p:cNvGrpSpPr/>
            <p:nvPr/>
          </p:nvGrpSpPr>
          <p:grpSpPr>
            <a:xfrm>
              <a:off x="4286758" y="3252724"/>
              <a:ext cx="2499741" cy="557276"/>
              <a:chOff x="4286758" y="3252724"/>
              <a:chExt cx="2499741" cy="557276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4286758" y="3252724"/>
                <a:ext cx="2499741" cy="557276"/>
                <a:chOff x="4286758" y="3252724"/>
                <a:chExt cx="2499741" cy="557276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4286758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6229223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33" name="Oval 32"/>
              <p:cNvSpPr/>
              <p:nvPr/>
            </p:nvSpPr>
            <p:spPr>
              <a:xfrm>
                <a:off x="5258054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099935" y="3252724"/>
              <a:ext cx="2499741" cy="557276"/>
              <a:chOff x="7099935" y="3252724"/>
              <a:chExt cx="2499741" cy="557276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7099935" y="3252724"/>
                <a:ext cx="2499741" cy="557276"/>
                <a:chOff x="7099935" y="3252724"/>
                <a:chExt cx="2499741" cy="557276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7099935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9042400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29" name="Oval 28"/>
              <p:cNvSpPr/>
              <p:nvPr/>
            </p:nvSpPr>
            <p:spPr>
              <a:xfrm>
                <a:off x="8071104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468120" y="3252724"/>
              <a:ext cx="2499741" cy="557276"/>
              <a:chOff x="1468120" y="3252724"/>
              <a:chExt cx="2499741" cy="557276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1468120" y="3252724"/>
                <a:ext cx="2499741" cy="557276"/>
                <a:chOff x="1468120" y="3252724"/>
                <a:chExt cx="2499741" cy="557276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1468120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3410585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25" name="Oval 24"/>
              <p:cNvSpPr/>
              <p:nvPr/>
            </p:nvSpPr>
            <p:spPr>
              <a:xfrm>
                <a:off x="2439416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436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353058" y="2662475"/>
            <a:ext cx="8038084" cy="481330"/>
            <a:chOff x="1353058" y="2963926"/>
            <a:chExt cx="8038084" cy="481330"/>
          </a:xfrm>
        </p:grpSpPr>
        <p:grpSp>
          <p:nvGrpSpPr>
            <p:cNvPr id="7" name="Group 6"/>
            <p:cNvGrpSpPr/>
            <p:nvPr/>
          </p:nvGrpSpPr>
          <p:grpSpPr>
            <a:xfrm>
              <a:off x="1353058" y="2963926"/>
              <a:ext cx="3836035" cy="481330"/>
              <a:chOff x="1353058" y="2963926"/>
              <a:chExt cx="3836035" cy="48133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353058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3030474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2191766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707763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3869055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555107" y="2963926"/>
              <a:ext cx="3836035" cy="481330"/>
              <a:chOff x="5555107" y="2963926"/>
              <a:chExt cx="3836035" cy="48133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5555107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7232523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6393815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8909812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071103" y="2963926"/>
                <a:ext cx="481331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368300" y="2543349"/>
            <a:ext cx="1140587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10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4614" y="4521898"/>
            <a:ext cx="430165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10.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353058" y="3374345"/>
            <a:ext cx="8038084" cy="481330"/>
            <a:chOff x="1353058" y="2963926"/>
            <a:chExt cx="8038084" cy="481330"/>
          </a:xfrm>
        </p:grpSpPr>
        <p:grpSp>
          <p:nvGrpSpPr>
            <p:cNvPr id="18" name="Group 17"/>
            <p:cNvGrpSpPr/>
            <p:nvPr/>
          </p:nvGrpSpPr>
          <p:grpSpPr>
            <a:xfrm>
              <a:off x="1353058" y="2963926"/>
              <a:ext cx="3836035" cy="481330"/>
              <a:chOff x="1353058" y="2963926"/>
              <a:chExt cx="3836035" cy="48133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353058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030474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191766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707763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869055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555107" y="2963926"/>
              <a:ext cx="3836035" cy="481330"/>
              <a:chOff x="5555107" y="2963926"/>
              <a:chExt cx="3836035" cy="48133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5555107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232523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6393815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8909812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8071103" y="2963926"/>
                <a:ext cx="481331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629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 nombre de cercles. Écris une phrase d’addition correspondant à l’image.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450211"/>
            <a:ext cx="2082419" cy="561848"/>
            <a:chOff x="457200" y="2450211"/>
            <a:chExt cx="2082419" cy="561848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14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719" y="2450211"/>
              <a:ext cx="1485900" cy="5618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2438400"/>
            <a:ext cx="2620137" cy="611759"/>
            <a:chOff x="5219700" y="2438400"/>
            <a:chExt cx="2620137" cy="611759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7197" y="2438400"/>
              <a:ext cx="2072640" cy="6117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19700" y="25146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723257"/>
            <a:ext cx="4080764" cy="561848"/>
            <a:chOff x="457200" y="4723257"/>
            <a:chExt cx="4080764" cy="561848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4723257"/>
              <a:ext cx="3471164" cy="5618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7752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0431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veux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 chiffre 8 d’une manière différente.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41044" y="1537335"/>
            <a:ext cx="7677912" cy="642493"/>
            <a:chOff x="1241044" y="1537335"/>
            <a:chExt cx="7677912" cy="642493"/>
          </a:xfrm>
        </p:grpSpPr>
        <p:grpSp>
          <p:nvGrpSpPr>
            <p:cNvPr id="7" name="Group 6"/>
            <p:cNvGrpSpPr/>
            <p:nvPr/>
          </p:nvGrpSpPr>
          <p:grpSpPr>
            <a:xfrm>
              <a:off x="1241044" y="1564386"/>
              <a:ext cx="3663188" cy="588264"/>
              <a:chOff x="1241044" y="1564386"/>
              <a:chExt cx="3663188" cy="588264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241044" y="156438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290951" y="156438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2266061" y="156438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4315968" y="156438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5316093" y="1553337"/>
              <a:ext cx="610362" cy="610362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6317742" y="1546987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8286242" y="1547114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7295642" y="1537335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81100" y="24511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= 5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241044" y="3528683"/>
            <a:ext cx="7677912" cy="642493"/>
            <a:chOff x="1241044" y="3810000"/>
            <a:chExt cx="7677912" cy="642493"/>
          </a:xfrm>
        </p:grpSpPr>
        <p:grpSp>
          <p:nvGrpSpPr>
            <p:cNvPr id="18" name="Group 17"/>
            <p:cNvGrpSpPr/>
            <p:nvPr/>
          </p:nvGrpSpPr>
          <p:grpSpPr>
            <a:xfrm>
              <a:off x="1241044" y="3837051"/>
              <a:ext cx="3663188" cy="588264"/>
              <a:chOff x="1241044" y="3837051"/>
              <a:chExt cx="3663188" cy="588264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1241044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290951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266061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315968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9" name="Oval 18"/>
            <p:cNvSpPr/>
            <p:nvPr/>
          </p:nvSpPr>
          <p:spPr>
            <a:xfrm>
              <a:off x="5316093" y="3826002"/>
              <a:ext cx="610362" cy="610362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0" name="Oval 19"/>
            <p:cNvSpPr/>
            <p:nvPr/>
          </p:nvSpPr>
          <p:spPr>
            <a:xfrm>
              <a:off x="6317742" y="3819652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1" name="Oval 20"/>
            <p:cNvSpPr/>
            <p:nvPr/>
          </p:nvSpPr>
          <p:spPr>
            <a:xfrm>
              <a:off x="8286242" y="3819779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2" name="Oval 21"/>
            <p:cNvSpPr/>
            <p:nvPr/>
          </p:nvSpPr>
          <p:spPr>
            <a:xfrm>
              <a:off x="7295642" y="3810000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181100" y="5334000"/>
            <a:ext cx="3462757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+ 8 = 5 + 5 + 3 + 3</a:t>
            </a:r>
          </a:p>
          <a:p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95500" y="6007100"/>
            <a:ext cx="15359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10 + 6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95500" y="6680200"/>
            <a:ext cx="9265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16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0" y="317528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453" y="5743957"/>
            <a:ext cx="1162050" cy="33337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787" y="5745235"/>
            <a:ext cx="1162050" cy="333375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1241044" y="4443668"/>
            <a:ext cx="7677912" cy="642493"/>
            <a:chOff x="1241044" y="3810000"/>
            <a:chExt cx="7677912" cy="642493"/>
          </a:xfrm>
        </p:grpSpPr>
        <p:grpSp>
          <p:nvGrpSpPr>
            <p:cNvPr id="38" name="Group 37"/>
            <p:cNvGrpSpPr/>
            <p:nvPr/>
          </p:nvGrpSpPr>
          <p:grpSpPr>
            <a:xfrm>
              <a:off x="1241044" y="3837051"/>
              <a:ext cx="3663188" cy="588264"/>
              <a:chOff x="1241044" y="3837051"/>
              <a:chExt cx="3663188" cy="588264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1241044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290951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266061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315968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39" name="Oval 38"/>
            <p:cNvSpPr/>
            <p:nvPr/>
          </p:nvSpPr>
          <p:spPr>
            <a:xfrm>
              <a:off x="5316093" y="3826002"/>
              <a:ext cx="610362" cy="610362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0" name="Oval 39"/>
            <p:cNvSpPr/>
            <p:nvPr/>
          </p:nvSpPr>
          <p:spPr>
            <a:xfrm>
              <a:off x="6317742" y="3819652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1" name="Oval 40"/>
            <p:cNvSpPr/>
            <p:nvPr/>
          </p:nvSpPr>
          <p:spPr>
            <a:xfrm>
              <a:off x="8286242" y="3819779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2" name="Oval 41"/>
            <p:cNvSpPr/>
            <p:nvPr/>
          </p:nvSpPr>
          <p:spPr>
            <a:xfrm>
              <a:off x="7295642" y="3810000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13604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4200"/>
            <a:ext cx="9437624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Pourquoi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doublement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est-il plus facile lorsque l’on divise le nombre en 5 plus un autre nombre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61574" y="190500"/>
            <a:ext cx="340670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P-36 pour plus de détails. 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6101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= 5 + 1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562600"/>
            <a:ext cx="32474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+ 6 = 10 + 2 = 12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908800"/>
            <a:ext cx="492137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Répétez l’exercice avec plusieurs exemples.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17220" y="1972691"/>
            <a:ext cx="8330945" cy="596392"/>
            <a:chOff x="617220" y="1972691"/>
            <a:chExt cx="8330945" cy="596392"/>
          </a:xfrm>
        </p:grpSpPr>
        <p:grpSp>
          <p:nvGrpSpPr>
            <p:cNvPr id="14" name="Group 13"/>
            <p:cNvGrpSpPr/>
            <p:nvPr/>
          </p:nvGrpSpPr>
          <p:grpSpPr>
            <a:xfrm>
              <a:off x="617220" y="1989074"/>
              <a:ext cx="2499741" cy="557276"/>
              <a:chOff x="617220" y="1989074"/>
              <a:chExt cx="2499741" cy="55727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17220" y="1989074"/>
                <a:ext cx="2499741" cy="557276"/>
                <a:chOff x="617220" y="1989074"/>
                <a:chExt cx="2499741" cy="557276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617220" y="198907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2559685" y="198907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1588516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526790" y="1989074"/>
              <a:ext cx="1528318" cy="557276"/>
              <a:chOff x="3526790" y="1989074"/>
              <a:chExt cx="1528318" cy="557276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497832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3526790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5384800" y="197269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9" name="Oval 18"/>
            <p:cNvSpPr/>
            <p:nvPr/>
          </p:nvSpPr>
          <p:spPr>
            <a:xfrm>
              <a:off x="6375908" y="197904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0" name="Oval 19"/>
            <p:cNvSpPr/>
            <p:nvPr/>
          </p:nvSpPr>
          <p:spPr>
            <a:xfrm>
              <a:off x="7367016" y="197269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1" name="Oval 20"/>
            <p:cNvSpPr/>
            <p:nvPr/>
          </p:nvSpPr>
          <p:spPr>
            <a:xfrm>
              <a:off x="8358124" y="1979041"/>
              <a:ext cx="590041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0997" y="2717899"/>
            <a:ext cx="8330945" cy="596392"/>
            <a:chOff x="617220" y="1972691"/>
            <a:chExt cx="8330945" cy="596392"/>
          </a:xfrm>
        </p:grpSpPr>
        <p:grpSp>
          <p:nvGrpSpPr>
            <p:cNvPr id="24" name="Group 23"/>
            <p:cNvGrpSpPr/>
            <p:nvPr/>
          </p:nvGrpSpPr>
          <p:grpSpPr>
            <a:xfrm>
              <a:off x="617220" y="1989074"/>
              <a:ext cx="2499741" cy="557276"/>
              <a:chOff x="617220" y="1989074"/>
              <a:chExt cx="2499741" cy="557276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17220" y="1989074"/>
                <a:ext cx="2499741" cy="557276"/>
                <a:chOff x="617220" y="1989074"/>
                <a:chExt cx="2499741" cy="557276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617220" y="198907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2559685" y="198907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33" name="Oval 32"/>
              <p:cNvSpPr/>
              <p:nvPr/>
            </p:nvSpPr>
            <p:spPr>
              <a:xfrm>
                <a:off x="1588516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526790" y="1989074"/>
              <a:ext cx="1528318" cy="557276"/>
              <a:chOff x="3526790" y="1989074"/>
              <a:chExt cx="1528318" cy="557276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4497832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526790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26" name="Oval 25"/>
            <p:cNvSpPr/>
            <p:nvPr/>
          </p:nvSpPr>
          <p:spPr>
            <a:xfrm>
              <a:off x="5384800" y="197269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7" name="Oval 26"/>
            <p:cNvSpPr/>
            <p:nvPr/>
          </p:nvSpPr>
          <p:spPr>
            <a:xfrm>
              <a:off x="6375908" y="197904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8" name="Oval 27"/>
            <p:cNvSpPr/>
            <p:nvPr/>
          </p:nvSpPr>
          <p:spPr>
            <a:xfrm>
              <a:off x="7367016" y="197269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9" name="Oval 28"/>
            <p:cNvSpPr/>
            <p:nvPr/>
          </p:nvSpPr>
          <p:spPr>
            <a:xfrm>
              <a:off x="8358124" y="1979041"/>
              <a:ext cx="590041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0" y="39724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05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 nombre en utilisant le 5.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6947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8 = 5 + ____, donc 10 + ____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365500"/>
            <a:ext cx="6668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9 = 5 + ____, donc 10 + ____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308600"/>
            <a:ext cx="75590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13 = 5 + ____, donc 10 + ____ =____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0223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89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1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signifie le mot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P-35 pour plus de détails. 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160520" y="2927350"/>
            <a:ext cx="1838960" cy="670560"/>
            <a:chOff x="4160520" y="2927350"/>
            <a:chExt cx="1838960" cy="670560"/>
          </a:xfrm>
        </p:grpSpPr>
        <p:sp>
          <p:nvSpPr>
            <p:cNvPr id="4" name="Oval 3"/>
            <p:cNvSpPr/>
            <p:nvPr/>
          </p:nvSpPr>
          <p:spPr>
            <a:xfrm>
              <a:off x="4160520" y="2927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5328920" y="2927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81134" y="5005879"/>
            <a:ext cx="418382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2.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574800"/>
            <a:ext cx="95631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signifie que tu as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encore le même nombre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59" y="6731000"/>
            <a:ext cx="932085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Répétez l’exercice avec d'autres exemples, en utilisant des images ou des objets concrets.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131396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4160520" y="3870970"/>
            <a:ext cx="1838960" cy="670560"/>
            <a:chOff x="4160520" y="2927350"/>
            <a:chExt cx="1838960" cy="670560"/>
          </a:xfrm>
        </p:grpSpPr>
        <p:sp>
          <p:nvSpPr>
            <p:cNvPr id="16" name="Oval 15"/>
            <p:cNvSpPr/>
            <p:nvPr/>
          </p:nvSpPr>
          <p:spPr>
            <a:xfrm>
              <a:off x="4160520" y="2927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7" name="Oval 16"/>
            <p:cNvSpPr/>
            <p:nvPr/>
          </p:nvSpPr>
          <p:spPr>
            <a:xfrm>
              <a:off x="5328920" y="2927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83723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les espaces vides.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616700"/>
            <a:ext cx="9654540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Démontrez le doublement de 13 en utilisant 10. Demandez aux élèves de s’exercer à utiliser 10 pour doubler divers nombres. 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Voir p. P-36 pour plus de détails. 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092200"/>
            <a:ext cx="2364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13 = 10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057400"/>
            <a:ext cx="2364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18 = 10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035300"/>
            <a:ext cx="2364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16 = 10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63067" y="4716653"/>
            <a:ext cx="8833866" cy="439039"/>
            <a:chOff x="663067" y="4716653"/>
            <a:chExt cx="8833866" cy="439039"/>
          </a:xfrm>
        </p:grpSpPr>
        <p:grpSp>
          <p:nvGrpSpPr>
            <p:cNvPr id="19" name="Group 18"/>
            <p:cNvGrpSpPr/>
            <p:nvPr/>
          </p:nvGrpSpPr>
          <p:grpSpPr>
            <a:xfrm>
              <a:off x="663067" y="4722876"/>
              <a:ext cx="6803009" cy="407416"/>
              <a:chOff x="663067" y="4722876"/>
              <a:chExt cx="6803009" cy="40741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63067" y="4722876"/>
                <a:ext cx="3246628" cy="407416"/>
                <a:chOff x="663067" y="4722876"/>
                <a:chExt cx="3246628" cy="407416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663067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2082673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1372870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3502279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2792476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4219448" y="4722876"/>
                <a:ext cx="3246628" cy="407416"/>
                <a:chOff x="4219448" y="4722876"/>
                <a:chExt cx="3246628" cy="407416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4219448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639054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4929251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7058661" y="4722876"/>
                  <a:ext cx="407415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6348730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20" name="Oval 19"/>
            <p:cNvSpPr/>
            <p:nvPr/>
          </p:nvSpPr>
          <p:spPr>
            <a:xfrm>
              <a:off x="7724521" y="4716653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1" name="Oval 20"/>
            <p:cNvSpPr/>
            <p:nvPr/>
          </p:nvSpPr>
          <p:spPr>
            <a:xfrm>
              <a:off x="8400796" y="4723130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2" name="Oval 21"/>
            <p:cNvSpPr/>
            <p:nvPr/>
          </p:nvSpPr>
          <p:spPr>
            <a:xfrm>
              <a:off x="9077071" y="4735830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44500" y="3975100"/>
            <a:ext cx="29680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Doublons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13.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63067" y="5337990"/>
            <a:ext cx="8833866" cy="439039"/>
            <a:chOff x="663067" y="4716653"/>
            <a:chExt cx="8833866" cy="439039"/>
          </a:xfrm>
        </p:grpSpPr>
        <p:grpSp>
          <p:nvGrpSpPr>
            <p:cNvPr id="29" name="Group 28"/>
            <p:cNvGrpSpPr/>
            <p:nvPr/>
          </p:nvGrpSpPr>
          <p:grpSpPr>
            <a:xfrm>
              <a:off x="663067" y="4722876"/>
              <a:ext cx="6803009" cy="407416"/>
              <a:chOff x="663067" y="4722876"/>
              <a:chExt cx="6803009" cy="407416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63067" y="4722876"/>
                <a:ext cx="3246628" cy="407416"/>
                <a:chOff x="663067" y="4722876"/>
                <a:chExt cx="3246628" cy="407416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663067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2082673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>
                  <a:off x="1372870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3502279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2792476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4219448" y="4722876"/>
                <a:ext cx="3246628" cy="407416"/>
                <a:chOff x="4219448" y="4722876"/>
                <a:chExt cx="3246628" cy="407416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4219448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5639054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4929251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7058661" y="4722876"/>
                  <a:ext cx="407415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6348730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30" name="Oval 29"/>
            <p:cNvSpPr/>
            <p:nvPr/>
          </p:nvSpPr>
          <p:spPr>
            <a:xfrm>
              <a:off x="7724521" y="4716653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1" name="Oval 30"/>
            <p:cNvSpPr/>
            <p:nvPr/>
          </p:nvSpPr>
          <p:spPr>
            <a:xfrm>
              <a:off x="8400796" y="4723130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2" name="Oval 31"/>
            <p:cNvSpPr/>
            <p:nvPr/>
          </p:nvSpPr>
          <p:spPr>
            <a:xfrm>
              <a:off x="9077071" y="4735830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cxnSp>
        <p:nvCxnSpPr>
          <p:cNvPr id="46" name="Straight Connector 45"/>
          <p:cNvCxnSpPr/>
          <p:nvPr/>
        </p:nvCxnSpPr>
        <p:spPr>
          <a:xfrm>
            <a:off x="-35560" y="385089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62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 nombre en utilisant le 10.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688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11 = 10 + ____, donc 20 + ____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365500"/>
            <a:ext cx="768196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14 = 10 + ____, donc 20 + ____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57873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y a-t-il de points en tout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616700"/>
            <a:ext cx="96545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Vous aurez besoin des cartes de points de la p. P-4. 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Voir p. P-37 pour plus de détails. 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15975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Regardons les cartes d’addition. </a:t>
            </a:r>
          </a:p>
          <a:p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616700"/>
            <a:ext cx="96545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Vous aurez besoin des cartes d’addition de la p. P-4. </a:t>
            </a:r>
          </a:p>
          <a:p>
            <a:pPr algn="l" rtl="0">
              <a:lnSpc>
                <a:spcPct val="200000"/>
              </a:lnSpc>
            </a:pP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Voir p. P-37 pour plus de détails. 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3000" y="203200"/>
            <a:ext cx="3780663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592231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Remplis « Grands cubes et petits cubes ».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9654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Grands cubes et petits cubes (p. P-54) et des cubes emboîtables.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88389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616462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les chiffres de différentes façons, y compris par la soustraction.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Vérifie que tu as obtenu la même réponse. 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832100"/>
            <a:ext cx="9702800" cy="1599990"/>
            <a:chOff x="457200" y="2832100"/>
            <a:chExt cx="9702800" cy="1599990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832100"/>
              <a:ext cx="19964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Exemples :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01900" y="2832100"/>
              <a:ext cx="7658100" cy="159999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 dirty="0">
                  <a:solidFill>
                    <a:srgbClr val="000000"/>
                  </a:solidFill>
                  <a:latin typeface="Century Gothic"/>
                </a:rPr>
                <a:t>7 = 5 + 2, donc le </a:t>
              </a:r>
              <a:r>
                <a:rPr lang="fr-ca" sz="2700" b="0" i="0" u="none" baseline="0" dirty="0">
                  <a:solidFill>
                    <a:srgbClr val="0000FF"/>
                  </a:solidFill>
                  <a:latin typeface="Century Gothic"/>
                </a:rPr>
                <a:t>double</a:t>
              </a:r>
              <a:r>
                <a:rPr lang="fr-ca" sz="2700" b="0" i="0" u="none" baseline="0" dirty="0">
                  <a:solidFill>
                    <a:srgbClr val="000000"/>
                  </a:solidFill>
                  <a:latin typeface="Century Gothic"/>
                </a:rPr>
                <a:t> de 7 est 10 + 4 = 14.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 dirty="0">
                  <a:solidFill>
                    <a:srgbClr val="000000"/>
                  </a:solidFill>
                  <a:latin typeface="Century Gothic"/>
                </a:rPr>
                <a:t>7 = 10 – 3, donc le </a:t>
              </a:r>
              <a:r>
                <a:rPr lang="fr-ca" sz="2700" b="0" i="0" u="none" baseline="0" dirty="0">
                  <a:solidFill>
                    <a:srgbClr val="0000FF"/>
                  </a:solidFill>
                  <a:latin typeface="Century Gothic"/>
                </a:rPr>
                <a:t>double</a:t>
              </a:r>
              <a:r>
                <a:rPr lang="fr-ca" sz="2700" b="0" i="0" u="none" baseline="0" dirty="0">
                  <a:solidFill>
                    <a:srgbClr val="000000"/>
                  </a:solidFill>
                  <a:latin typeface="Century Gothic"/>
                </a:rPr>
                <a:t> de 7 est aussi      20 – 6 = 14.</a:t>
              </a:r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3300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028444" cy="2144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Compose le nombre en utilisant des blocs de dizaine et d’unité, puis compose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du nombre.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926581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11600" y="2926581"/>
            <a:ext cx="10848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8700" y="2926581"/>
            <a:ext cx="10723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40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869681"/>
            <a:ext cx="10858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21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11600" y="4869681"/>
            <a:ext cx="107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34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8700" y="4869681"/>
            <a:ext cx="9538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42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69086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1.2 p. 84–85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5324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P-35 pour plus de détails. 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81134" y="3989606"/>
            <a:ext cx="41335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3.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76320" y="1911350"/>
            <a:ext cx="3007360" cy="670560"/>
            <a:chOff x="3576320" y="1911350"/>
            <a:chExt cx="3007360" cy="670560"/>
          </a:xfrm>
        </p:grpSpPr>
        <p:grpSp>
          <p:nvGrpSpPr>
            <p:cNvPr id="6" name="Group 5"/>
            <p:cNvGrpSpPr/>
            <p:nvPr/>
          </p:nvGrpSpPr>
          <p:grpSpPr>
            <a:xfrm>
              <a:off x="3576320" y="1911350"/>
              <a:ext cx="3007360" cy="670560"/>
              <a:chOff x="3576320" y="1911350"/>
              <a:chExt cx="3007360" cy="67056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576320" y="19113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913120" y="19113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744720" y="1911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76320" y="2767134"/>
            <a:ext cx="3007360" cy="670560"/>
            <a:chOff x="3576320" y="1911350"/>
            <a:chExt cx="3007360" cy="670560"/>
          </a:xfrm>
        </p:grpSpPr>
        <p:grpSp>
          <p:nvGrpSpPr>
            <p:cNvPr id="10" name="Group 9"/>
            <p:cNvGrpSpPr/>
            <p:nvPr/>
          </p:nvGrpSpPr>
          <p:grpSpPr>
            <a:xfrm>
              <a:off x="3576320" y="1911350"/>
              <a:ext cx="3007360" cy="670560"/>
              <a:chOff x="3576320" y="1911350"/>
              <a:chExt cx="3007360" cy="67056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3576320" y="19113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913120" y="19113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1" name="Oval 10"/>
            <p:cNvSpPr/>
            <p:nvPr/>
          </p:nvSpPr>
          <p:spPr>
            <a:xfrm>
              <a:off x="4744720" y="1911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308336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977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Distribuez des pions aux élèves.  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299" y="495300"/>
            <a:ext cx="4729843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3 est 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 + 3 = 6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" y="3213100"/>
            <a:ext cx="96761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4, 2, 5, 1 et 0.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6630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une phrase de nombres avec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correspondant à l’image.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69900" y="2281602"/>
            <a:ext cx="3724529" cy="1152779"/>
            <a:chOff x="469900" y="2000250"/>
            <a:chExt cx="3724529" cy="1152779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2006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400" y="2000250"/>
              <a:ext cx="3153029" cy="115277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334000" y="2258996"/>
            <a:ext cx="3197987" cy="1162685"/>
            <a:chOff x="5334000" y="1977644"/>
            <a:chExt cx="3197987" cy="1162685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1088" y="1977644"/>
              <a:ext cx="2620899" cy="11626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334000" y="20320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853352"/>
            <a:ext cx="2232533" cy="1163193"/>
            <a:chOff x="457200" y="4572000"/>
            <a:chExt cx="2232533" cy="1163193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785" y="4602099"/>
              <a:ext cx="1615948" cy="113309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5720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7135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" y="6883400"/>
            <a:ext cx="365244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P-35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36 pour plus de détails.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76320" y="2241550"/>
            <a:ext cx="3007360" cy="670560"/>
            <a:chOff x="3576320" y="2241550"/>
            <a:chExt cx="3007360" cy="670560"/>
          </a:xfrm>
        </p:grpSpPr>
        <p:grpSp>
          <p:nvGrpSpPr>
            <p:cNvPr id="6" name="Group 5"/>
            <p:cNvGrpSpPr/>
            <p:nvPr/>
          </p:nvGrpSpPr>
          <p:grpSpPr>
            <a:xfrm>
              <a:off x="3576320" y="2241550"/>
              <a:ext cx="3007360" cy="670560"/>
              <a:chOff x="3576320" y="2241550"/>
              <a:chExt cx="3007360" cy="67056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5763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9131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744720" y="22415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124200" y="4343400"/>
            <a:ext cx="43115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3.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3500" y="21844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3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576320" y="2241550"/>
            <a:ext cx="3007360" cy="670560"/>
            <a:chOff x="3576320" y="2241550"/>
            <a:chExt cx="3007360" cy="670560"/>
          </a:xfrm>
        </p:grpSpPr>
        <p:grpSp>
          <p:nvGrpSpPr>
            <p:cNvPr id="13" name="Group 12"/>
            <p:cNvGrpSpPr/>
            <p:nvPr/>
          </p:nvGrpSpPr>
          <p:grpSpPr>
            <a:xfrm>
              <a:off x="3576320" y="2241550"/>
              <a:ext cx="3007360" cy="670560"/>
              <a:chOff x="3576320" y="2241550"/>
              <a:chExt cx="3007360" cy="670560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35763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9131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4" name="Oval 13"/>
            <p:cNvSpPr/>
            <p:nvPr/>
          </p:nvSpPr>
          <p:spPr>
            <a:xfrm>
              <a:off x="4744720" y="22415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576320" y="3127480"/>
            <a:ext cx="3007360" cy="670560"/>
            <a:chOff x="3576320" y="2241550"/>
            <a:chExt cx="3007360" cy="670560"/>
          </a:xfrm>
        </p:grpSpPr>
        <p:grpSp>
          <p:nvGrpSpPr>
            <p:cNvPr id="17" name="Group 16"/>
            <p:cNvGrpSpPr/>
            <p:nvPr/>
          </p:nvGrpSpPr>
          <p:grpSpPr>
            <a:xfrm>
              <a:off x="3576320" y="2241550"/>
              <a:ext cx="3007360" cy="670560"/>
              <a:chOff x="3576320" y="2241550"/>
              <a:chExt cx="3007360" cy="67056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35763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9131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4744720" y="22415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392161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418988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1.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4630420" y="2598420"/>
            <a:ext cx="670560" cy="670560"/>
          </a:xfrm>
          <a:prstGeom prst="ellipse">
            <a:avLst/>
          </a:prstGeom>
          <a:solidFill>
            <a:srgbClr val="32CD32"/>
          </a:solidFill>
          <a:ln w="38100" cap="flat" cmpd="sng" algn="ctr">
            <a:solidFill>
              <a:srgbClr val="32CD3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3644900" y="25654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1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Oval 4"/>
          <p:cNvSpPr/>
          <p:nvPr/>
        </p:nvSpPr>
        <p:spPr>
          <a:xfrm>
            <a:off x="4630420" y="3516630"/>
            <a:ext cx="670560" cy="670560"/>
          </a:xfrm>
          <a:prstGeom prst="ellipse">
            <a:avLst/>
          </a:prstGeom>
          <a:solidFill>
            <a:srgbClr val="32CD32"/>
          </a:solidFill>
          <a:ln w="38100" cap="flat" cmpd="sng" algn="ctr">
            <a:solidFill>
              <a:srgbClr val="32CD3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4841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409944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2.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083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2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033520" y="2592070"/>
            <a:ext cx="1838960" cy="670560"/>
            <a:chOff x="4033520" y="2592070"/>
            <a:chExt cx="1838960" cy="670560"/>
          </a:xfrm>
        </p:grpSpPr>
        <p:sp>
          <p:nvSpPr>
            <p:cNvPr id="4" name="Oval 3"/>
            <p:cNvSpPr/>
            <p:nvPr/>
          </p:nvSpPr>
          <p:spPr>
            <a:xfrm>
              <a:off x="5201920" y="259207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4033520" y="259207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33520" y="3513455"/>
            <a:ext cx="1838960" cy="670560"/>
            <a:chOff x="4033520" y="2592070"/>
            <a:chExt cx="1838960" cy="670560"/>
          </a:xfrm>
        </p:grpSpPr>
        <p:sp>
          <p:nvSpPr>
            <p:cNvPr id="8" name="Oval 7"/>
            <p:cNvSpPr/>
            <p:nvPr/>
          </p:nvSpPr>
          <p:spPr>
            <a:xfrm>
              <a:off x="5201920" y="259207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4033520" y="259207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93835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414969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4.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500120" y="2598420"/>
            <a:ext cx="4175760" cy="670560"/>
            <a:chOff x="3500120" y="2598420"/>
            <a:chExt cx="4175760" cy="670560"/>
          </a:xfrm>
        </p:grpSpPr>
        <p:sp>
          <p:nvSpPr>
            <p:cNvPr id="3" name="Oval 2"/>
            <p:cNvSpPr/>
            <p:nvPr/>
          </p:nvSpPr>
          <p:spPr>
            <a:xfrm>
              <a:off x="35001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58369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46685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70053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4130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4</a:t>
            </a:r>
            <a:endParaRPr lang="fr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500120" y="3516630"/>
            <a:ext cx="4175760" cy="670560"/>
            <a:chOff x="3500120" y="2598420"/>
            <a:chExt cx="4175760" cy="670560"/>
          </a:xfrm>
        </p:grpSpPr>
        <p:sp>
          <p:nvSpPr>
            <p:cNvPr id="10" name="Oval 9"/>
            <p:cNvSpPr/>
            <p:nvPr/>
          </p:nvSpPr>
          <p:spPr>
            <a:xfrm>
              <a:off x="35001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58369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Oval 11"/>
            <p:cNvSpPr/>
            <p:nvPr/>
          </p:nvSpPr>
          <p:spPr>
            <a:xfrm>
              <a:off x="46685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Oval 12"/>
            <p:cNvSpPr/>
            <p:nvPr/>
          </p:nvSpPr>
          <p:spPr>
            <a:xfrm>
              <a:off x="70053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27172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C64A3E-2E6A-4421-A5B5-8E5C2A9FA950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BFAC5623-D9AD-417B-BFD6-42723B9E5A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FAC69D-EB61-4909-BFFE-29B7D0BECE6D}"/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712</Words>
  <Application>Microsoft Office PowerPoint</Application>
  <PresentationFormat>Custom</PresentationFormat>
  <Paragraphs>104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9</cp:revision>
  <dcterms:created xsi:type="dcterms:W3CDTF">2018-02-14T21:44:34Z</dcterms:created>
  <dcterms:modified xsi:type="dcterms:W3CDTF">2023-02-15T21:55:09Z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