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0160000" cy="7620000"/>
  <p:notesSz cx="6858000" cy="9144000"/>
  <p:embeddedFontLst>
    <p:embeddedFont>
      <p:font typeface="Century Gothic" panose="020B050202020202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B2E386-2282-4879-B39B-77F2DC7A4E2B}" v="1" dt="2023-02-15T21:23:01.3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25B2E386-2282-4879-B39B-77F2DC7A4E2B}"/>
    <pc:docChg chg="modSld">
      <pc:chgData name="Dishpreet Kaur" userId="19ba2128-39f9-4128-b8af-0f9b31cf97c0" providerId="ADAL" clId="{25B2E386-2282-4879-B39B-77F2DC7A4E2B}" dt="2023-02-15T21:23:01.390" v="1"/>
      <pc:docMkLst>
        <pc:docMk/>
      </pc:docMkLst>
      <pc:sldChg chg="modSp mod">
        <pc:chgData name="Dishpreet Kaur" userId="19ba2128-39f9-4128-b8af-0f9b31cf97c0" providerId="ADAL" clId="{25B2E386-2282-4879-B39B-77F2DC7A4E2B}" dt="2023-02-15T21:23:01.390" v="1"/>
        <pc:sldMkLst>
          <pc:docMk/>
          <pc:sldMk cId="1550698800" sldId="256"/>
        </pc:sldMkLst>
        <pc:spChg chg="mod">
          <ac:chgData name="Dishpreet Kaur" userId="19ba2128-39f9-4128-b8af-0f9b31cf97c0" providerId="ADAL" clId="{25B2E386-2282-4879-B39B-77F2DC7A4E2B}" dt="2023-02-15T21:23:01.390" v="1"/>
          <ac:spMkLst>
            <pc:docMk/>
            <pc:sldMk cId="1550698800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7343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1013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8617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295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89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9123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7770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1834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9966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4743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1494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53913-BA64-4D9B-A7D6-E010341A041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4822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1.1 Unité 6 Géométrie p. G-7–10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G1-2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Carrés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84858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 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identifieront les carrés à l’horizontale (non inclinés), sans tenir compte de la taille, de la couleur ou du motif; et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identifieront les formes autres que carrées qui ont plus de quatre côtés ou moins de quatre côtés, ont des côtés courbés ou sont ouvertes.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1.1 p. 139</a:t>
            </a:r>
          </a:p>
        </p:txBody>
      </p:sp>
    </p:spTree>
    <p:extLst>
      <p:ext uri="{BB962C8B-B14F-4D97-AF65-F5344CB8AC3E}">
        <p14:creationId xmlns:p14="http://schemas.microsoft.com/office/powerpoint/2010/main" val="1550698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1892300"/>
            <a:ext cx="2072132" cy="1451356"/>
            <a:chOff x="457200" y="1892300"/>
            <a:chExt cx="2072132" cy="1451356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1892300"/>
              <a:ext cx="1462532" cy="145135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1905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016500" y="1892300"/>
            <a:ext cx="2046986" cy="1405128"/>
            <a:chOff x="5016500" y="1892300"/>
            <a:chExt cx="2046986" cy="1405128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9694" y="1892300"/>
              <a:ext cx="1383792" cy="140512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016500" y="1905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7200" y="444500"/>
            <a:ext cx="9908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Que dois-tu faire pour transformer cette forme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52863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 cercle a toujours la même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courbe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partout.</a:t>
            </a:r>
          </a:p>
        </p:txBody>
      </p:sp>
      <p:sp>
        <p:nvSpPr>
          <p:cNvPr id="3" name="Oval 2"/>
          <p:cNvSpPr/>
          <p:nvPr/>
        </p:nvSpPr>
        <p:spPr>
          <a:xfrm>
            <a:off x="3558159" y="1583944"/>
            <a:ext cx="3043682" cy="3043682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69899" y="5803900"/>
            <a:ext cx="652375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cercles sont des formes</a:t>
            </a:r>
            <a:r>
              <a:rPr lang="fr-ca" sz="2800" b="0" i="0" u="none" baseline="0" dirty="0"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fermées</a:t>
            </a:r>
            <a:r>
              <a:rPr lang="fr-ca" sz="2800" b="0" i="0" u="none" baseline="0" dirty="0"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4942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Montre la courbe avec ta main.</a:t>
            </a:r>
          </a:p>
        </p:txBody>
      </p:sp>
    </p:spTree>
    <p:extLst>
      <p:ext uri="{BB962C8B-B14F-4D97-AF65-F5344CB8AC3E}">
        <p14:creationId xmlns:p14="http://schemas.microsoft.com/office/powerpoint/2010/main" val="3820941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16500" y="4620260"/>
            <a:ext cx="2531999" cy="1074420"/>
            <a:chOff x="5016500" y="4620260"/>
            <a:chExt cx="2531999" cy="1074420"/>
          </a:xfrm>
        </p:grpSpPr>
        <p:sp>
          <p:nvSpPr>
            <p:cNvPr id="2" name="TextBox 1"/>
            <p:cNvSpPr txBox="1"/>
            <p:nvPr/>
          </p:nvSpPr>
          <p:spPr>
            <a:xfrm>
              <a:off x="5016500" y="46228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3311" y="4620260"/>
              <a:ext cx="1885188" cy="107442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457200" y="2095500"/>
            <a:ext cx="1720342" cy="1077468"/>
            <a:chOff x="457200" y="2095500"/>
            <a:chExt cx="1720342" cy="1077468"/>
          </a:xfrm>
        </p:grpSpPr>
        <p:sp>
          <p:nvSpPr>
            <p:cNvPr id="5" name="Oval 4"/>
            <p:cNvSpPr/>
            <p:nvPr/>
          </p:nvSpPr>
          <p:spPr>
            <a:xfrm>
              <a:off x="1135126" y="2130552"/>
              <a:ext cx="1042416" cy="10424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20955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16500" y="2095500"/>
            <a:ext cx="1718818" cy="1071118"/>
            <a:chOff x="5016500" y="2095500"/>
            <a:chExt cx="1718818" cy="1071118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931" y="2106549"/>
              <a:ext cx="1064387" cy="106006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5016500" y="20955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7200" y="4620260"/>
            <a:ext cx="2529459" cy="1070229"/>
            <a:chOff x="457200" y="4620260"/>
            <a:chExt cx="2529459" cy="1070229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011" y="4620260"/>
              <a:ext cx="1882648" cy="10702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457200" y="46228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7200" y="33397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Cette forme est-elle un cercle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Explique ta réponse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un partenaire.</a:t>
            </a:r>
          </a:p>
        </p:txBody>
      </p:sp>
    </p:spTree>
    <p:extLst>
      <p:ext uri="{BB962C8B-B14F-4D97-AF65-F5344CB8AC3E}">
        <p14:creationId xmlns:p14="http://schemas.microsoft.com/office/powerpoint/2010/main" val="1431756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0303"/>
            <a:ext cx="9591152" cy="63520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a) Fais semblant que les lignes dans les images sont des chemins.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Place ton doigt n’importe où sur le chemin et suit-le.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Si tu suis le chemin, peux-tu revenir au point de départ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sans faire demi-tour, ou si tu dois absolument faire demi-tour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Arial"/>
            </a:endParaRP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Fais la même chose avec toutes les formes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fermées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puis avec toutes les formes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ouvertes.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remarques-tu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7049475"/>
            <a:ext cx="93600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la FR Recherche des formes fermées (p. G-53). Voir la p. G-10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59852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9908540" cy="2144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Essaie de colorier toutes les formes et de ne pas dépasser les lignes.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Quels types de formes est-il plus facile de colorier, les formes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ouvertes</a:t>
            </a:r>
            <a:r>
              <a:rPr lang="fr-ca" sz="2800" b="0" i="0" u="none" baseline="0" dirty="0">
                <a:latin typeface="Century Gothic"/>
              </a:rPr>
              <a:t> ou les formes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fermées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? Pourquoi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352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Essaie de découper toutes les formes.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Quels types de formes peux-tu découper, les formes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ouvertes</a:t>
            </a:r>
            <a:r>
              <a:rPr lang="fr-ca" sz="2800" b="0" i="0" u="none" baseline="0" dirty="0">
                <a:latin typeface="Century Gothic"/>
              </a:rPr>
              <a:t> ou les formes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fermées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09948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a) Compte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que l’on voit à la p. 139 du Cahier</a:t>
            </a:r>
            <a:r>
              <a:rPr lang="fr-ca" sz="2800" b="0" i="0" u="none" baseline="0"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ont combien de coins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8100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Explique à un partenaire pourquoi la forme n’est pas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236" y="4525772"/>
            <a:ext cx="2065528" cy="211861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818704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1.1 p. 139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</a:p>
        </p:txBody>
      </p:sp>
    </p:spTree>
    <p:extLst>
      <p:ext uri="{BB962C8B-B14F-4D97-AF65-F5344CB8AC3E}">
        <p14:creationId xmlns:p14="http://schemas.microsoft.com/office/powerpoint/2010/main" val="228383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4200" y="876300"/>
            <a:ext cx="15733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4199" y="4070039"/>
            <a:ext cx="322412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Pas des carrés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4200" y="6927029"/>
            <a:ext cx="6758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Ajoutez-les à la </a:t>
            </a:r>
            <a:r>
              <a:rPr lang="fr-ca" sz="1600" b="0" i="0" u="none" baseline="0">
                <a:solidFill>
                  <a:srgbClr val="666666"/>
                </a:solidFill>
              </a:rPr>
              <a:t>section « pas des carrés »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dans toute la leçon.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42391" y="1727200"/>
            <a:ext cx="8475254" cy="973328"/>
            <a:chOff x="842391" y="1727200"/>
            <a:chExt cx="8475254" cy="973328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391" y="1813560"/>
              <a:ext cx="2708910" cy="83350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6213" y="1727200"/>
              <a:ext cx="1956689" cy="97332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0" name="Group 9"/>
            <p:cNvGrpSpPr/>
            <p:nvPr/>
          </p:nvGrpSpPr>
          <p:grpSpPr>
            <a:xfrm>
              <a:off x="6009555" y="1753848"/>
              <a:ext cx="2192723" cy="920735"/>
              <a:chOff x="6009555" y="1753848"/>
              <a:chExt cx="2192723" cy="920735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6009555" y="1753848"/>
                <a:ext cx="920733" cy="920735"/>
              </a:xfrm>
              <a:custGeom>
                <a:avLst/>
                <a:gdLst/>
                <a:ahLst/>
                <a:cxnLst/>
                <a:rect l="0" t="0" r="0" b="0"/>
                <a:pathLst>
                  <a:path w="920733" h="920735">
                    <a:moveTo>
                      <a:pt x="0" y="0"/>
                    </a:moveTo>
                    <a:lnTo>
                      <a:pt x="920732" y="0"/>
                    </a:lnTo>
                    <a:lnTo>
                      <a:pt x="920732" y="920734"/>
                    </a:lnTo>
                    <a:lnTo>
                      <a:pt x="0" y="92073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7281548" y="1753848"/>
                <a:ext cx="920730" cy="920735"/>
              </a:xfrm>
              <a:custGeom>
                <a:avLst/>
                <a:gdLst/>
                <a:ahLst/>
                <a:cxnLst/>
                <a:rect l="0" t="0" r="0" b="0"/>
                <a:pathLst>
                  <a:path w="920730" h="920735">
                    <a:moveTo>
                      <a:pt x="0" y="0"/>
                    </a:moveTo>
                    <a:lnTo>
                      <a:pt x="920729" y="0"/>
                    </a:lnTo>
                    <a:lnTo>
                      <a:pt x="920729" y="920734"/>
                    </a:lnTo>
                    <a:lnTo>
                      <a:pt x="0" y="920734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1" name="Freeform 10"/>
            <p:cNvSpPr/>
            <p:nvPr/>
          </p:nvSpPr>
          <p:spPr>
            <a:xfrm>
              <a:off x="8560608" y="1848326"/>
              <a:ext cx="757037" cy="757037"/>
            </a:xfrm>
            <a:custGeom>
              <a:avLst/>
              <a:gdLst/>
              <a:ahLst/>
              <a:cxnLst/>
              <a:rect l="0" t="0" r="0" b="0"/>
              <a:pathLst>
                <a:path w="757037" h="757037">
                  <a:moveTo>
                    <a:pt x="0" y="0"/>
                  </a:moveTo>
                  <a:lnTo>
                    <a:pt x="757036" y="0"/>
                  </a:lnTo>
                  <a:lnTo>
                    <a:pt x="757036" y="757036"/>
                  </a:lnTo>
                  <a:lnTo>
                    <a:pt x="0" y="757036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84200" y="3178770"/>
            <a:ext cx="920255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Lorsque vous passez d’un carré à l’autre, quels changements voyez-vous dans chacun des carrés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4199" y="203200"/>
            <a:ext cx="859999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Tenez en l’air un carré de papier. Les élèves peuvent-ils nommer cette forme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D053027-A177-4B65-9F78-2034A35C441E}"/>
              </a:ext>
            </a:extLst>
          </p:cNvPr>
          <p:cNvCxnSpPr>
            <a:cxnSpLocks/>
          </p:cNvCxnSpPr>
          <p:nvPr/>
        </p:nvCxnSpPr>
        <p:spPr>
          <a:xfrm>
            <a:off x="0" y="61823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3996" y="3859736"/>
            <a:ext cx="943275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18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Dessine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8100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Compare ton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au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latin typeface="Century Gothic"/>
              </a:rPr>
              <a:t> d’un partenaire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En quoi sont-ils différents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463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Colore-le ou ajoute-y un motif.</a:t>
            </a:r>
          </a:p>
        </p:txBody>
      </p:sp>
    </p:spTree>
    <p:extLst>
      <p:ext uri="{BB962C8B-B14F-4D97-AF65-F5344CB8AC3E}">
        <p14:creationId xmlns:p14="http://schemas.microsoft.com/office/powerpoint/2010/main" val="3241599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549400"/>
            <a:ext cx="690824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Ces formes sont-elles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Freeform 6"/>
          <p:cNvSpPr/>
          <p:nvPr/>
        </p:nvSpPr>
        <p:spPr>
          <a:xfrm>
            <a:off x="1308100" y="2549947"/>
            <a:ext cx="1670663" cy="1430930"/>
          </a:xfrm>
          <a:custGeom>
            <a:avLst/>
            <a:gdLst/>
            <a:ahLst/>
            <a:cxnLst/>
            <a:rect l="0" t="0" r="0" b="0"/>
            <a:pathLst>
              <a:path w="1670663" h="1430930">
                <a:moveTo>
                  <a:pt x="835468" y="0"/>
                </a:moveTo>
                <a:lnTo>
                  <a:pt x="1670662" y="1430929"/>
                </a:lnTo>
                <a:lnTo>
                  <a:pt x="0" y="143092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4224498" y="4290300"/>
            <a:ext cx="1711005" cy="1711000"/>
          </a:xfrm>
          <a:custGeom>
            <a:avLst/>
            <a:gdLst/>
            <a:ahLst/>
            <a:cxnLst/>
            <a:rect l="0" t="0" r="0" b="0"/>
            <a:pathLst>
              <a:path w="1711005" h="1711000">
                <a:moveTo>
                  <a:pt x="1711004" y="653429"/>
                </a:moveTo>
                <a:lnTo>
                  <a:pt x="1384397" y="1710999"/>
                </a:lnTo>
                <a:lnTo>
                  <a:pt x="325523" y="1710999"/>
                </a:lnTo>
                <a:lnTo>
                  <a:pt x="0" y="653429"/>
                </a:lnTo>
                <a:lnTo>
                  <a:pt x="855502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6801590" y="2549947"/>
            <a:ext cx="1818239" cy="1567177"/>
          </a:xfrm>
          <a:custGeom>
            <a:avLst/>
            <a:gdLst/>
            <a:ahLst/>
            <a:cxnLst/>
            <a:rect l="0" t="0" r="0" b="0"/>
            <a:pathLst>
              <a:path w="1818239" h="1567177">
                <a:moveTo>
                  <a:pt x="1363679" y="0"/>
                </a:moveTo>
                <a:lnTo>
                  <a:pt x="1818238" y="783588"/>
                </a:lnTo>
                <a:lnTo>
                  <a:pt x="1363679" y="1567176"/>
                </a:lnTo>
                <a:lnTo>
                  <a:pt x="454560" y="1567176"/>
                </a:lnTo>
                <a:lnTo>
                  <a:pt x="0" y="783588"/>
                </a:lnTo>
                <a:lnTo>
                  <a:pt x="454560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TextBox 9"/>
          <p:cNvSpPr txBox="1"/>
          <p:nvPr/>
        </p:nvSpPr>
        <p:spPr>
          <a:xfrm>
            <a:off x="457199" y="6946900"/>
            <a:ext cx="887930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Pendant toute la leçon, vous pouvez copier les formes qui ne sont « pas des carrés » sur le tableau de la première diapositive.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440B4C-792B-4DFD-AC65-C307198CBB2D}"/>
              </a:ext>
            </a:extLst>
          </p:cNvPr>
          <p:cNvCxnSpPr>
            <a:cxnSpLocks/>
          </p:cNvCxnSpPr>
          <p:nvPr/>
        </p:nvCxnSpPr>
        <p:spPr>
          <a:xfrm>
            <a:off x="0" y="1282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08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  <p:bldP spid="9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320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8293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0" y="20320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860800"/>
            <a:ext cx="7277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75500" y="2032000"/>
            <a:ext cx="624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75500" y="38608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0" y="38608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183243"/>
            <a:ext cx="9245600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Cette forme est-elle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Explique à un partenaire comment tu le sais.</a:t>
            </a:r>
          </a:p>
        </p:txBody>
      </p:sp>
      <p:sp>
        <p:nvSpPr>
          <p:cNvPr id="11" name="Freeform 10"/>
          <p:cNvSpPr/>
          <p:nvPr/>
        </p:nvSpPr>
        <p:spPr>
          <a:xfrm rot="10800000">
            <a:off x="1088234" y="2071027"/>
            <a:ext cx="975244" cy="849974"/>
          </a:xfrm>
          <a:custGeom>
            <a:avLst/>
            <a:gdLst/>
            <a:ahLst/>
            <a:cxnLst/>
            <a:rect l="0" t="0" r="0" b="0"/>
            <a:pathLst>
              <a:path w="975244" h="849974">
                <a:moveTo>
                  <a:pt x="487703" y="0"/>
                </a:moveTo>
                <a:lnTo>
                  <a:pt x="975243" y="849973"/>
                </a:lnTo>
                <a:lnTo>
                  <a:pt x="0" y="849973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Freeform 11"/>
          <p:cNvSpPr/>
          <p:nvPr/>
        </p:nvSpPr>
        <p:spPr>
          <a:xfrm>
            <a:off x="1088234" y="5877585"/>
            <a:ext cx="805081" cy="805081"/>
          </a:xfrm>
          <a:custGeom>
            <a:avLst/>
            <a:gdLst/>
            <a:ahLst/>
            <a:cxnLst/>
            <a:rect l="0" t="0" r="0" b="0"/>
            <a:pathLst>
              <a:path w="805081" h="805081">
                <a:moveTo>
                  <a:pt x="0" y="0"/>
                </a:moveTo>
                <a:lnTo>
                  <a:pt x="805080" y="0"/>
                </a:lnTo>
                <a:lnTo>
                  <a:pt x="805080" y="805080"/>
                </a:lnTo>
                <a:lnTo>
                  <a:pt x="0" y="805080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Freeform 12"/>
          <p:cNvSpPr/>
          <p:nvPr/>
        </p:nvSpPr>
        <p:spPr>
          <a:xfrm>
            <a:off x="4476568" y="2086463"/>
            <a:ext cx="847240" cy="847238"/>
          </a:xfrm>
          <a:custGeom>
            <a:avLst/>
            <a:gdLst/>
            <a:ahLst/>
            <a:cxnLst/>
            <a:rect l="0" t="0" r="0" b="0"/>
            <a:pathLst>
              <a:path w="847240" h="847238">
                <a:moveTo>
                  <a:pt x="0" y="0"/>
                </a:moveTo>
                <a:lnTo>
                  <a:pt x="847239" y="0"/>
                </a:lnTo>
                <a:lnTo>
                  <a:pt x="847239" y="847237"/>
                </a:lnTo>
                <a:lnTo>
                  <a:pt x="0" y="84723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Freeform 13"/>
          <p:cNvSpPr/>
          <p:nvPr/>
        </p:nvSpPr>
        <p:spPr>
          <a:xfrm>
            <a:off x="1100934" y="3873551"/>
            <a:ext cx="546059" cy="546060"/>
          </a:xfrm>
          <a:custGeom>
            <a:avLst/>
            <a:gdLst/>
            <a:ahLst/>
            <a:cxnLst/>
            <a:rect l="0" t="0" r="0" b="0"/>
            <a:pathLst>
              <a:path w="546059" h="546060">
                <a:moveTo>
                  <a:pt x="0" y="0"/>
                </a:moveTo>
                <a:lnTo>
                  <a:pt x="546058" y="0"/>
                </a:lnTo>
                <a:lnTo>
                  <a:pt x="546058" y="546059"/>
                </a:lnTo>
                <a:lnTo>
                  <a:pt x="0" y="54605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100" y="2030984"/>
            <a:ext cx="998347" cy="8646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100" y="3860800"/>
            <a:ext cx="1029589" cy="97294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314" y="3860800"/>
            <a:ext cx="1071118" cy="920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9" name="Group 18"/>
          <p:cNvGrpSpPr/>
          <p:nvPr/>
        </p:nvGrpSpPr>
        <p:grpSpPr>
          <a:xfrm>
            <a:off x="3810000" y="5826760"/>
            <a:ext cx="2874391" cy="1384300"/>
            <a:chOff x="3810000" y="5826760"/>
            <a:chExt cx="2874391" cy="1384300"/>
          </a:xfrm>
        </p:grpSpPr>
        <p:sp>
          <p:nvSpPr>
            <p:cNvPr id="9" name="TextBox 8"/>
            <p:cNvSpPr txBox="1"/>
            <p:nvPr/>
          </p:nvSpPr>
          <p:spPr>
            <a:xfrm>
              <a:off x="3810000" y="5829300"/>
              <a:ext cx="1577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</a:t>
              </a:r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6464" y="5826760"/>
              <a:ext cx="1447927" cy="13843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424707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456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ont-ils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 dirty="0"/>
              <a:t> </a:t>
            </a:r>
            <a:r>
              <a:rPr lang="fr-ca" sz="2800" b="0" i="0" u="none" baseline="0" dirty="0">
                <a:solidFill>
                  <a:srgbClr val="0000FF"/>
                </a:solidFill>
              </a:rPr>
              <a:t>droits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ou des </a:t>
            </a:r>
            <a:r>
              <a:rPr lang="fr-ca" sz="2800" b="0" i="0" u="none" baseline="0" dirty="0">
                <a:solidFill>
                  <a:srgbClr val="0000FF"/>
                </a:solidFill>
              </a:rPr>
              <a:t>côtés courbés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900" y="3340100"/>
            <a:ext cx="1654683" cy="170764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010" y="3390646"/>
            <a:ext cx="1697990" cy="160667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62504" y="1968500"/>
            <a:ext cx="614931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Ces formes sont-elles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215900"/>
            <a:ext cx="194396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Pointe un carré.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22103A4-40D9-4683-AD18-3629B60C1E21}"/>
              </a:ext>
            </a:extLst>
          </p:cNvPr>
          <p:cNvCxnSpPr>
            <a:cxnSpLocks/>
          </p:cNvCxnSpPr>
          <p:nvPr/>
        </p:nvCxnSpPr>
        <p:spPr>
          <a:xfrm>
            <a:off x="0" y="16764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12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184400"/>
            <a:ext cx="612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Cette forme est-elle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Explique à un partenaire comment tu le sais.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4300" y="2184400"/>
            <a:ext cx="59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91400" y="2184400"/>
            <a:ext cx="650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787900"/>
            <a:ext cx="59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4300" y="4787900"/>
            <a:ext cx="59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</a:t>
            </a: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027" y="2171700"/>
            <a:ext cx="1123442" cy="11059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171" y="2146300"/>
            <a:ext cx="1176782" cy="11935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840" y="2184400"/>
            <a:ext cx="942467" cy="121234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00" y="4686300"/>
            <a:ext cx="2235835" cy="14197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071" y="4750562"/>
            <a:ext cx="1345565" cy="13554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032070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91236" y="215900"/>
            <a:ext cx="348880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Classement des formes – « carré » et « pas un carré 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51308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G-9 pour plus de détails.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58674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Les carrés sont-ils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ouverts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fermés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DDE102D-F670-44DE-9758-0B8A6BA75ED9}"/>
              </a:ext>
            </a:extLst>
          </p:cNvPr>
          <p:cNvCxnSpPr>
            <a:cxnSpLocks/>
          </p:cNvCxnSpPr>
          <p:nvPr/>
        </p:nvCxnSpPr>
        <p:spPr>
          <a:xfrm>
            <a:off x="0" y="5575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15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16500" y="47879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1082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16500" y="21082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7879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213388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Cette forme est-elle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Explique ta réponse à un partenaire.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518" y="4795266"/>
            <a:ext cx="707771" cy="6979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134579" y="2140951"/>
            <a:ext cx="1111619" cy="1111619"/>
            <a:chOff x="1134579" y="2140951"/>
            <a:chExt cx="1111619" cy="1111619"/>
          </a:xfrm>
        </p:grpSpPr>
        <p:sp>
          <p:nvSpPr>
            <p:cNvPr id="8" name="Freeform 7"/>
            <p:cNvSpPr/>
            <p:nvPr/>
          </p:nvSpPr>
          <p:spPr>
            <a:xfrm>
              <a:off x="1134579" y="2140951"/>
              <a:ext cx="1111619" cy="1111619"/>
            </a:xfrm>
            <a:custGeom>
              <a:avLst/>
              <a:gdLst/>
              <a:ahLst/>
              <a:cxnLst/>
              <a:rect l="0" t="0" r="0" b="0"/>
              <a:pathLst>
                <a:path w="1111619" h="1111619">
                  <a:moveTo>
                    <a:pt x="0" y="0"/>
                  </a:moveTo>
                  <a:lnTo>
                    <a:pt x="1111618" y="0"/>
                  </a:lnTo>
                  <a:lnTo>
                    <a:pt x="1111618" y="1111618"/>
                  </a:lnTo>
                  <a:lnTo>
                    <a:pt x="0" y="11116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240407" y="2356866"/>
              <a:ext cx="0" cy="476377"/>
            </a:xfrm>
            <a:prstGeom prst="line">
              <a:avLst/>
            </a:prstGeom>
            <a:ln w="190500" cap="flat" cmpd="sng" algn="ctr">
              <a:solidFill>
                <a:srgbClr val="FFFFFF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 10"/>
          <p:cNvSpPr/>
          <p:nvPr/>
        </p:nvSpPr>
        <p:spPr>
          <a:xfrm>
            <a:off x="5681218" y="2140951"/>
            <a:ext cx="1111623" cy="1111619"/>
          </a:xfrm>
          <a:custGeom>
            <a:avLst/>
            <a:gdLst/>
            <a:ahLst/>
            <a:cxnLst/>
            <a:rect l="0" t="0" r="0" b="0"/>
            <a:pathLst>
              <a:path w="1111623" h="1111619">
                <a:moveTo>
                  <a:pt x="0" y="0"/>
                </a:moveTo>
                <a:lnTo>
                  <a:pt x="1111622" y="0"/>
                </a:lnTo>
                <a:lnTo>
                  <a:pt x="1111622" y="1111618"/>
                </a:lnTo>
                <a:lnTo>
                  <a:pt x="0" y="111161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Freeform 11"/>
          <p:cNvSpPr/>
          <p:nvPr/>
        </p:nvSpPr>
        <p:spPr>
          <a:xfrm>
            <a:off x="1134579" y="4807966"/>
            <a:ext cx="635213" cy="635217"/>
          </a:xfrm>
          <a:custGeom>
            <a:avLst/>
            <a:gdLst/>
            <a:ahLst/>
            <a:cxnLst/>
            <a:rect l="0" t="0" r="0" b="0"/>
            <a:pathLst>
              <a:path w="635213" h="635217">
                <a:moveTo>
                  <a:pt x="0" y="0"/>
                </a:moveTo>
                <a:lnTo>
                  <a:pt x="635212" y="0"/>
                </a:lnTo>
                <a:lnTo>
                  <a:pt x="635212" y="635216"/>
                </a:lnTo>
                <a:lnTo>
                  <a:pt x="0" y="63521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95046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C25160D-12C1-434B-976E-57222AF8A9E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B11C5F-6358-4D86-8C38-69CBF072315B}"/>
</file>

<file path=customXml/itemProps3.xml><?xml version="1.0" encoding="utf-8"?>
<ds:datastoreItem xmlns:ds="http://schemas.openxmlformats.org/officeDocument/2006/customXml" ds:itemID="{19188E19-FFBC-420A-A4BF-934F1A029768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635</Words>
  <Application>Microsoft Office PowerPoint</Application>
  <PresentationFormat>Custom</PresentationFormat>
  <Paragraphs>84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11</cp:revision>
  <dcterms:created xsi:type="dcterms:W3CDTF">2018-02-14T21:02:28Z</dcterms:created>
  <dcterms:modified xsi:type="dcterms:W3CDTF">2023-02-15T21:23:02Z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