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8E53FE-6B97-41E1-9746-15F97B04D8F2}" v="1" dt="2023-02-15T21:55:11.6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068E53FE-6B97-41E1-9746-15F97B04D8F2}"/>
    <pc:docChg chg="modSld">
      <pc:chgData name="Dishpreet Kaur" userId="19ba2128-39f9-4128-b8af-0f9b31cf97c0" providerId="ADAL" clId="{068E53FE-6B97-41E1-9746-15F97B04D8F2}" dt="2023-02-15T21:55:11.608" v="1"/>
      <pc:docMkLst>
        <pc:docMk/>
      </pc:docMkLst>
      <pc:sldChg chg="modSp mod">
        <pc:chgData name="Dishpreet Kaur" userId="19ba2128-39f9-4128-b8af-0f9b31cf97c0" providerId="ADAL" clId="{068E53FE-6B97-41E1-9746-15F97B04D8F2}" dt="2023-02-15T21:55:11.608" v="1"/>
        <pc:sldMkLst>
          <pc:docMk/>
          <pc:sldMk cId="78192366" sldId="256"/>
        </pc:sldMkLst>
        <pc:spChg chg="mod">
          <ac:chgData name="Dishpreet Kaur" userId="19ba2128-39f9-4128-b8af-0f9b31cf97c0" providerId="ADAL" clId="{068E53FE-6B97-41E1-9746-15F97B04D8F2}" dt="2023-02-15T21:55:11.608" v="1"/>
          <ac:spMkLst>
            <pc:docMk/>
            <pc:sldMk cId="78192366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956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175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426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896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377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452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8735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29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7587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616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380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6E6AA-1295-4C13-9B3F-606333E3FEE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6458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8.xml"/><Relationship Id="rId7" Type="http://schemas.openxmlformats.org/officeDocument/2006/relationships/image" Target="../media/image5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6.xml"/><Relationship Id="rId7" Type="http://schemas.openxmlformats.org/officeDocument/2006/relationships/image" Target="../media/image8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8.xml"/><Relationship Id="rId10" Type="http://schemas.openxmlformats.org/officeDocument/2006/relationships/image" Target="../media/image11.png"/><Relationship Id="rId4" Type="http://schemas.openxmlformats.org/officeDocument/2006/relationships/tags" Target="../tags/tag27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10" Type="http://schemas.openxmlformats.org/officeDocument/2006/relationships/image" Target="../media/image15.png"/><Relationship Id="rId4" Type="http://schemas.openxmlformats.org/officeDocument/2006/relationships/tags" Target="../tags/tag39.xml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facultatif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P-31–34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LN1-84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Complémentaires de 20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>
            <p:custDataLst>
              <p:tags r:id="rId8"/>
            </p:custDataLst>
          </p:nvPr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>
            <p:custDataLst>
              <p:tags r:id="rId9"/>
            </p:custDataLst>
          </p:nvPr>
        </p:nvSpPr>
        <p:spPr>
          <a:xfrm>
            <a:off x="520699" y="3352800"/>
            <a:ext cx="9175959" cy="1125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devront trouver des complémentaires de 20 en utilisant </a:t>
            </a:r>
            <a:r>
              <a:rPr lang="fr-FR" sz="1800" b="0" i="0" u="none" baseline="0" dirty="0">
                <a:solidFill>
                  <a:srgbClr val="000000"/>
                </a:solidFill>
                <a:latin typeface="Century Gothic"/>
              </a:rPr>
              <a:t>un double cadre à dix cases et des phrases d’addition.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>
            <p:custDataLst>
              <p:tags r:id="rId10"/>
            </p:custDataLst>
          </p:nvPr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p. 82–83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192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Encercle les phrases qui sont inexactes.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5803900" y="3721100"/>
            <a:ext cx="20350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+ 15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2387600" y="3721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+ 11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881380" y="2413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+ 15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7231380" y="2413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+ 13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4056380" y="2413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16 + 4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53158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Trouve le nombre manquant.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1295400"/>
            <a:ext cx="3876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13 + 2 + ____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5295900"/>
            <a:ext cx="4739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 + 1 + 1 ____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5207000" y="1295400"/>
            <a:ext cx="379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+ 12 + ____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457200" y="3302000"/>
            <a:ext cx="3977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 + 5 + ____ = 20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35001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57200"/>
            <a:ext cx="6837903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Additionne les 3 nombres en trouvant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complémentaire de 20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69900" y="1778000"/>
            <a:ext cx="2402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17 + 3 + 2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5219700" y="1778000"/>
            <a:ext cx="2303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+ 16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57200" y="4013200"/>
            <a:ext cx="22912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12 + 9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5219700" y="4013200"/>
            <a:ext cx="23047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5 + 7 + 15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067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Combien de plus que 20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Additionne.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57200" y="1371600"/>
            <a:ext cx="18915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17 + 4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5207000" y="1371600"/>
            <a:ext cx="1792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6 + 15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57200" y="4000500"/>
            <a:ext cx="1681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13 + 9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5219700" y="4000500"/>
            <a:ext cx="16953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4 + 18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8903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318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</a:rPr>
              <a:t>5. a) Ronin possède 20 baies. Il en mange 16.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</a:rPr>
              <a:t>Combien de baies lui reste-t-il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19100" y="3713704"/>
            <a:ext cx="9591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c) </a:t>
            </a:r>
            <a:r>
              <a:rPr lang="fr-ca" sz="2800" b="0" i="0" u="none" baseline="0" dirty="0" err="1">
                <a:solidFill>
                  <a:srgbClr val="000000"/>
                </a:solidFill>
              </a:rPr>
              <a:t>Jeri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a 20 crayons de couleur. Elle brise 10 crayons rouges et 3 crayons bleus. Combien de crayons de couleur ne sont pas brisés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19100" y="1891882"/>
            <a:ext cx="930148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b) Jayden a 20 autocollants. Il en donne 6 à Vicky.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</a:rPr>
              <a:t>Il garde le reste. Qui a plus d’autocollants maintenant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31800" y="5575718"/>
            <a:ext cx="95148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 </a:t>
            </a:r>
            <a:r>
              <a:rPr lang="fr-ca" sz="2800" b="0" i="0" u="none" baseline="0" dirty="0" err="1">
                <a:latin typeface="Century Gothic"/>
              </a:rPr>
              <a:t>Randi</a:t>
            </a:r>
            <a:r>
              <a:rPr lang="fr-ca" sz="2800" b="0" i="0" u="none" baseline="0" dirty="0">
                <a:latin typeface="Century Gothic"/>
              </a:rPr>
              <a:t> a 20 carottes. Elle en donne 10 à Zack,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latin typeface="Century Gothic"/>
              </a:rPr>
              <a:t>5 à Marko et 2 à Bella. Combien de carottes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latin typeface="Century Gothic"/>
              </a:rPr>
              <a:t>lui reste-il</a:t>
            </a:r>
            <a:r>
              <a:rPr lang="fr-ca" sz="2800" b="0" i="0" u="none" baseline="0" dirty="0"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253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 82–83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37187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571500"/>
            <a:ext cx="9908540" cy="1822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cases ne sont pas grisées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sont grisées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en a-t-il au total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1135464" y="165100"/>
            <a:ext cx="88848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Révision de l’utilisation de cadres à dix cases pour montrer les complémentaires de 10.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365760" y="6997700"/>
            <a:ext cx="331193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P-29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118" y="3090291"/>
            <a:ext cx="3953637" cy="17188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3810000" y="56896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+ ___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0719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cases ne sont pas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sont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>
            <p:custDataLst>
              <p:tags r:id="rId2"/>
            </p:custDataLst>
          </p:nvPr>
        </p:nvGrpSpPr>
        <p:grpSpPr>
          <a:xfrm>
            <a:off x="457200" y="2527300"/>
            <a:ext cx="2932938" cy="1062609"/>
            <a:chOff x="457200" y="2527300"/>
            <a:chExt cx="2932938" cy="1062609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27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400" y="2552700"/>
              <a:ext cx="2348738" cy="10372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>
            <p:custDataLst>
              <p:tags r:id="rId3"/>
            </p:custDataLst>
          </p:nvPr>
        </p:nvGrpSpPr>
        <p:grpSpPr>
          <a:xfrm>
            <a:off x="5207000" y="2527300"/>
            <a:ext cx="2951607" cy="1044829"/>
            <a:chOff x="5207000" y="2527300"/>
            <a:chExt cx="2951607" cy="1044829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7931" y="2570607"/>
              <a:ext cx="2360676" cy="10015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07000" y="25273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>
            <p:custDataLst>
              <p:tags r:id="rId4"/>
            </p:custDataLst>
          </p:nvPr>
        </p:nvGrpSpPr>
        <p:grpSpPr>
          <a:xfrm>
            <a:off x="457200" y="4914900"/>
            <a:ext cx="2950845" cy="1049147"/>
            <a:chOff x="457200" y="4914900"/>
            <a:chExt cx="2950845" cy="1049147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493" y="4914900"/>
              <a:ext cx="2384552" cy="10491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9403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261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Ceci est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 cadre à dix cases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467359" y="6934200"/>
            <a:ext cx="332086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P-31 pour plus de détails.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>
            <p:custDataLst>
              <p:tags r:id="rId3"/>
            </p:custDataLst>
          </p:nvPr>
        </p:nvGrpSpPr>
        <p:grpSpPr>
          <a:xfrm>
            <a:off x="520700" y="1809750"/>
            <a:ext cx="7658100" cy="2338804"/>
            <a:chOff x="520700" y="1809750"/>
            <a:chExt cx="7658100" cy="2338804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1809750"/>
              <a:ext cx="6687058" cy="1346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701800" y="3810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44900" y="3810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4000" y="3810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99300" y="3810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18400" y="3810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TextBox 10"/>
          <p:cNvSpPr txBox="1"/>
          <p:nvPr>
            <p:custDataLst>
              <p:tags r:id="rId4"/>
            </p:custDataLst>
          </p:nvPr>
        </p:nvSpPr>
        <p:spPr>
          <a:xfrm>
            <a:off x="558800" y="5448300"/>
            <a:ext cx="875602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____ et ____ sont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complémentaire 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____.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297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cases ne sont pas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sont grisées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>
            <p:custDataLst>
              <p:tags r:id="rId2"/>
            </p:custDataLst>
          </p:nvPr>
        </p:nvGrpSpPr>
        <p:grpSpPr>
          <a:xfrm>
            <a:off x="457200" y="2501900"/>
            <a:ext cx="4243070" cy="795147"/>
            <a:chOff x="457200" y="2501900"/>
            <a:chExt cx="4243070" cy="795147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0" y="2509647"/>
              <a:ext cx="3683000" cy="787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57200" y="2501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8" name="Group 7"/>
          <p:cNvGrpSpPr/>
          <p:nvPr>
            <p:custDataLst>
              <p:tags r:id="rId3"/>
            </p:custDataLst>
          </p:nvPr>
        </p:nvGrpSpPr>
        <p:grpSpPr>
          <a:xfrm>
            <a:off x="5270500" y="2501900"/>
            <a:ext cx="4231767" cy="833247"/>
            <a:chOff x="5270500" y="2501900"/>
            <a:chExt cx="4231767" cy="833247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1139" y="2539492"/>
              <a:ext cx="3691128" cy="7956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70500" y="25019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>
            <p:custDataLst>
              <p:tags r:id="rId4"/>
            </p:custDataLst>
          </p:nvPr>
        </p:nvGrpSpPr>
        <p:grpSpPr>
          <a:xfrm>
            <a:off x="457200" y="4724400"/>
            <a:ext cx="4218432" cy="826897"/>
            <a:chOff x="457200" y="4724400"/>
            <a:chExt cx="4218432" cy="826897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0" y="4772025"/>
              <a:ext cx="3658362" cy="7792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7244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4" name="Group 13"/>
          <p:cNvGrpSpPr/>
          <p:nvPr>
            <p:custDataLst>
              <p:tags r:id="rId5"/>
            </p:custDataLst>
          </p:nvPr>
        </p:nvGrpSpPr>
        <p:grpSpPr>
          <a:xfrm>
            <a:off x="5257800" y="4724400"/>
            <a:ext cx="4257167" cy="842518"/>
            <a:chOff x="5257800" y="4724400"/>
            <a:chExt cx="4257167" cy="842518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584" y="4746625"/>
              <a:ext cx="3699383" cy="8202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57800" y="4724400"/>
              <a:ext cx="593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45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7010400"/>
            <a:ext cx="352194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P-32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>
            <p:custDataLst>
              <p:tags r:id="rId2"/>
            </p:custDataLst>
          </p:nvPr>
        </p:nvGrpSpPr>
        <p:grpSpPr>
          <a:xfrm>
            <a:off x="457199" y="495300"/>
            <a:ext cx="5963697" cy="2954528"/>
            <a:chOff x="457199" y="495300"/>
            <a:chExt cx="5963697" cy="2954528"/>
          </a:xfrm>
        </p:grpSpPr>
        <p:sp>
          <p:nvSpPr>
            <p:cNvPr id="3" name="TextBox 2"/>
            <p:cNvSpPr txBox="1"/>
            <p:nvPr/>
          </p:nvSpPr>
          <p:spPr>
            <a:xfrm>
              <a:off x="457199" y="495300"/>
              <a:ext cx="5963697" cy="115986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Trouve les nombres manquants.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8 + ___ = 10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1834769"/>
              <a:ext cx="3788537" cy="16150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>
            <p:custDataLst>
              <p:tags r:id="rId3"/>
            </p:custDataLst>
          </p:nvPr>
        </p:nvGrpSpPr>
        <p:grpSpPr>
          <a:xfrm>
            <a:off x="457199" y="4254500"/>
            <a:ext cx="7401180" cy="2106295"/>
            <a:chOff x="457199" y="4254500"/>
            <a:chExt cx="7401180" cy="2106295"/>
          </a:xfrm>
        </p:grpSpPr>
        <p:sp>
          <p:nvSpPr>
            <p:cNvPr id="6" name="TextBox 5"/>
            <p:cNvSpPr txBox="1"/>
            <p:nvPr/>
          </p:nvSpPr>
          <p:spPr>
            <a:xfrm>
              <a:off x="457199" y="4254500"/>
              <a:ext cx="4074607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8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876800"/>
              <a:ext cx="7337679" cy="148399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659081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>
            <p:custDataLst>
              <p:tags r:id="rId1"/>
            </p:custDataLst>
          </p:nvPr>
        </p:nvGrpSpPr>
        <p:grpSpPr>
          <a:xfrm>
            <a:off x="5219700" y="2463800"/>
            <a:ext cx="3808390" cy="1159869"/>
            <a:chOff x="5219700" y="2463800"/>
            <a:chExt cx="3053842" cy="1159869"/>
          </a:xfrm>
        </p:grpSpPr>
        <p:sp>
          <p:nvSpPr>
            <p:cNvPr id="2" name="TextBox 1"/>
            <p:cNvSpPr txBox="1"/>
            <p:nvPr/>
          </p:nvSpPr>
          <p:spPr>
            <a:xfrm>
              <a:off x="5534660" y="2463800"/>
              <a:ext cx="273888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8 + ___ = 10</a:t>
              </a:r>
            </a:p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8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19700" y="24638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457200" y="431800"/>
            <a:ext cx="97028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l’addition qui donne 10 pour compléter l’addition qui donne 20.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>
            <p:custDataLst>
              <p:tags r:id="rId3"/>
            </p:custDataLst>
          </p:nvPr>
        </p:nvGrpSpPr>
        <p:grpSpPr>
          <a:xfrm>
            <a:off x="457200" y="2463800"/>
            <a:ext cx="3522372" cy="1159869"/>
            <a:chOff x="457200" y="2463800"/>
            <a:chExt cx="3053842" cy="1159869"/>
          </a:xfrm>
        </p:grpSpPr>
        <p:sp>
          <p:nvSpPr>
            <p:cNvPr id="6" name="TextBox 5"/>
            <p:cNvSpPr txBox="1"/>
            <p:nvPr/>
          </p:nvSpPr>
          <p:spPr>
            <a:xfrm>
              <a:off x="772160" y="2463800"/>
              <a:ext cx="273888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4 + ___ = 10</a:t>
              </a:r>
            </a:p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4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24638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>
            <p:custDataLst>
              <p:tags r:id="rId4"/>
            </p:custDataLst>
          </p:nvPr>
        </p:nvGrpSpPr>
        <p:grpSpPr>
          <a:xfrm>
            <a:off x="457200" y="4826000"/>
            <a:ext cx="3651161" cy="1159869"/>
            <a:chOff x="457200" y="4826000"/>
            <a:chExt cx="3002915" cy="1159869"/>
          </a:xfrm>
        </p:grpSpPr>
        <p:sp>
          <p:nvSpPr>
            <p:cNvPr id="9" name="TextBox 8"/>
            <p:cNvSpPr txBox="1"/>
            <p:nvPr/>
          </p:nvSpPr>
          <p:spPr>
            <a:xfrm>
              <a:off x="734060" y="4826000"/>
              <a:ext cx="2726055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 + ___ = 10</a:t>
              </a:r>
            </a:p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1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8260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1790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584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le chiffre manquant.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6641960" y="190500"/>
            <a:ext cx="332632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P-33 pour plus de détails. 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457200" y="1435100"/>
            <a:ext cx="21678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___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482600" y="2374900"/>
            <a:ext cx="415709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17 + ___ = 20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6" name="Picture 5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74" y="4260850"/>
            <a:ext cx="2418461" cy="10274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691" y="4267200"/>
            <a:ext cx="5041138" cy="10209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/>
          <p:cNvCxnSpPr/>
          <p:nvPr>
            <p:custDataLst>
              <p:tags r:id="rId7"/>
            </p:custDataLst>
          </p:nvPr>
        </p:nvCxnSpPr>
        <p:spPr>
          <a:xfrm>
            <a:off x="0" y="369416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42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>
            <p:custDataLst>
              <p:tags r:id="rId1"/>
            </p:custDataLst>
          </p:nvPr>
        </p:nvGrpSpPr>
        <p:grpSpPr>
          <a:xfrm>
            <a:off x="457200" y="4368800"/>
            <a:ext cx="3882980" cy="1159869"/>
            <a:chOff x="457200" y="4368800"/>
            <a:chExt cx="3174492" cy="1159869"/>
          </a:xfrm>
        </p:grpSpPr>
        <p:sp>
          <p:nvSpPr>
            <p:cNvPr id="2" name="TextBox 1"/>
            <p:cNvSpPr txBox="1"/>
            <p:nvPr/>
          </p:nvSpPr>
          <p:spPr>
            <a:xfrm>
              <a:off x="784860" y="4368800"/>
              <a:ext cx="284683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 + ___ = 10</a:t>
              </a:r>
            </a:p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11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43688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>
            <p:custDataLst>
              <p:tags r:id="rId2"/>
            </p:custDataLst>
          </p:nvPr>
        </p:nvGrpSpPr>
        <p:grpSpPr>
          <a:xfrm>
            <a:off x="5219699" y="2006600"/>
            <a:ext cx="4073007" cy="1159869"/>
            <a:chOff x="5219700" y="2006600"/>
            <a:chExt cx="3225292" cy="1159869"/>
          </a:xfrm>
        </p:grpSpPr>
        <p:sp>
          <p:nvSpPr>
            <p:cNvPr id="5" name="TextBox 4"/>
            <p:cNvSpPr txBox="1"/>
            <p:nvPr/>
          </p:nvSpPr>
          <p:spPr>
            <a:xfrm>
              <a:off x="5598160" y="2006600"/>
              <a:ext cx="284683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3 + ___ = 10</a:t>
              </a:r>
            </a:p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13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19700" y="20066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>
            <p:custDataLst>
              <p:tags r:id="rId3"/>
            </p:custDataLst>
          </p:nvPr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Complète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>
            <p:custDataLst>
              <p:tags r:id="rId4"/>
            </p:custDataLst>
          </p:nvPr>
        </p:nvGrpSpPr>
        <p:grpSpPr>
          <a:xfrm>
            <a:off x="457200" y="2006600"/>
            <a:ext cx="3973132" cy="1159869"/>
            <a:chOff x="457200" y="2006600"/>
            <a:chExt cx="3174492" cy="1159869"/>
          </a:xfrm>
        </p:grpSpPr>
        <p:sp>
          <p:nvSpPr>
            <p:cNvPr id="9" name="TextBox 8"/>
            <p:cNvSpPr txBox="1"/>
            <p:nvPr/>
          </p:nvSpPr>
          <p:spPr>
            <a:xfrm>
              <a:off x="784860" y="2006600"/>
              <a:ext cx="284683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8 + ___ = 10</a:t>
              </a:r>
            </a:p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 18 +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2006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0030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A326B98-B0C1-4015-9CCE-D347850C85C5}"/>
</file>

<file path=customXml/itemProps2.xml><?xml version="1.0" encoding="utf-8"?>
<ds:datastoreItem xmlns:ds="http://schemas.openxmlformats.org/officeDocument/2006/customXml" ds:itemID="{C307E590-F1BC-4114-BDDA-D4E19CE307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CB1CA3-C1A9-4B7B-A9B8-3F6B2901094E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617</Words>
  <Application>Microsoft Office PowerPoint</Application>
  <PresentationFormat>Custom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10</cp:revision>
  <dcterms:created xsi:type="dcterms:W3CDTF">2018-02-14T21:43:05Z</dcterms:created>
  <dcterms:modified xsi:type="dcterms:W3CDTF">2023-02-15T21:55:13Z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