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BD33BC-1AF7-4769-9518-ECDADAD53E30}" v="1" dt="2023-02-15T21:24:15.7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F9BD33BC-1AF7-4769-9518-ECDADAD53E30}"/>
    <pc:docChg chg="modSld">
      <pc:chgData name="Dishpreet Kaur" userId="19ba2128-39f9-4128-b8af-0f9b31cf97c0" providerId="ADAL" clId="{F9BD33BC-1AF7-4769-9518-ECDADAD53E30}" dt="2023-02-15T21:24:15.784" v="1"/>
      <pc:docMkLst>
        <pc:docMk/>
      </pc:docMkLst>
      <pc:sldChg chg="modSp mod">
        <pc:chgData name="Dishpreet Kaur" userId="19ba2128-39f9-4128-b8af-0f9b31cf97c0" providerId="ADAL" clId="{F9BD33BC-1AF7-4769-9518-ECDADAD53E30}" dt="2023-02-15T21:24:15.784" v="1"/>
        <pc:sldMkLst>
          <pc:docMk/>
          <pc:sldMk cId="2502803885" sldId="256"/>
        </pc:sldMkLst>
        <pc:spChg chg="mod">
          <ac:chgData name="Dishpreet Kaur" userId="19ba2128-39f9-4128-b8af-0f9b31cf97c0" providerId="ADAL" clId="{F9BD33BC-1AF7-4769-9518-ECDADAD53E30}" dt="2023-02-15T21:24:15.784" v="1"/>
          <ac:spMkLst>
            <pc:docMk/>
            <pc:sldMk cId="2502803885" sldId="256"/>
            <ac:spMk id="6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894A464F-2E52-45B8-B71D-AB01395F3492}"/>
    <pc:docChg chg="modSld">
      <pc:chgData name="Natalie Francis" userId="e859cff9-ab28-4f1c-8072-00482c704e35" providerId="ADAL" clId="{894A464F-2E52-45B8-B71D-AB01395F3492}" dt="2023-02-01T20:23:05.502" v="0" actId="2711"/>
      <pc:docMkLst>
        <pc:docMk/>
      </pc:docMkLst>
      <pc:sldChg chg="modSp mod">
        <pc:chgData name="Natalie Francis" userId="e859cff9-ab28-4f1c-8072-00482c704e35" providerId="ADAL" clId="{894A464F-2E52-45B8-B71D-AB01395F3492}" dt="2023-02-01T20:23:05.502" v="0" actId="2711"/>
        <pc:sldMkLst>
          <pc:docMk/>
          <pc:sldMk cId="149885191" sldId="266"/>
        </pc:sldMkLst>
        <pc:spChg chg="mod">
          <ac:chgData name="Natalie Francis" userId="e859cff9-ab28-4f1c-8072-00482c704e35" providerId="ADAL" clId="{894A464F-2E52-45B8-B71D-AB01395F3492}" dt="2023-02-01T20:23:05.502" v="0" actId="2711"/>
          <ac:spMkLst>
            <pc:docMk/>
            <pc:sldMk cId="149885191" sldId="26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133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60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71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304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12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459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800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7246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729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494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173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12A7E-3EF1-403E-BAD7-2182CE741B5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032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5247054" cy="7841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	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	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G-32–35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Repérer les formes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vont identifier et décrire des formes dans d’autres formes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vont choisir les formes utilisées pour créer une forme composée donnée et reproduire cette forme.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p. 155–158</a:t>
            </a:r>
          </a:p>
        </p:txBody>
      </p:sp>
    </p:spTree>
    <p:extLst>
      <p:ext uri="{BB962C8B-B14F-4D97-AF65-F5344CB8AC3E}">
        <p14:creationId xmlns:p14="http://schemas.microsoft.com/office/powerpoint/2010/main" val="2502803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latin typeface="Century Gothic"/>
              </a:rPr>
              <a:t>a) Dessine un </a:t>
            </a:r>
            <a:r>
              <a:rPr lang="fr-ca" sz="2800" b="1" i="0" u="none" baseline="0">
                <a:latin typeface="Century Gothic"/>
              </a:rPr>
              <a:t>Q</a:t>
            </a:r>
            <a:r>
              <a:rPr lang="fr-ca" sz="2800" b="0" i="0" u="none" baseline="0">
                <a:latin typeface="Century Gothic"/>
              </a:rPr>
              <a:t> majuscule. Trace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cercle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en utilisant une couleur différente.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781300"/>
            <a:ext cx="9654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Dessine un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b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minuscule. Trace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cercle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en utilisant une couleur différente.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953000"/>
            <a:ext cx="9654540" cy="21854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Dessine un 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9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comme on le voit sur une calculatrice. Tracez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d’une couleur différente.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Quels autres numéros de calculatrice, jusqu’à 10, contiennent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58A2479-8ADF-4E14-9F6D-2AEC9AA24076}"/>
              </a:ext>
            </a:extLst>
          </p:cNvPr>
          <p:cNvCxnSpPr>
            <a:cxnSpLocks/>
          </p:cNvCxnSpPr>
          <p:nvPr/>
        </p:nvCxnSpPr>
        <p:spPr>
          <a:xfrm>
            <a:off x="0" y="4737100"/>
            <a:ext cx="10111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69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309798" cy="22705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vais montrer chaque image pendant 2 secondes. Dessine ce qu’il y a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formes vois-tu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5460" y="215900"/>
            <a:ext cx="567728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les feuilles avec huit carrés horizontaux.</a:t>
            </a:r>
          </a:p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Cliquez pour commencer l’animation.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987" y="3003550"/>
            <a:ext cx="1542472" cy="1524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13" y="3003550"/>
            <a:ext cx="1518132" cy="1524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457200" y="2909555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18100" y="2909555"/>
            <a:ext cx="305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57435"/>
              </p:ext>
            </p:extLst>
          </p:nvPr>
        </p:nvGraphicFramePr>
        <p:xfrm>
          <a:off x="532002" y="5511800"/>
          <a:ext cx="9100313" cy="1587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0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0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87754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897" y="5543550"/>
            <a:ext cx="1494367" cy="1524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422" y="5543550"/>
            <a:ext cx="1543631" cy="1524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2" name="TextBox 11"/>
          <p:cNvSpPr txBox="1"/>
          <p:nvPr/>
        </p:nvSpPr>
        <p:spPr>
          <a:xfrm>
            <a:off x="469900" y="5449555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30800" y="5449555"/>
            <a:ext cx="305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B74BE7C-AA2E-46C6-9466-C5BD9AB7134C}"/>
              </a:ext>
            </a:extLst>
          </p:cNvPr>
          <p:cNvSpPr/>
          <p:nvPr/>
        </p:nvSpPr>
        <p:spPr>
          <a:xfrm>
            <a:off x="1501140" y="2860020"/>
            <a:ext cx="2421931" cy="2016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D1760E-635D-40C4-82E6-8FFD7E32A88C}"/>
              </a:ext>
            </a:extLst>
          </p:cNvPr>
          <p:cNvSpPr/>
          <p:nvPr/>
        </p:nvSpPr>
        <p:spPr>
          <a:xfrm>
            <a:off x="6329065" y="2598410"/>
            <a:ext cx="2421931" cy="2016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543738-E2C2-4009-9531-5C1234C66E54}"/>
              </a:ext>
            </a:extLst>
          </p:cNvPr>
          <p:cNvSpPr/>
          <p:nvPr/>
        </p:nvSpPr>
        <p:spPr>
          <a:xfrm>
            <a:off x="6139413" y="5400020"/>
            <a:ext cx="2421931" cy="2016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A890FA-7137-4CD4-B0EC-C50509D9F221}"/>
              </a:ext>
            </a:extLst>
          </p:cNvPr>
          <p:cNvSpPr/>
          <p:nvPr/>
        </p:nvSpPr>
        <p:spPr>
          <a:xfrm>
            <a:off x="1513840" y="5400020"/>
            <a:ext cx="2421931" cy="2016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988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124211"/>
              </p:ext>
            </p:extLst>
          </p:nvPr>
        </p:nvGraphicFramePr>
        <p:xfrm>
          <a:off x="537845" y="1485901"/>
          <a:ext cx="9084311" cy="1897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2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2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97507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824" y="1517650"/>
            <a:ext cx="1864196" cy="18340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879" y="1517650"/>
            <a:ext cx="1826397" cy="18340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69900" y="8509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0800" y="8509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725461"/>
              </p:ext>
            </p:extLst>
          </p:nvPr>
        </p:nvGraphicFramePr>
        <p:xfrm>
          <a:off x="537845" y="4889501"/>
          <a:ext cx="9084311" cy="1897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2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2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9750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880" y="4921250"/>
            <a:ext cx="1762086" cy="18340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655" y="4921250"/>
            <a:ext cx="1774846" cy="18340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0" name="TextBox 9"/>
          <p:cNvSpPr txBox="1"/>
          <p:nvPr/>
        </p:nvSpPr>
        <p:spPr>
          <a:xfrm>
            <a:off x="469900" y="42545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0800" y="4254500"/>
            <a:ext cx="305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45EE24-4188-456B-B5AC-43EB6767877B}"/>
              </a:ext>
            </a:extLst>
          </p:cNvPr>
          <p:cNvSpPr/>
          <p:nvPr/>
        </p:nvSpPr>
        <p:spPr>
          <a:xfrm>
            <a:off x="6237574" y="1207982"/>
            <a:ext cx="2227006" cy="2268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213ABE-03CE-47B9-A2A3-AE4AEC412447}"/>
              </a:ext>
            </a:extLst>
          </p:cNvPr>
          <p:cNvSpPr/>
          <p:nvPr/>
        </p:nvSpPr>
        <p:spPr>
          <a:xfrm>
            <a:off x="1681682" y="4703887"/>
            <a:ext cx="2227006" cy="2268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118798-44C2-4563-97AC-D7BF4CBDC517}"/>
              </a:ext>
            </a:extLst>
          </p:cNvPr>
          <p:cNvSpPr/>
          <p:nvPr/>
        </p:nvSpPr>
        <p:spPr>
          <a:xfrm>
            <a:off x="6391008" y="4777720"/>
            <a:ext cx="2227006" cy="2268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7B366E-111D-421C-AAB0-CE2DAED2E0B1}"/>
              </a:ext>
            </a:extLst>
          </p:cNvPr>
          <p:cNvSpPr/>
          <p:nvPr/>
        </p:nvSpPr>
        <p:spPr>
          <a:xfrm>
            <a:off x="1513840" y="1251510"/>
            <a:ext cx="2227006" cy="2268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455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0" y="4931772"/>
            <a:ext cx="2305177" cy="1450086"/>
            <a:chOff x="3048000" y="4610227"/>
            <a:chExt cx="2305177" cy="145008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0009" y="4610227"/>
              <a:ext cx="2233168" cy="145008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3048000" y="46609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747000" y="2389867"/>
            <a:ext cx="2015617" cy="1431671"/>
            <a:chOff x="7747000" y="2068322"/>
            <a:chExt cx="2015617" cy="1431671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2531" y="2068322"/>
              <a:ext cx="1450086" cy="143167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7747000" y="2108200"/>
              <a:ext cx="777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626100" y="2370055"/>
            <a:ext cx="1760728" cy="1450086"/>
            <a:chOff x="5626100" y="2048510"/>
            <a:chExt cx="1760728" cy="1450086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3336" y="2048510"/>
              <a:ext cx="1523492" cy="145008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56261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2365356"/>
            <a:ext cx="2079244" cy="1505077"/>
            <a:chOff x="457200" y="2043811"/>
            <a:chExt cx="2079244" cy="1505077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56" y="2043811"/>
              <a:ext cx="1529588" cy="15050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3048000" y="2377548"/>
            <a:ext cx="2052447" cy="1480693"/>
            <a:chOff x="3048000" y="2056003"/>
            <a:chExt cx="2052447" cy="1480693"/>
          </a:xfrm>
        </p:grpSpPr>
        <p:sp>
          <p:nvSpPr>
            <p:cNvPr id="14" name="TextBox 13"/>
            <p:cNvSpPr txBox="1"/>
            <p:nvPr/>
          </p:nvSpPr>
          <p:spPr>
            <a:xfrm>
              <a:off x="30480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1466" y="2056003"/>
              <a:ext cx="1498981" cy="14806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7" name="TextBox 16"/>
          <p:cNvSpPr txBox="1"/>
          <p:nvPr/>
        </p:nvSpPr>
        <p:spPr>
          <a:xfrm>
            <a:off x="457200" y="4572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Dis le nom de la forme qui se trouve dans l’autre forme.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626100" y="4919453"/>
            <a:ext cx="2013839" cy="1462278"/>
            <a:chOff x="5626100" y="4597908"/>
            <a:chExt cx="2013839" cy="1462278"/>
          </a:xfrm>
        </p:grpSpPr>
        <p:sp>
          <p:nvSpPr>
            <p:cNvPr id="18" name="TextBox 17"/>
            <p:cNvSpPr txBox="1"/>
            <p:nvPr/>
          </p:nvSpPr>
          <p:spPr>
            <a:xfrm>
              <a:off x="5626100" y="46609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g) </a:t>
              </a:r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3150" y="4597908"/>
              <a:ext cx="1486789" cy="1462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3" name="Group 22"/>
          <p:cNvGrpSpPr/>
          <p:nvPr/>
        </p:nvGrpSpPr>
        <p:grpSpPr>
          <a:xfrm>
            <a:off x="457200" y="4944472"/>
            <a:ext cx="2066671" cy="1486789"/>
            <a:chOff x="457200" y="4622927"/>
            <a:chExt cx="2066671" cy="1486789"/>
          </a:xfrm>
        </p:grpSpPr>
        <p:sp>
          <p:nvSpPr>
            <p:cNvPr id="21" name="TextBox 20"/>
            <p:cNvSpPr txBox="1"/>
            <p:nvPr/>
          </p:nvSpPr>
          <p:spPr>
            <a:xfrm>
              <a:off x="457200" y="46609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178" y="4622927"/>
              <a:ext cx="1480693" cy="148678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893677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Dans cette image, il y a cinq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 : 1 grand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et 4 petits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840" y="5383530"/>
            <a:ext cx="2052447" cy="13023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426" y="1797558"/>
            <a:ext cx="1311275" cy="131965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44500" y="4000500"/>
            <a:ext cx="9908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y a-t-il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dans cette image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br>
              <a:rPr lang="fr-ca" sz="2800">
                <a:solidFill>
                  <a:srgbClr val="000000"/>
                </a:solidFill>
                <a:latin typeface="Arial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Décris-les.</a:t>
            </a:r>
          </a:p>
        </p:txBody>
      </p:sp>
    </p:spTree>
    <p:extLst>
      <p:ext uri="{BB962C8B-B14F-4D97-AF65-F5344CB8AC3E}">
        <p14:creationId xmlns:p14="http://schemas.microsoft.com/office/powerpoint/2010/main" val="656983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9900" y="2095500"/>
            <a:ext cx="2346198" cy="1666875"/>
            <a:chOff x="469900" y="2095500"/>
            <a:chExt cx="2346198" cy="1666875"/>
          </a:xfrm>
        </p:grpSpPr>
        <p:sp>
          <p:nvSpPr>
            <p:cNvPr id="2" name="TextBox 1"/>
            <p:cNvSpPr txBox="1"/>
            <p:nvPr/>
          </p:nvSpPr>
          <p:spPr>
            <a:xfrm>
              <a:off x="469900" y="2095500"/>
              <a:ext cx="1043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1476" y="2107057"/>
              <a:ext cx="1674622" cy="16553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245100" y="2095500"/>
            <a:ext cx="2383155" cy="1644904"/>
            <a:chOff x="5245100" y="2095500"/>
            <a:chExt cx="2383155" cy="1644904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5500" y="2121408"/>
              <a:ext cx="1722755" cy="16189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245100" y="2095500"/>
              <a:ext cx="1043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9900" y="4749800"/>
            <a:ext cx="2390902" cy="1672717"/>
            <a:chOff x="469900" y="4749800"/>
            <a:chExt cx="2390902" cy="1672717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1476" y="4775200"/>
              <a:ext cx="1719326" cy="16473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69900" y="4749800"/>
              <a:ext cx="1043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45100" y="4749800"/>
            <a:ext cx="2366391" cy="1673098"/>
            <a:chOff x="5245100" y="4749800"/>
            <a:chExt cx="2366391" cy="1673098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5500" y="4775200"/>
              <a:ext cx="1705991" cy="16476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5245100" y="4749800"/>
              <a:ext cx="916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Copie les formes sur du papier pointillé.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Compte le nombre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que tu vois.</a:t>
            </a:r>
          </a:p>
        </p:txBody>
      </p:sp>
    </p:spTree>
    <p:extLst>
      <p:ext uri="{BB962C8B-B14F-4D97-AF65-F5344CB8AC3E}">
        <p14:creationId xmlns:p14="http://schemas.microsoft.com/office/powerpoint/2010/main" val="1229717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Combien y a-t-il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sur cette image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Décris-les à un partenaire.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994" y="2598674"/>
            <a:ext cx="2178685" cy="24226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137908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p. 155–158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1377507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284" y="444500"/>
            <a:ext cx="9819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formes ai-je utilisées pour créer chaque image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voit-on dans l’image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35" y="2417699"/>
            <a:ext cx="8126730" cy="2784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95300" y="6946900"/>
            <a:ext cx="56272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G-32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15828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7077" y="215900"/>
            <a:ext cx="6364173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Distribuez des blocs mosaïques et faites une révision de ce sujet.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6946900"/>
            <a:ext cx="8752089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Remarque : Créez à l’avance les cartes d’images avec blocs mosaïques. </a:t>
            </a:r>
            <a:b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</a:b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Voir la p. G-32–33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1651000"/>
            <a:ext cx="79601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Carte A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Comment ai-je fait cette boucle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3378200"/>
            <a:ext cx="86534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Carte B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Comment ai-je fait cette fleur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29806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349991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des formes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couvrir les images de la p. 156 de ton Cahier.</a:t>
            </a:r>
          </a:p>
        </p:txBody>
      </p:sp>
    </p:spTree>
    <p:extLst>
      <p:ext uri="{BB962C8B-B14F-4D97-AF65-F5344CB8AC3E}">
        <p14:creationId xmlns:p14="http://schemas.microsoft.com/office/powerpoint/2010/main" val="1506602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6946900"/>
            <a:ext cx="99085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Voir la p. G-33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699" y="596900"/>
            <a:ext cx="837209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Carte C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Comment ai-je fait cette maison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4051300"/>
            <a:ext cx="860320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Carte E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Comment ai-je fait cette autre fleur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699" y="2324100"/>
            <a:ext cx="745769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Carte D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Comment ai-je fait ce poisson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09706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229411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des formes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couvrir les images de la p. 157 de ton Cahier.</a:t>
            </a:r>
          </a:p>
        </p:txBody>
      </p:sp>
    </p:spTree>
    <p:extLst>
      <p:ext uri="{BB962C8B-B14F-4D97-AF65-F5344CB8AC3E}">
        <p14:creationId xmlns:p14="http://schemas.microsoft.com/office/powerpoint/2010/main" val="1687786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31800"/>
            <a:ext cx="9819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formes ont été utilisées dans chacune des images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42" y="2679700"/>
            <a:ext cx="8700389" cy="199504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08000" y="6946900"/>
            <a:ext cx="6159119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Voir p. G-33–34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199371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les formes qui correspondent aux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fais-les correspondre exactement.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7440" y="215900"/>
            <a:ext cx="63453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Dites aux élèves de se rendre à la p. 158 de leur Cahier.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514600"/>
            <a:ext cx="2339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carré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867400"/>
            <a:ext cx="3190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3 blocs bleus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94300" y="2514600"/>
            <a:ext cx="2504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191000"/>
            <a:ext cx="3200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 bloc jaune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94300" y="4191000"/>
            <a:ext cx="3533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2 blocs bruns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4300" y="5867400"/>
            <a:ext cx="3518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1 bloc rouge</a:t>
            </a:r>
          </a:p>
        </p:txBody>
      </p:sp>
    </p:spTree>
    <p:extLst>
      <p:ext uri="{BB962C8B-B14F-4D97-AF65-F5344CB8AC3E}">
        <p14:creationId xmlns:p14="http://schemas.microsoft.com/office/powerpoint/2010/main" val="3296650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06" y="2298700"/>
            <a:ext cx="8539987" cy="204114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2600" y="215900"/>
            <a:ext cx="532534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d’identifier chaque image.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812400"/>
            <a:ext cx="9908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Vois-tu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49508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5756EC-FC0C-4610-AEF9-AF675821716E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C2C0A529-AAE5-48F3-96E6-8DA9EB64199E}"/>
</file>

<file path=customXml/itemProps3.xml><?xml version="1.0" encoding="utf-8"?>
<ds:datastoreItem xmlns:ds="http://schemas.openxmlformats.org/officeDocument/2006/customXml" ds:itemID="{A2EAFB4F-9FF7-4C5D-9FEA-956B87B21B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561</Words>
  <Application>Microsoft Office PowerPoint</Application>
  <PresentationFormat>Custom</PresentationFormat>
  <Paragraphs>78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17</cp:revision>
  <dcterms:created xsi:type="dcterms:W3CDTF">2018-02-14T21:07:52Z</dcterms:created>
  <dcterms:modified xsi:type="dcterms:W3CDTF">2023-02-15T21:24:18Z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