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287135-E984-422A-8461-AF492CA898C6}" v="1" dt="2023-02-15T21:54:23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F9287135-E984-422A-8461-AF492CA898C6}"/>
    <pc:docChg chg="modSld">
      <pc:chgData name="Dishpreet Kaur" userId="19ba2128-39f9-4128-b8af-0f9b31cf97c0" providerId="ADAL" clId="{F9287135-E984-422A-8461-AF492CA898C6}" dt="2023-02-15T21:54:23.806" v="1"/>
      <pc:docMkLst>
        <pc:docMk/>
      </pc:docMkLst>
      <pc:sldChg chg="modSp mod">
        <pc:chgData name="Dishpreet Kaur" userId="19ba2128-39f9-4128-b8af-0f9b31cf97c0" providerId="ADAL" clId="{F9287135-E984-422A-8461-AF492CA898C6}" dt="2023-02-15T21:54:23.806" v="1"/>
        <pc:sldMkLst>
          <pc:docMk/>
          <pc:sldMk cId="369533896" sldId="256"/>
        </pc:sldMkLst>
        <pc:spChg chg="mod">
          <ac:chgData name="Dishpreet Kaur" userId="19ba2128-39f9-4128-b8af-0f9b31cf97c0" providerId="ADAL" clId="{F9287135-E984-422A-8461-AF492CA898C6}" dt="2023-02-15T21:54:23.806" v="1"/>
          <ac:spMkLst>
            <pc:docMk/>
            <pc:sldMk cId="369533896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293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314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362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639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941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8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40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73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975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54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0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FF7C8-F841-4862-8FC5-38F6639FF0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679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P-14–16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LN1-78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Utilisation du chiffre 5 pour additionner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utiliseront des paires de nombres dont la somme est égale à 5 pour ajouter plus de deux nombres.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1.2 pages 69–70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533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998299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2 chiffres dont la somme est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à 5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 Ensuite, trouve le nombre manquant.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63800"/>
            <a:ext cx="42339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 + 4 + 1 = 5 + ___  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40200"/>
            <a:ext cx="42335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+ 1 + 3 = 5 + ___  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816600"/>
            <a:ext cx="42209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 + 4 + 2 = 5 + ___  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23444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7495" y="165100"/>
            <a:ext cx="846280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Révisez l’ajout de 5 à un chiffre plus petit que 5. Voir p. P-15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588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Regarde mes doigts.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45945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Fais les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dditions </a:t>
            </a:r>
            <a:r>
              <a:rPr lang="fr-ca" sz="2800" b="0" i="0" u="none" baseline="0" dirty="0">
                <a:latin typeface="Century Gothic"/>
              </a:rPr>
              <a:t>suivantes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33500"/>
            <a:ext cx="15960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+ 3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5100" y="1333500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3000" y="1333500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+ 5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771900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 + 5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100" y="3771900"/>
            <a:ext cx="14857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 + 0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34247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934200"/>
            <a:ext cx="33199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P-16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064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les chiffres manquants.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9600" y="2235200"/>
            <a:ext cx="39576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+ 3 = 5 + __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78915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540500"/>
            <a:ext cx="56960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2 + 3 + 2 = 5 + ___ =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598" y="18996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Entour les deux chiffres dont la somme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à 5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 Utilise 5 dans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additions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260123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6">
            <a:extLst>
              <a:ext uri="{FF2B5EF4-FFF2-40B4-BE49-F238E27FC236}">
                <a16:creationId xmlns:a16="http://schemas.microsoft.com/office/drawing/2014/main" id="{656F52E4-E779-F146-4059-C7B8A9742405}"/>
              </a:ext>
            </a:extLst>
          </p:cNvPr>
          <p:cNvSpPr txBox="1"/>
          <p:nvPr/>
        </p:nvSpPr>
        <p:spPr>
          <a:xfrm>
            <a:off x="466598" y="1924325"/>
            <a:ext cx="49636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>
                <a:solidFill>
                  <a:srgbClr val="000000"/>
                </a:solidFill>
                <a:latin typeface="Century Gothic"/>
              </a:rPr>
              <a:t>a) 2 + 3 + 1 = 5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063291FE-77C6-AC95-20A5-D8482FFD4868}"/>
              </a:ext>
            </a:extLst>
          </p:cNvPr>
          <p:cNvSpPr txBox="1"/>
          <p:nvPr/>
        </p:nvSpPr>
        <p:spPr>
          <a:xfrm>
            <a:off x="466598" y="3067325"/>
            <a:ext cx="50617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800">
                <a:solidFill>
                  <a:srgbClr val="000000"/>
                </a:solidFill>
                <a:latin typeface="Century Gothic"/>
              </a:rPr>
              <a:t>b) 4 + 2 + 1 = 5 + ___ = ___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AD1B669-E006-31EC-F47B-80910B455A71}"/>
              </a:ext>
            </a:extLst>
          </p:cNvPr>
          <p:cNvSpPr txBox="1"/>
          <p:nvPr/>
        </p:nvSpPr>
        <p:spPr>
          <a:xfrm>
            <a:off x="466598" y="4210325"/>
            <a:ext cx="49508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3 + 1 + 4 = 5 + ___ = ___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8217C9F2-3CA7-2FFB-5EE3-BB1CF48BD3BD}"/>
              </a:ext>
            </a:extLst>
          </p:cNvPr>
          <p:cNvSpPr txBox="1"/>
          <p:nvPr/>
        </p:nvSpPr>
        <p:spPr>
          <a:xfrm>
            <a:off x="466598" y="5353325"/>
            <a:ext cx="32312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3 + 2 + 4 = ___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03E8AD0A-C1D3-CA95-2F42-9D99FAB44CE0}"/>
              </a:ext>
            </a:extLst>
          </p:cNvPr>
          <p:cNvSpPr txBox="1"/>
          <p:nvPr/>
        </p:nvSpPr>
        <p:spPr>
          <a:xfrm>
            <a:off x="5229098" y="5353325"/>
            <a:ext cx="32188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4 + 3 + 1 = ___</a:t>
            </a:r>
          </a:p>
        </p:txBody>
      </p:sp>
    </p:spTree>
    <p:extLst>
      <p:ext uri="{BB962C8B-B14F-4D97-AF65-F5344CB8AC3E}">
        <p14:creationId xmlns:p14="http://schemas.microsoft.com/office/powerpoint/2010/main" val="291789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616700"/>
            <a:ext cx="89433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Habileté pratique: Utilisez les cartes d’addition et les cartes de points de la p. P-2. 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P-16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06400"/>
            <a:ext cx="8017747" cy="15230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Regardons les cartes d’addition et les cartes de points.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en levant le pouce quand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73325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847574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Dessine des traits pour montrer deux paires de nombres dont la somme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à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620945"/>
            <a:ext cx="528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Exemple :     4 + 2 + 3 + 1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292600"/>
            <a:ext cx="27165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4 + 2 + 1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4292600"/>
            <a:ext cx="28145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 + 2 + 1 + 4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651500"/>
            <a:ext cx="2703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 + 3 + 3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903" y="2309952"/>
            <a:ext cx="1019175" cy="4000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427" y="3041378"/>
            <a:ext cx="2229545" cy="64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35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Remplis « Addition de plusieurs chiffres ».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6946900"/>
            <a:ext cx="580292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Distribuez la FR Addition de plusieurs chiffres (p. P-46).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876179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Combien de points y a-t-il sur un dé ordinaire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sont les paires dont la somme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à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0841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Additionne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Trouve des paires de nombres dont la somme est </a:t>
            </a:r>
            <a:r>
              <a:rPr lang="fr-CA" sz="2000" b="0" i="0" u="none" baseline="0" dirty="0">
                <a:latin typeface="Century Gothic"/>
              </a:rPr>
              <a:t>é</a:t>
            </a:r>
            <a:r>
              <a:rPr lang="fr-ca" sz="2000" b="0" i="0" u="none" baseline="0" dirty="0">
                <a:latin typeface="Century Gothic"/>
              </a:rPr>
              <a:t>gale à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5. 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65300"/>
            <a:ext cx="33260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 + 1 + 3 + 4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054600"/>
            <a:ext cx="6360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 + 2 + 3 + 4 + 5 + 5 + 4 + 3 + 2 + 1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16300"/>
            <a:ext cx="33256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+ 2 + 3 + 4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61122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099" y="2311400"/>
            <a:ext cx="62169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signifie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est le même nombre que</a:t>
            </a:r>
            <a:endParaRPr lang="fr-ca" sz="2800" b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000" y="6654800"/>
            <a:ext cx="3993662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Démontrez ceci avec des pions.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P-14 pour plus de détails.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0" y="1193800"/>
            <a:ext cx="587832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=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8000" y="3975100"/>
            <a:ext cx="952025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1 + 1 + 3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est le même nombre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4 + 1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000" y="4902200"/>
            <a:ext cx="4318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 sais-tu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6073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66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1.2 pages 69–70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4247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24419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 pions nous montrent que 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+ 1 + 3 = 5  		et  		4 + 1 = 5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aussi écrire 1 + 1 + 3 = 4 + 1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60966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17790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Mon crayon est jaune et ta chemise est jaune.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Ou nous pouvons dire 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Mon crayon est de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la même couleur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ta chemise.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P-14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997200"/>
            <a:ext cx="4646066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is 5 et 1 + 1 + 3 is 5.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Ou nous pouvons écrire 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= 1 + 1 + 3.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346700"/>
            <a:ext cx="9477502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Pense à d'autres phrases numériques où les deux ont la somme égale à 5.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064369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74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345156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3 phrases d’addition où les deux côtés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égaux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5.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740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"/>
            <a:ext cx="9908540" cy="115961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= 3 + 2 et 2 + 3 = 3 + 2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créer une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raccourci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!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Lisez le symbole égal comme étant « le même nombre que ».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90900" y="2882900"/>
            <a:ext cx="3462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= 3 + 2 = 2 + 3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54223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69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P-14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02100" y="1854200"/>
            <a:ext cx="22082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1       2       4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444500"/>
            <a:ext cx="45466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Pouvons-nous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obtenir 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02100" y="4953000"/>
            <a:ext cx="238913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1       2       3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51692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66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Entoure les deux chiffres qui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à 5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4544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981200"/>
            <a:ext cx="15775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0 1 4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2100" y="1981200"/>
            <a:ext cx="1577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0 2 5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9700" y="1981200"/>
            <a:ext cx="15647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 3 4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07300" y="1981200"/>
            <a:ext cx="15783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4 3 1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292600"/>
            <a:ext cx="18613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0 1 3 4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461000"/>
            <a:ext cx="17014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i) 0 1 3 5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32100" y="4292600"/>
            <a:ext cx="17419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1 2 4 5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9700" y="4292600"/>
            <a:ext cx="18695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1 2 3 5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07300" y="4292600"/>
            <a:ext cx="18470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2 3 4 5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32100" y="5461000"/>
            <a:ext cx="17024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j) 5 3 1 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19700" y="5461000"/>
            <a:ext cx="17103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k) 4 2 3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135086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27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P-15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0600" y="2540000"/>
            <a:ext cx="31896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+ 3 = 5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558800"/>
            <a:ext cx="8078037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Regarde les pions et la phrase numérique. Que remarques-tu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399" y="3949700"/>
            <a:ext cx="93943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Encercle les deux chiffres qui permettent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d’obtenir 5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399" y="4978400"/>
            <a:ext cx="605831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chiffres reste-t-il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516923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31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1D18E9-13FC-4CA3-AE85-ED75E6E691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C76F30-9C5E-4053-9380-34D28D75484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4D8D426E-4E43-4642-ADB1-C0C93D4EA650}"/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874</Words>
  <Application>Microsoft Office PowerPoint</Application>
  <PresentationFormat>Custom</PresentationFormat>
  <Paragraphs>102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12</cp:revision>
  <dcterms:created xsi:type="dcterms:W3CDTF">2018-02-14T21:39:58Z</dcterms:created>
  <dcterms:modified xsi:type="dcterms:W3CDTF">2023-02-15T21:54:25Z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