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10160000" cy="7620000"/>
  <p:notesSz cx="6858000" cy="9144000"/>
  <p:embeddedFontLst>
    <p:embeddedFont>
      <p:font typeface="Century Gothic" panose="020B0502020202020204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9D22B6-AEBB-4CA6-8C91-1EDC2E8C677A}" v="1" dt="2023-02-15T21:54:31.0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2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1.fntdata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4.fntdata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D59D22B6-AEBB-4CA6-8C91-1EDC2E8C677A}"/>
    <pc:docChg chg="modSld">
      <pc:chgData name="Dishpreet Kaur" userId="19ba2128-39f9-4128-b8af-0f9b31cf97c0" providerId="ADAL" clId="{D59D22B6-AEBB-4CA6-8C91-1EDC2E8C677A}" dt="2023-02-15T21:54:31.008" v="1"/>
      <pc:docMkLst>
        <pc:docMk/>
      </pc:docMkLst>
      <pc:sldChg chg="modSp mod">
        <pc:chgData name="Dishpreet Kaur" userId="19ba2128-39f9-4128-b8af-0f9b31cf97c0" providerId="ADAL" clId="{D59D22B6-AEBB-4CA6-8C91-1EDC2E8C677A}" dt="2023-02-15T21:54:31.008" v="1"/>
        <pc:sldMkLst>
          <pc:docMk/>
          <pc:sldMk cId="4150806796" sldId="256"/>
        </pc:sldMkLst>
        <pc:spChg chg="mod">
          <ac:chgData name="Dishpreet Kaur" userId="19ba2128-39f9-4128-b8af-0f9b31cf97c0" providerId="ADAL" clId="{D59D22B6-AEBB-4CA6-8C91-1EDC2E8C677A}" dt="2023-02-15T21:54:31.008" v="1"/>
          <ac:spMkLst>
            <pc:docMk/>
            <pc:sldMk cId="4150806796" sldId="256"/>
            <ac:spMk id="6" creationId="{00000000-0000-0000-0000-000000000000}"/>
          </ac:spMkLst>
        </pc:spChg>
      </pc:sldChg>
    </pc:docChg>
  </pc:docChgLst>
  <pc:docChgLst>
    <pc:chgData name="Natalie Francis" userId="e859cff9-ab28-4f1c-8072-00482c704e35" providerId="ADAL" clId="{846DB77B-1A64-4ECE-BCCA-2D5308E90763}"/>
    <pc:docChg chg="modSld">
      <pc:chgData name="Natalie Francis" userId="e859cff9-ab28-4f1c-8072-00482c704e35" providerId="ADAL" clId="{846DB77B-1A64-4ECE-BCCA-2D5308E90763}" dt="2023-02-01T15:40:14.102" v="15" actId="20577"/>
      <pc:docMkLst>
        <pc:docMk/>
      </pc:docMkLst>
      <pc:sldChg chg="modSp mod">
        <pc:chgData name="Natalie Francis" userId="e859cff9-ab28-4f1c-8072-00482c704e35" providerId="ADAL" clId="{846DB77B-1A64-4ECE-BCCA-2D5308E90763}" dt="2023-02-01T15:38:15.677" v="11" actId="20577"/>
        <pc:sldMkLst>
          <pc:docMk/>
          <pc:sldMk cId="2207217809" sldId="257"/>
        </pc:sldMkLst>
        <pc:spChg chg="mod">
          <ac:chgData name="Natalie Francis" userId="e859cff9-ab28-4f1c-8072-00482c704e35" providerId="ADAL" clId="{846DB77B-1A64-4ECE-BCCA-2D5308E90763}" dt="2023-02-01T15:38:15.677" v="11" actId="20577"/>
          <ac:spMkLst>
            <pc:docMk/>
            <pc:sldMk cId="2207217809" sldId="257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846DB77B-1A64-4ECE-BCCA-2D5308E90763}" dt="2023-02-01T15:39:42.117" v="13" actId="20577"/>
        <pc:sldMkLst>
          <pc:docMk/>
          <pc:sldMk cId="2936054951" sldId="259"/>
        </pc:sldMkLst>
        <pc:spChg chg="mod">
          <ac:chgData name="Natalie Francis" userId="e859cff9-ab28-4f1c-8072-00482c704e35" providerId="ADAL" clId="{846DB77B-1A64-4ECE-BCCA-2D5308E90763}" dt="2023-02-01T15:39:42.117" v="13" actId="20577"/>
          <ac:spMkLst>
            <pc:docMk/>
            <pc:sldMk cId="2936054951" sldId="259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846DB77B-1A64-4ECE-BCCA-2D5308E90763}" dt="2023-02-01T15:40:14.102" v="15" actId="20577"/>
        <pc:sldMkLst>
          <pc:docMk/>
          <pc:sldMk cId="2680722375" sldId="260"/>
        </pc:sldMkLst>
        <pc:spChg chg="mod">
          <ac:chgData name="Natalie Francis" userId="e859cff9-ab28-4f1c-8072-00482c704e35" providerId="ADAL" clId="{846DB77B-1A64-4ECE-BCCA-2D5308E90763}" dt="2023-02-01T15:40:14.102" v="15" actId="20577"/>
          <ac:spMkLst>
            <pc:docMk/>
            <pc:sldMk cId="2680722375" sldId="260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A47C-8A57-4681-8EE0-D4E619D0F2B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9862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A47C-8A57-4681-8EE0-D4E619D0F2B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65064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A47C-8A57-4681-8EE0-D4E619D0F2B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90078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A47C-8A57-4681-8EE0-D4E619D0F2B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0175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A47C-8A57-4681-8EE0-D4E619D0F2B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2761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A47C-8A57-4681-8EE0-D4E619D0F2B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70980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A47C-8A57-4681-8EE0-D4E619D0F2B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4033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A47C-8A57-4681-8EE0-D4E619D0F2B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7048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A47C-8A57-4681-8EE0-D4E619D0F2B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4963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A47C-8A57-4681-8EE0-D4E619D0F2B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64667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A47C-8A57-4681-8EE0-D4E619D0F2B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5148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2A47C-8A57-4681-8EE0-D4E619D0F2B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4486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facultatif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facultatif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1.2 Unité 13 Logique numérale p. P-7–10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LN1-76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Faits d’addition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448800" cy="11423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percevront les quantit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é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s  jusqu'à cinq objets dans différents arrangements et acquerront une certaine aisance dans l'addition </a:t>
            </a: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jusqu’ à 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5.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1.2 p. 67</a:t>
            </a:r>
            <a:endParaRPr lang="fr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50806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4259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Il y a 1 crayon rouge et 3 crayons bleus. </a:t>
            </a:r>
          </a:p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de crayons de couleur y a-t-il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013200"/>
            <a:ext cx="7227137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f) Jane voit 4 corbeaux et 4 aigles. Combien d’oiseaux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voit-elle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en tout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370784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525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450475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Lance deux dés. Trouve le total en comptant à partir du nombre le plus élevé.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199" y="6946900"/>
            <a:ext cx="797336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la p. P-10 pour plus de détails. Les élèves peuvent travailler en paires.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57356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Exerce-toi à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additionner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jusqu’à 6.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67461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P-10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92599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Exerce-toi à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additionner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trois nombres.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</a:rPr>
              <a:t>Comment as-tu regroupé les nombres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fr-ca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Voir p. P-10 pour plus de détails.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39074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4. Résous le problème.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181100"/>
            <a:ext cx="9244965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John voit 2 aigles, 1 corbeau et 2 faucons.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d’oiseaux voit-il en tout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076700"/>
            <a:ext cx="9393809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Zara voit 1 aigle, 1 corbeau, 1 faucon et 1 merle.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d’oiseaux voit-elle en tout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18172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1.2 p. 67</a:t>
            </a:r>
          </a:p>
          <a:p>
            <a:pPr algn="l" rtl="0">
              <a:lnSpc>
                <a:spcPct val="150000"/>
              </a:lnSpc>
            </a:pPr>
            <a:r>
              <a:rPr lang="fr-ca" sz="280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édition canadienne</a:t>
            </a:r>
            <a:endParaRPr lang="fr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79820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1" y="444500"/>
            <a:ext cx="8727440" cy="32531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Je vais montrer beaucoup de cartes pendant cette leçon, chacune pendant environ deux secondes.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y a-t-il de points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Indique le chiffre avec tes doigts.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565900"/>
            <a:ext cx="8727440" cy="7121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Vous aurez besoin des 8 </a:t>
            </a:r>
            <a:r>
              <a:rPr lang="fr-ca" sz="1500" b="0" i="0" u="none" baseline="0" dirty="0" err="1">
                <a:solidFill>
                  <a:srgbClr val="666666"/>
                </a:solidFill>
                <a:latin typeface="Century Gothic"/>
              </a:rPr>
              <a:t>premi</a:t>
            </a:r>
            <a:r>
              <a:rPr lang="en-US" sz="1500" b="0" i="0" u="none" baseline="0" dirty="0">
                <a:solidFill>
                  <a:srgbClr val="666666"/>
                </a:solidFill>
                <a:latin typeface="Century Gothic"/>
              </a:rPr>
              <a:t>è</a:t>
            </a:r>
            <a:r>
              <a:rPr lang="fr-ca" sz="1500" b="0" i="0" u="none" baseline="0" dirty="0" err="1">
                <a:solidFill>
                  <a:srgbClr val="666666"/>
                </a:solidFill>
                <a:latin typeface="Century Gothic"/>
              </a:rPr>
              <a:t>res</a:t>
            </a:r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 cartes de points de la p. P-2. </a:t>
            </a:r>
          </a:p>
          <a:p>
            <a:pPr algn="l" rtl="0">
              <a:lnSpc>
                <a:spcPct val="200000"/>
              </a:lnSpc>
            </a:pPr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Voir p. P-7 pour plus de détails. </a:t>
            </a:r>
            <a:endParaRPr lang="fr-ca" sz="15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07217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10318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Faisons un peu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d’addition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Signale si tu as une réponse.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565900"/>
            <a:ext cx="8727440" cy="7121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Inclure l’ajout de 0 et 2 dans les ajouts. </a:t>
            </a:r>
          </a:p>
          <a:p>
            <a:pPr algn="l" rtl="0">
              <a:lnSpc>
                <a:spcPct val="200000"/>
              </a:lnSpc>
            </a:pPr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Voir p. P-7-8 pour plus de détails.</a:t>
            </a:r>
            <a:endParaRPr lang="fr-ca" sz="15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56344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10318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y a-t-il de points 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Signale si tu as une réponse.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565900"/>
            <a:ext cx="9159240" cy="94295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Utilisez des cartes de points pour le doublement en-deçà de 5 (p. P-2). Mettez l’accent sur le lien de compter par bonds.</a:t>
            </a:r>
          </a:p>
          <a:p>
            <a:pPr algn="l" rtl="0">
              <a:lnSpc>
                <a:spcPct val="200000"/>
              </a:lnSpc>
            </a:pPr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Voir p. P-8 pour plus de détails. </a:t>
            </a:r>
            <a:endParaRPr lang="fr-ca" sz="15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36054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06266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Regardons plus de cartes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d’addition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Signale si tu as une réponse.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553200"/>
            <a:ext cx="9349740" cy="94295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Répétez avec le doublement de cartes d’addition (p. P-2). Mettez l’accent sur le lien de compter par bonds.</a:t>
            </a:r>
          </a:p>
          <a:p>
            <a:pPr algn="l" rtl="0">
              <a:lnSpc>
                <a:spcPct val="200000"/>
              </a:lnSpc>
            </a:pPr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Voir p. P-8 pour plus de détails. </a:t>
            </a:r>
            <a:endParaRPr lang="fr-ca" sz="15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80722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227075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Maintenant, je vais montrer deux cartes.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 est le nombre total de points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Signale si tu as une réponse.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565900"/>
            <a:ext cx="8727440" cy="7848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Expliquez ensuite aux élèves la stratégie pour chaque exemple. </a:t>
            </a:r>
          </a:p>
          <a:p>
            <a:pPr algn="l" rtl="0">
              <a:lnSpc>
                <a:spcPct val="200000"/>
              </a:lnSpc>
            </a:pPr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Voir p. P-8–9 pour plus de détails. </a:t>
            </a:r>
            <a:endParaRPr lang="fr-ca" sz="15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26002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Comment regrouperais-tu les points sur ces cartes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899" y="6565900"/>
            <a:ext cx="9387533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Mélangez les cartes de points suivantes et montrez-les selon des orientations différentes. </a:t>
            </a:r>
          </a:p>
          <a:p>
            <a:pPr algn="l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P-9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10711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Résous le problème.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828800"/>
            <a:ext cx="9468358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Il y a 3 autobus scolaires et 2 autobus de ville. </a:t>
            </a:r>
          </a:p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y a-t-il d’autobus en tout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699000"/>
            <a:ext cx="9617202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Il y a 4 enfants qui font des sauts. 1 autre enfant les rejoint. </a:t>
            </a:r>
          </a:p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Maintenant, combien d’enfants font des sauts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49380" y="203200"/>
            <a:ext cx="805822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Quand tu connais tes faits d’addition, tu peux te concentrer sur le problème.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0" y="4491613"/>
            <a:ext cx="10160000" cy="301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1928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533509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Il y a 1 singe qui grimpe à un arbre. 1 autre singe </a:t>
            </a:r>
          </a:p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grimpe à l’arbre.  Maintenant, combien de singes  </a:t>
            </a:r>
          </a:p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</a:rPr>
              <a:t>grimpent à l’arbre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?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013200"/>
            <a:ext cx="99085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2 enfants jouent. 2 autres enfants les rejoignent. </a:t>
            </a:r>
          </a:p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Maintenant combien d’enfants jouent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3687745"/>
            <a:ext cx="10160000" cy="10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43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02F4E6F-32AD-4177-BAA1-F74FFE02CF7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745070C-0234-4A3E-8E4D-B9E6ADBFEAF8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7E1D8FB3-9550-4C39-8BB0-20EFDB2E4B9F}"/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618</Words>
  <Application>Microsoft Office PowerPoint</Application>
  <PresentationFormat>Custom</PresentationFormat>
  <Paragraphs>67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12</cp:revision>
  <dcterms:created xsi:type="dcterms:W3CDTF">2018-02-14T21:38:38Z</dcterms:created>
  <dcterms:modified xsi:type="dcterms:W3CDTF">2023-02-15T21:54:32Z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