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0160000" cy="7620000"/>
  <p:notesSz cx="6858000" cy="9144000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553DDA-9B41-433D-9F8A-4077DC8D4EA4}" v="1" dt="2023-02-15T21:54:27.3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83A6DC2A-E5B0-4739-8FC2-BE65726CF52C}"/>
    <pc:docChg chg="custSel modSld">
      <pc:chgData name="Natalie Francis" userId="e859cff9-ab28-4f1c-8072-00482c704e35" providerId="ADAL" clId="{83A6DC2A-E5B0-4739-8FC2-BE65726CF52C}" dt="2023-02-01T16:08:07.689" v="12" actId="1037"/>
      <pc:docMkLst>
        <pc:docMk/>
      </pc:docMkLst>
      <pc:sldChg chg="addSp delSp modSp mod">
        <pc:chgData name="Natalie Francis" userId="e859cff9-ab28-4f1c-8072-00482c704e35" providerId="ADAL" clId="{83A6DC2A-E5B0-4739-8FC2-BE65726CF52C}" dt="2023-02-01T16:08:07.689" v="12" actId="1037"/>
        <pc:sldMkLst>
          <pc:docMk/>
          <pc:sldMk cId="2140157100" sldId="266"/>
        </pc:sldMkLst>
        <pc:picChg chg="del">
          <ac:chgData name="Natalie Francis" userId="e859cff9-ab28-4f1c-8072-00482c704e35" providerId="ADAL" clId="{83A6DC2A-E5B0-4739-8FC2-BE65726CF52C}" dt="2023-02-01T16:08:05.665" v="10" actId="478"/>
          <ac:picMkLst>
            <pc:docMk/>
            <pc:sldMk cId="2140157100" sldId="266"/>
            <ac:picMk id="3" creationId="{00000000-0000-0000-0000-000000000000}"/>
          </ac:picMkLst>
        </pc:picChg>
        <pc:picChg chg="add del mod">
          <ac:chgData name="Natalie Francis" userId="e859cff9-ab28-4f1c-8072-00482c704e35" providerId="ADAL" clId="{83A6DC2A-E5B0-4739-8FC2-BE65726CF52C}" dt="2023-02-01T16:07:26.242" v="2" actId="478"/>
          <ac:picMkLst>
            <pc:docMk/>
            <pc:sldMk cId="2140157100" sldId="266"/>
            <ac:picMk id="7" creationId="{9F4471B8-100B-A627-C046-489F9467D382}"/>
          </ac:picMkLst>
        </pc:picChg>
        <pc:picChg chg="add mod ord">
          <ac:chgData name="Natalie Francis" userId="e859cff9-ab28-4f1c-8072-00482c704e35" providerId="ADAL" clId="{83A6DC2A-E5B0-4739-8FC2-BE65726CF52C}" dt="2023-02-01T16:08:07.689" v="12" actId="1037"/>
          <ac:picMkLst>
            <pc:docMk/>
            <pc:sldMk cId="2140157100" sldId="266"/>
            <ac:picMk id="9" creationId="{E6C128E9-9ABE-B532-872C-951F3CFCC792}"/>
          </ac:picMkLst>
        </pc:picChg>
      </pc:sldChg>
    </pc:docChg>
  </pc:docChgLst>
  <pc:docChgLst>
    <pc:chgData name="Dishpreet Kaur" userId="19ba2128-39f9-4128-b8af-0f9b31cf97c0" providerId="ADAL" clId="{42553DDA-9B41-433D-9F8A-4077DC8D4EA4}"/>
    <pc:docChg chg="modSld">
      <pc:chgData name="Dishpreet Kaur" userId="19ba2128-39f9-4128-b8af-0f9b31cf97c0" providerId="ADAL" clId="{42553DDA-9B41-433D-9F8A-4077DC8D4EA4}" dt="2023-02-15T21:54:27.356" v="1"/>
      <pc:docMkLst>
        <pc:docMk/>
      </pc:docMkLst>
      <pc:sldChg chg="modSp mod">
        <pc:chgData name="Dishpreet Kaur" userId="19ba2128-39f9-4128-b8af-0f9b31cf97c0" providerId="ADAL" clId="{42553DDA-9B41-433D-9F8A-4077DC8D4EA4}" dt="2023-02-15T21:54:27.356" v="1"/>
        <pc:sldMkLst>
          <pc:docMk/>
          <pc:sldMk cId="2820821314" sldId="256"/>
        </pc:sldMkLst>
        <pc:spChg chg="mod">
          <ac:chgData name="Dishpreet Kaur" userId="19ba2128-39f9-4128-b8af-0f9b31cf97c0" providerId="ADAL" clId="{42553DDA-9B41-433D-9F8A-4077DC8D4EA4}" dt="2023-02-15T21:54:27.356" v="1"/>
          <ac:spMkLst>
            <pc:docMk/>
            <pc:sldMk cId="2820821314" sldId="256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6026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447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1082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7401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7582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4285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3695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5942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5482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714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8789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B72BA-BB82-41FC-A46C-80DEB29DCC7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9068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facultatif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facultatif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1.2 Unité 13 Logique numérale p. P-11–13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LN1-77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Faits de soustraction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356471" cy="11255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percevront les quantités jusqu’à cinq objets dans différents arrangements et acquerront une certaine aisance dans la soustraction en deçà de 5.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1.2 p. 68</a:t>
            </a:r>
            <a:endParaRPr lang="fr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20821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505569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Résous des problèmes à deux étapes nécessitant de recourir à l’addition et à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soustraction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676400"/>
            <a:ext cx="9579991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Iva voit 4 aigles et 1 corbeau. Puis 2 des oiseaux  </a:t>
            </a:r>
          </a:p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</a:rPr>
              <a:t>se cachent. Combien d’oiseaux voit-elle maintenant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216400"/>
            <a:ext cx="9008347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5 oiseaux sont dans un arbre. 3 oiseaux partent. 2 oiseaux r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eviennent. Maintenant, combien y a-t-il d’oiseaux dans l’arbre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99861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6C128E9-9ABE-B532-872C-951F3CFCC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7121" y="1650746"/>
            <a:ext cx="2234419" cy="27261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4.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J’ai ___, qui a ___</a:t>
            </a:r>
            <a:r>
              <a:rPr lang="fr-ca" sz="2800" b="1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b="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5234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P-13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803400"/>
            <a:ext cx="201469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 :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40157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1.2 p. 68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canadienne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56170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Je vais montrer chaque carte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soustraction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pendant 2 secondes.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Signale quand tu as une réponse.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199" y="6565900"/>
            <a:ext cx="4999055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Utilisez les cartes de soustraction de la p. P-2. 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P-11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78730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y a-t-il de points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397" y="1905127"/>
            <a:ext cx="3553079" cy="217157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0" y="5130800"/>
            <a:ext cx="9452737" cy="20572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Si tu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retires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le groupe de 2 du groupe de 5, quel groupe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reste-t-il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</a:pPr>
            <a:endParaRPr lang="fr-ca" sz="2800" dirty="0">
              <a:solidFill>
                <a:srgbClr val="000000"/>
              </a:solidFill>
              <a:latin typeface="Arial"/>
            </a:endParaRPr>
          </a:p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Et si tu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retires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le groupe de 3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171700"/>
            <a:ext cx="2624992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Un groupe de 2 et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3416300"/>
            <a:ext cx="2353687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un groupe de 3 :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483325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67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Remplis les espaces vides.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4351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  +  3  =  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4765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  +  4  =  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35306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  +  1  =  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48100" y="14351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  +  3  =  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48100" y="24765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  +  2  =  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48100" y="35306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 + 3 = 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00900" y="14351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  +  2  =  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00900" y="24765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  +  2  =  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00900" y="35306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 +  4  =  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4838700"/>
            <a:ext cx="9725787" cy="10330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Regardons nos cartes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soustraction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Quelle addition pourrais-tu utiliser pour t’aider à trouver la réponse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6946900"/>
            <a:ext cx="5717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P-12 pour plus de détails.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455190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413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Résous le problème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soustraction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78000"/>
            <a:ext cx="9360040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</a:rPr>
              <a:t>a) Il y a 5 autobus scolaires dans le stationnement.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</a:rPr>
              <a:t>Deux autobus scolaires sortent du stationnement. Combien en reste-t-il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13200"/>
            <a:ext cx="9553473" cy="9996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b) Il y a 4 enfants qui font des sauts. 1 enfant arrête de sauter. Maintenant, combien d’enfants font des sauts</a:t>
            </a:r>
            <a:r>
              <a:rPr lang="fr-ca" sz="27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7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778500"/>
            <a:ext cx="9480677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5 enfants jouent. 3 enfants arrêtent de jouer. </a:t>
            </a:r>
          </a:p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Maintenant, combien d’enfants jouent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08220" y="203200"/>
            <a:ext cx="831208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Quand tu connais tes faits de soustraction, tu peux te concentrer sur le problème.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82479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565526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835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39855"/>
            <a:ext cx="9908540" cy="10626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As-tu besoin d’additionner ou de soustraire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Réponds sans crayon ou papier.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71018"/>
            <a:ext cx="9666859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5 lapins font des bonds. 3 lapins arrêtent de sauter. Combien de lapins font encore des bond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486400"/>
            <a:ext cx="9492234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Il y a 6 lapins qui font des bonds. 3 lapins partent  </a:t>
            </a:r>
          </a:p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faire du magasinage. Maintenant, combien de lapins font des bonds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543300"/>
            <a:ext cx="9492234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Il y a 3 lapins qui sautent. Il y a 3 singes 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qui sautent. Combien d’animaux sautent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3235569"/>
            <a:ext cx="10160000" cy="10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5236865"/>
            <a:ext cx="10160000" cy="10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952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44500"/>
            <a:ext cx="99085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8 lapins se réunissent. 4 lapins quitte la réunion et commencent à manger. Combien reste-t-il de lapins dans la réunion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499" y="2603500"/>
            <a:ext cx="9151677" cy="15660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e) Il y a 2 lapins qui sautent et 3 lapins qui tambourinent avec la patte. Combien y a-t-il de lapins en tout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5232400"/>
            <a:ext cx="9503368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</a:rPr>
              <a:t>f) Jane voit 5 oiseaux. 1 des oiseaux est un corbeau et les autres sont des aigles. Combien d’aigles Jane </a:t>
            </a:r>
            <a:r>
              <a:rPr lang="fr-ca" sz="2800" b="0" i="0" u="none" baseline="0" dirty="0" err="1">
                <a:solidFill>
                  <a:srgbClr val="000000"/>
                </a:solidFill>
              </a:rPr>
              <a:t>voit-elle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2280976"/>
            <a:ext cx="10160000" cy="20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4925367"/>
            <a:ext cx="10160000" cy="20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548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Exerce-toi en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soustrayant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à partir de 6.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67461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P-13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97836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008347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Lance deux dés. En mettant le plus grand chiffre en premier, écris une phrase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soustraction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199" y="6946900"/>
            <a:ext cx="746330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P-13 pour plus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 détails.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Les élèves peuvent travailler en paires.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8263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AACD57-2290-4165-906C-570AA51D736B}"/>
</file>

<file path=customXml/itemProps2.xml><?xml version="1.0" encoding="utf-8"?>
<ds:datastoreItem xmlns:ds="http://schemas.openxmlformats.org/officeDocument/2006/customXml" ds:itemID="{F1B5416E-529E-4FF8-B52C-6AF92EB75FC7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0FE7A8CA-16ED-4B79-895B-6CEBA837B9E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641</Words>
  <Application>Microsoft Office PowerPoint</Application>
  <PresentationFormat>Custom</PresentationFormat>
  <Paragraphs>63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11</cp:revision>
  <dcterms:created xsi:type="dcterms:W3CDTF">2018-02-14T21:39:15Z</dcterms:created>
  <dcterms:modified xsi:type="dcterms:W3CDTF">2023-02-15T21:54:28Z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