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C7DB2D-3C23-440D-9EB6-456C32FB0657}" v="1" dt="2023-02-15T21:54:35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EDC7DB2D-3C23-440D-9EB6-456C32FB0657}"/>
    <pc:docChg chg="modSld">
      <pc:chgData name="Dishpreet Kaur" userId="19ba2128-39f9-4128-b8af-0f9b31cf97c0" providerId="ADAL" clId="{EDC7DB2D-3C23-440D-9EB6-456C32FB0657}" dt="2023-02-15T21:54:35.614" v="1"/>
      <pc:docMkLst>
        <pc:docMk/>
      </pc:docMkLst>
      <pc:sldChg chg="modSp mod">
        <pc:chgData name="Dishpreet Kaur" userId="19ba2128-39f9-4128-b8af-0f9b31cf97c0" providerId="ADAL" clId="{EDC7DB2D-3C23-440D-9EB6-456C32FB0657}" dt="2023-02-15T21:54:35.614" v="1"/>
        <pc:sldMkLst>
          <pc:docMk/>
          <pc:sldMk cId="2109209907" sldId="256"/>
        </pc:sldMkLst>
        <pc:spChg chg="mod">
          <ac:chgData name="Dishpreet Kaur" userId="19ba2128-39f9-4128-b8af-0f9b31cf97c0" providerId="ADAL" clId="{EDC7DB2D-3C23-440D-9EB6-456C32FB0657}" dt="2023-02-15T21:54:35.614" v="1"/>
          <ac:spMkLst>
            <pc:docMk/>
            <pc:sldMk cId="2109209907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7C6A0EBB-342B-4864-893D-EE74B997DCA1}"/>
    <pc:docChg chg="modSld">
      <pc:chgData name="Natalie Francis" userId="e859cff9-ab28-4f1c-8072-00482c704e35" providerId="ADAL" clId="{7C6A0EBB-342B-4864-893D-EE74B997DCA1}" dt="2023-02-01T15:33:26.379" v="6" actId="14100"/>
      <pc:docMkLst>
        <pc:docMk/>
      </pc:docMkLst>
      <pc:sldChg chg="modSp mod">
        <pc:chgData name="Natalie Francis" userId="e859cff9-ab28-4f1c-8072-00482c704e35" providerId="ADAL" clId="{7C6A0EBB-342B-4864-893D-EE74B997DCA1}" dt="2023-02-01T15:33:26.379" v="6" actId="14100"/>
        <pc:sldMkLst>
          <pc:docMk/>
          <pc:sldMk cId="50232171" sldId="259"/>
        </pc:sldMkLst>
        <pc:spChg chg="mod">
          <ac:chgData name="Natalie Francis" userId="e859cff9-ab28-4f1c-8072-00482c704e35" providerId="ADAL" clId="{7C6A0EBB-342B-4864-893D-EE74B997DCA1}" dt="2023-02-01T15:33:26.379" v="6" actId="14100"/>
          <ac:spMkLst>
            <pc:docMk/>
            <pc:sldMk cId="50232171" sldId="25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533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880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723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708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779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51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775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722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520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596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80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F6FA-9A82-4029-A4E4-090319F71CC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221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9971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P-5–6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LN1-75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Complémentaires de 5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trouveront de nombreuses combinaisons de nombres dont la somme est égale à 5.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pages 65–66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0920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Entoure les phrases de nombres qui sont inexactes.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51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+ 0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39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+ 3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95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+ 4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2980" y="38354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8880" y="38354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+ 4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0936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Trouve le nombre manquant.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32306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 + 2 + ___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3800" y="1371600"/>
            <a:ext cx="33286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+ 2 + ___ = 5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32177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 + 3 + ___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3800" y="4000500"/>
            <a:ext cx="49136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 + 1 + 1 + ___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27858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0023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Utilise des blocs de dizaine pour trouver les paires dont la somme est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gale à 50.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686" y="1793631"/>
            <a:ext cx="81249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2 dizaines + ____ dizaines = 5 dizaines, donc 20 + ____ = 50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8274818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4 dizaines + ____ dizaines = 5 dizaines, donc 40 + ____ = 50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78129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pages 65–66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803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mes doigts sont levés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4060" y="203200"/>
            <a:ext cx="67296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Levez tous vos doigts d’une main.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495800"/>
            <a:ext cx="59409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ne sont pas levés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10848" y="2755900"/>
            <a:ext cx="359281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Ensuite, montrez trois doigts.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37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ai-je de doigts levés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401556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96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8460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 P-5 pour plus de détails.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3344" y="1231900"/>
            <a:ext cx="1339024" cy="4616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400" b="1" i="0" u="none" baseline="0" dirty="0">
                <a:solidFill>
                  <a:srgbClr val="000000"/>
                </a:solidFill>
                <a:latin typeface="Century Gothic"/>
              </a:rPr>
              <a:t>en haut</a:t>
            </a:r>
            <a:endParaRPr lang="fr-ca" sz="24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3699" y="1231900"/>
            <a:ext cx="1262603" cy="4616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400" b="1" i="0" u="none" baseline="0" dirty="0">
                <a:solidFill>
                  <a:srgbClr val="000000"/>
                </a:solidFill>
                <a:latin typeface="Century Gothic"/>
              </a:rPr>
              <a:t>en bas </a:t>
            </a:r>
            <a:endParaRPr lang="fr-ca" sz="24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854200"/>
            <a:ext cx="28158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   +    0    =   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2527300"/>
            <a:ext cx="28158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   +    2    =   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203200"/>
            <a:ext cx="8460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Passez en revue toutes les façons dont vous pouvez lever les doigts d’une main.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4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241436" cy="1031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nombre avec 4 faut-il ajouter pour obtenir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Utilise tes doigts.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4607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Ajoute des étiquettes pour la phrase numérique.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 P-5 pour plus de détails.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0200" y="23114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___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23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301226" cy="21733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Lève le nombre de doigts appropriés pour trouver le nombre manquant.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Combien de doigts ne sont pas levés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871733"/>
            <a:ext cx="26211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 + ___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957833"/>
            <a:ext cx="26174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5 = 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7400" y="2871733"/>
            <a:ext cx="26083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0 + ___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4600" y="2871733"/>
            <a:ext cx="26207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___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4421133"/>
            <a:ext cx="26219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 = 2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4600" y="4421133"/>
            <a:ext cx="26093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= 5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7400" y="4421133"/>
            <a:ext cx="24899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5 = 4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35759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952119"/>
            <a:ext cx="26211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___ + 4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499" y="444500"/>
            <a:ext cx="9593803" cy="21733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Lève le nombre de doigts appropriés pour trouver le nombre manquant.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Cette fois, le nombre de doigts non levés vous indique combien.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4600" y="2952119"/>
            <a:ext cx="26555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___  + 2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7400" y="2952119"/>
            <a:ext cx="26083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= ___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4514219"/>
            <a:ext cx="272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 = ___ + 2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4600" y="4514219"/>
            <a:ext cx="26093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= ___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021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 au jeu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 Pige dans le lac modifié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0204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 au jeu Solitaire avec des cartes de chiffres.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81106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1425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Soustrais en utilisant une paire de cartes dont la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somme donne 5.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Tu peux utiliser des complémentaire qui s’additionnent pour obtenir 5.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787439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– 3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787439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5 – 1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768639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– 4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768639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 – 5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78823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2EEA9A-B4C4-48C8-8175-7AF5133E82D4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3A4ACA05-0493-45C6-88FD-FFB139C57B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164B9-CAFF-4169-B01E-AD8C198E9615}"/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556</Words>
  <Application>Microsoft Office PowerPoint</Application>
  <PresentationFormat>Custom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14</cp:revision>
  <dcterms:created xsi:type="dcterms:W3CDTF">2018-02-14T21:38:11Z</dcterms:created>
  <dcterms:modified xsi:type="dcterms:W3CDTF">2023-02-15T21:54:37Z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