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DB7952-E64F-49B7-B967-310805DDEC05}" v="1" dt="2023-02-15T21:24:05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44DB7952-E64F-49B7-B967-310805DDEC05}"/>
    <pc:docChg chg="modSld">
      <pc:chgData name="Dishpreet Kaur" userId="19ba2128-39f9-4128-b8af-0f9b31cf97c0" providerId="ADAL" clId="{44DB7952-E64F-49B7-B967-310805DDEC05}" dt="2023-02-15T21:24:05.201" v="1"/>
      <pc:docMkLst>
        <pc:docMk/>
      </pc:docMkLst>
      <pc:sldChg chg="modSp mod">
        <pc:chgData name="Dishpreet Kaur" userId="19ba2128-39f9-4128-b8af-0f9b31cf97c0" providerId="ADAL" clId="{44DB7952-E64F-49B7-B967-310805DDEC05}" dt="2023-02-15T21:24:05.201" v="1"/>
        <pc:sldMkLst>
          <pc:docMk/>
          <pc:sldMk cId="2790816883" sldId="256"/>
        </pc:sldMkLst>
        <pc:spChg chg="mod">
          <ac:chgData name="Dishpreet Kaur" userId="19ba2128-39f9-4128-b8af-0f9b31cf97c0" providerId="ADAL" clId="{44DB7952-E64F-49B7-B967-310805DDEC05}" dt="2023-02-15T21:24:05.201" v="1"/>
          <ac:spMkLst>
            <pc:docMk/>
            <pc:sldMk cId="2790816883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22753434-73B0-4FD3-92D9-4B9003D0C138}"/>
    <pc:docChg chg="undo custSel modSld">
      <pc:chgData name="Natalie Francis" userId="e859cff9-ab28-4f1c-8072-00482c704e35" providerId="ADAL" clId="{22753434-73B0-4FD3-92D9-4B9003D0C138}" dt="2023-01-31T20:39:51.880" v="23" actId="478"/>
      <pc:docMkLst>
        <pc:docMk/>
      </pc:docMkLst>
      <pc:sldChg chg="addSp delSp modSp mod">
        <pc:chgData name="Natalie Francis" userId="e859cff9-ab28-4f1c-8072-00482c704e35" providerId="ADAL" clId="{22753434-73B0-4FD3-92D9-4B9003D0C138}" dt="2023-01-31T20:39:51.880" v="23" actId="478"/>
        <pc:sldMkLst>
          <pc:docMk/>
          <pc:sldMk cId="4245068767" sldId="267"/>
        </pc:sldMkLst>
        <pc:spChg chg="topLvl">
          <ac:chgData name="Natalie Francis" userId="e859cff9-ab28-4f1c-8072-00482c704e35" providerId="ADAL" clId="{22753434-73B0-4FD3-92D9-4B9003D0C138}" dt="2023-01-31T20:39:21.729" v="15" actId="478"/>
          <ac:spMkLst>
            <pc:docMk/>
            <pc:sldMk cId="4245068767" sldId="267"/>
            <ac:spMk id="2" creationId="{00000000-0000-0000-0000-000000000000}"/>
          </ac:spMkLst>
        </pc:spChg>
        <pc:spChg chg="mod topLvl">
          <ac:chgData name="Natalie Francis" userId="e859cff9-ab28-4f1c-8072-00482c704e35" providerId="ADAL" clId="{22753434-73B0-4FD3-92D9-4B9003D0C138}" dt="2023-01-31T20:38:53.356" v="7" actId="478"/>
          <ac:spMkLst>
            <pc:docMk/>
            <pc:sldMk cId="4245068767" sldId="267"/>
            <ac:spMk id="6" creationId="{00000000-0000-0000-0000-000000000000}"/>
          </ac:spMkLst>
        </pc:spChg>
        <pc:spChg chg="topLvl">
          <ac:chgData name="Natalie Francis" userId="e859cff9-ab28-4f1c-8072-00482c704e35" providerId="ADAL" clId="{22753434-73B0-4FD3-92D9-4B9003D0C138}" dt="2023-01-31T20:39:51.880" v="23" actId="478"/>
          <ac:spMkLst>
            <pc:docMk/>
            <pc:sldMk cId="4245068767" sldId="267"/>
            <ac:spMk id="9" creationId="{00000000-0000-0000-0000-000000000000}"/>
          </ac:spMkLst>
        </pc:spChg>
        <pc:grpChg chg="del">
          <ac:chgData name="Natalie Francis" userId="e859cff9-ab28-4f1c-8072-00482c704e35" providerId="ADAL" clId="{22753434-73B0-4FD3-92D9-4B9003D0C138}" dt="2023-01-31T20:39:21.729" v="15" actId="478"/>
          <ac:grpSpMkLst>
            <pc:docMk/>
            <pc:sldMk cId="4245068767" sldId="267"/>
            <ac:grpSpMk id="4" creationId="{00000000-0000-0000-0000-000000000000}"/>
          </ac:grpSpMkLst>
        </pc:grpChg>
        <pc:grpChg chg="del">
          <ac:chgData name="Natalie Francis" userId="e859cff9-ab28-4f1c-8072-00482c704e35" providerId="ADAL" clId="{22753434-73B0-4FD3-92D9-4B9003D0C138}" dt="2023-01-31T20:38:53.356" v="7" actId="478"/>
          <ac:grpSpMkLst>
            <pc:docMk/>
            <pc:sldMk cId="4245068767" sldId="267"/>
            <ac:grpSpMk id="8" creationId="{00000000-0000-0000-0000-000000000000}"/>
          </ac:grpSpMkLst>
        </pc:grpChg>
        <pc:grpChg chg="del">
          <ac:chgData name="Natalie Francis" userId="e859cff9-ab28-4f1c-8072-00482c704e35" providerId="ADAL" clId="{22753434-73B0-4FD3-92D9-4B9003D0C138}" dt="2023-01-31T20:39:51.880" v="23" actId="478"/>
          <ac:grpSpMkLst>
            <pc:docMk/>
            <pc:sldMk cId="4245068767" sldId="267"/>
            <ac:grpSpMk id="11" creationId="{00000000-0000-0000-0000-000000000000}"/>
          </ac:grpSpMkLst>
        </pc:grpChg>
        <pc:picChg chg="del topLvl">
          <ac:chgData name="Natalie Francis" userId="e859cff9-ab28-4f1c-8072-00482c704e35" providerId="ADAL" clId="{22753434-73B0-4FD3-92D9-4B9003D0C138}" dt="2023-01-31T20:39:21.729" v="15" actId="478"/>
          <ac:picMkLst>
            <pc:docMk/>
            <pc:sldMk cId="4245068767" sldId="267"/>
            <ac:picMk id="3" creationId="{00000000-0000-0000-0000-000000000000}"/>
          </ac:picMkLst>
        </pc:picChg>
        <pc:picChg chg="del topLvl">
          <ac:chgData name="Natalie Francis" userId="e859cff9-ab28-4f1c-8072-00482c704e35" providerId="ADAL" clId="{22753434-73B0-4FD3-92D9-4B9003D0C138}" dt="2023-01-31T20:38:53.356" v="7" actId="478"/>
          <ac:picMkLst>
            <pc:docMk/>
            <pc:sldMk cId="4245068767" sldId="267"/>
            <ac:picMk id="7" creationId="{00000000-0000-0000-0000-000000000000}"/>
          </ac:picMkLst>
        </pc:picChg>
        <pc:picChg chg="del topLvl">
          <ac:chgData name="Natalie Francis" userId="e859cff9-ab28-4f1c-8072-00482c704e35" providerId="ADAL" clId="{22753434-73B0-4FD3-92D9-4B9003D0C138}" dt="2023-01-31T20:39:51.880" v="23" actId="478"/>
          <ac:picMkLst>
            <pc:docMk/>
            <pc:sldMk cId="4245068767" sldId="267"/>
            <ac:picMk id="10" creationId="{00000000-0000-0000-0000-000000000000}"/>
          </ac:picMkLst>
        </pc:picChg>
        <pc:picChg chg="add mod ord">
          <ac:chgData name="Natalie Francis" userId="e859cff9-ab28-4f1c-8072-00482c704e35" providerId="ADAL" clId="{22753434-73B0-4FD3-92D9-4B9003D0C138}" dt="2023-01-31T20:38:44.820" v="4" actId="171"/>
          <ac:picMkLst>
            <pc:docMk/>
            <pc:sldMk cId="4245068767" sldId="267"/>
            <ac:picMk id="13" creationId="{2E2EC420-E813-FA77-3936-C35908ABA5E8}"/>
          </ac:picMkLst>
        </pc:picChg>
        <pc:picChg chg="add mod ord">
          <ac:chgData name="Natalie Francis" userId="e859cff9-ab28-4f1c-8072-00482c704e35" providerId="ADAL" clId="{22753434-73B0-4FD3-92D9-4B9003D0C138}" dt="2023-01-31T20:39:27.323" v="17" actId="14100"/>
          <ac:picMkLst>
            <pc:docMk/>
            <pc:sldMk cId="4245068767" sldId="267"/>
            <ac:picMk id="15" creationId="{24757717-3E48-DFF7-99E3-AF1D731DCC7E}"/>
          </ac:picMkLst>
        </pc:picChg>
        <pc:picChg chg="add mod ord">
          <ac:chgData name="Natalie Francis" userId="e859cff9-ab28-4f1c-8072-00482c704e35" providerId="ADAL" clId="{22753434-73B0-4FD3-92D9-4B9003D0C138}" dt="2023-01-31T20:39:48.961" v="22" actId="171"/>
          <ac:picMkLst>
            <pc:docMk/>
            <pc:sldMk cId="4245068767" sldId="267"/>
            <ac:picMk id="17" creationId="{3FC89291-877F-8E63-D335-F0CA7CE6F1A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690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711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076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520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7514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920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17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143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046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081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027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33F96-05B1-4259-81B0-803B985F472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759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206860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G-29–31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Règles de triage : plusieurs groupes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699" y="3352800"/>
            <a:ext cx="9226201" cy="78906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élèves :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déduiront la manière dont les différents groupes ont été triés, puis la décriront.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pages 153–154</a:t>
            </a:r>
          </a:p>
        </p:txBody>
      </p:sp>
    </p:spTree>
    <p:extLst>
      <p:ext uri="{BB962C8B-B14F-4D97-AF65-F5344CB8AC3E}">
        <p14:creationId xmlns:p14="http://schemas.microsoft.com/office/powerpoint/2010/main" val="2790816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240" y="8509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que ces élèves ont en commun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565900"/>
            <a:ext cx="87909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L’élève qui a bien deviné choisit le prochain groupe.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Continuez ensuite avec deux groupes. Voir la p. G-30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49486" y="215900"/>
            <a:ext cx="5945414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Sélectionnez les élèves en fonction d’un attribut particulier.</a:t>
            </a:r>
          </a:p>
        </p:txBody>
      </p:sp>
    </p:spTree>
    <p:extLst>
      <p:ext uri="{BB962C8B-B14F-4D97-AF65-F5344CB8AC3E}">
        <p14:creationId xmlns:p14="http://schemas.microsoft.com/office/powerpoint/2010/main" val="3622344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54540" cy="12618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Choisis un mot pour décrire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mots.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Comment penses-tu que les groupes ont été triés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80" y="2057400"/>
            <a:ext cx="39267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rouge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bleu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0" i="0" u="none" baseline="0" dirty="0">
                <a:solidFill>
                  <a:srgbClr val="3CB371"/>
                </a:solidFill>
                <a:latin typeface="Century Gothic"/>
              </a:rPr>
              <a:t>vert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4300" y="2057400"/>
            <a:ext cx="28670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grand, petit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584700"/>
            <a:ext cx="686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point, rayures, uni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94300" y="4584700"/>
            <a:ext cx="698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carré, cercle, triangle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946900"/>
            <a:ext cx="610397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G-30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999731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4757717-3E48-DFF7-99E3-AF1D731DC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799" y="2073148"/>
            <a:ext cx="3481579" cy="15777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22900" y="2082800"/>
            <a:ext cx="78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fonction de quoi ces objets ont-ils été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triés</a:t>
            </a:r>
            <a:r>
              <a:rPr lang="fr-ca" sz="2800" b="0" i="0" u="none" baseline="0">
                <a:solidFill>
                  <a:srgbClr val="0000FF"/>
                </a:solidFill>
                <a:latin typeface="Arial"/>
              </a:rPr>
              <a:t>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2EC420-E813-FA77-3936-C35908ABA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807" y="2073147"/>
            <a:ext cx="3481578" cy="15167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C89291-877F-8E63-D335-F0CA7CE6F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808" y="4673600"/>
            <a:ext cx="3590798" cy="15376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21336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673600"/>
            <a:ext cx="579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4245068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7408008" cy="268426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 complémentaire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catégories peuvent être utilisées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ces cartes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Nous jouerons au jeu en collaboration.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952821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Utilisez l’ensemble de jeu Set™ ou les cartes tirées de la FR Recherche de 3 cartes (p. G-64–66). Voir la p. G-31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256847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pp 153–154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167007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82442" y="2307590"/>
            <a:ext cx="3595116" cy="359511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que tu devines ma règle</a:t>
            </a:r>
            <a:r>
              <a:rPr lang="fr-ca" sz="2800" b="0" i="0" u="none" baseline="0">
                <a:latin typeface="Century Gothic"/>
              </a:rPr>
              <a:t>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triage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pouvoir la deviner, ajoute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selon ta prédiction.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G-29 pour plus de détails. Utilisez la FR Blocs logiques (pp. G-46–50).</a:t>
            </a:r>
          </a:p>
        </p:txBody>
      </p:sp>
    </p:spTree>
    <p:extLst>
      <p:ext uri="{BB962C8B-B14F-4D97-AF65-F5344CB8AC3E}">
        <p14:creationId xmlns:p14="http://schemas.microsoft.com/office/powerpoint/2010/main" val="227640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6805" y="2459990"/>
            <a:ext cx="7942453" cy="3595116"/>
            <a:chOff x="1106805" y="2459990"/>
            <a:chExt cx="7942453" cy="3595116"/>
          </a:xfrm>
        </p:grpSpPr>
        <p:sp>
          <p:nvSpPr>
            <p:cNvPr id="2" name="Oval 1"/>
            <p:cNvSpPr/>
            <p:nvPr/>
          </p:nvSpPr>
          <p:spPr>
            <a:xfrm>
              <a:off x="1106805" y="2459990"/>
              <a:ext cx="3595116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5454142" y="2459990"/>
              <a:ext cx="3595116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9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maintenant les objets en deux groupes.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Peux-tu deviner les règles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G-29 pour plus de détails. Refaites la même chose avec des objets à trier en trois ou quatre groupes.</a:t>
            </a:r>
          </a:p>
        </p:txBody>
      </p:sp>
    </p:spTree>
    <p:extLst>
      <p:ext uri="{BB962C8B-B14F-4D97-AF65-F5344CB8AC3E}">
        <p14:creationId xmlns:p14="http://schemas.microsoft.com/office/powerpoint/2010/main" val="2533092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28650" y="2591562"/>
            <a:ext cx="8908288" cy="2436876"/>
            <a:chOff x="628650" y="2591562"/>
            <a:chExt cx="8908288" cy="2436876"/>
          </a:xfrm>
        </p:grpSpPr>
        <p:grpSp>
          <p:nvGrpSpPr>
            <p:cNvPr id="4" name="Group 3"/>
            <p:cNvGrpSpPr/>
            <p:nvPr/>
          </p:nvGrpSpPr>
          <p:grpSpPr>
            <a:xfrm>
              <a:off x="628650" y="2591562"/>
              <a:ext cx="8908288" cy="2436876"/>
              <a:chOff x="628650" y="2591562"/>
              <a:chExt cx="8908288" cy="2436876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28650" y="2591562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7100062" y="2591562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5" name="Oval 4"/>
            <p:cNvSpPr/>
            <p:nvPr/>
          </p:nvSpPr>
          <p:spPr>
            <a:xfrm>
              <a:off x="3864356" y="2591562"/>
              <a:ext cx="2436876" cy="24368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Trions maintenant les objets en trois groupes.</a:t>
            </a:r>
          </a:p>
        </p:txBody>
      </p:sp>
    </p:spTree>
    <p:extLst>
      <p:ext uri="{BB962C8B-B14F-4D97-AF65-F5344CB8AC3E}">
        <p14:creationId xmlns:p14="http://schemas.microsoft.com/office/powerpoint/2010/main" val="867879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76656" y="1363599"/>
            <a:ext cx="8806688" cy="4892802"/>
            <a:chOff x="676656" y="1363599"/>
            <a:chExt cx="8806688" cy="4892802"/>
          </a:xfrm>
        </p:grpSpPr>
        <p:grpSp>
          <p:nvGrpSpPr>
            <p:cNvPr id="4" name="Group 3"/>
            <p:cNvGrpSpPr/>
            <p:nvPr/>
          </p:nvGrpSpPr>
          <p:grpSpPr>
            <a:xfrm>
              <a:off x="676656" y="1363599"/>
              <a:ext cx="6749288" cy="2436876"/>
              <a:chOff x="676656" y="1363599"/>
              <a:chExt cx="6749288" cy="2436876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76656" y="1363599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989068" y="1363599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734056" y="3819525"/>
              <a:ext cx="6749288" cy="2436876"/>
              <a:chOff x="2734056" y="3819525"/>
              <a:chExt cx="6749288" cy="2436876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34056" y="3819525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7046468" y="3819525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4699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Trions maintenant les objets en quatre groupes.</a:t>
            </a:r>
          </a:p>
        </p:txBody>
      </p:sp>
    </p:spTree>
    <p:extLst>
      <p:ext uri="{BB962C8B-B14F-4D97-AF65-F5344CB8AC3E}">
        <p14:creationId xmlns:p14="http://schemas.microsoft.com/office/powerpoint/2010/main" val="2793240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0825" y="2891409"/>
              <a:ext cx="1065403" cy="16339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3771" y="3014853"/>
              <a:ext cx="1369822" cy="12847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6574" y="4420997"/>
              <a:ext cx="1374267" cy="13384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498715" y="3966591"/>
              <a:ext cx="1262380" cy="14056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818630" y="2115058"/>
              <a:ext cx="1002792" cy="17995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968111" y="3350133"/>
              <a:ext cx="944499" cy="17593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Comment les objets ont-ils été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3208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998599" y="2318258"/>
              <a:ext cx="1002792" cy="17995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968111" y="3350133"/>
              <a:ext cx="944499" cy="17593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539238" y="4437253"/>
              <a:ext cx="865251" cy="16765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180334" y="3158109"/>
              <a:ext cx="782701" cy="214337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791198" y="2152650"/>
              <a:ext cx="956183" cy="21013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006082" y="4395851"/>
              <a:ext cx="944499" cy="17593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Comment les objets ont-ils été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58400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725" y="2993009"/>
              <a:ext cx="1065403" cy="16339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3771" y="3014853"/>
              <a:ext cx="1369822" cy="12847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501" y="3140710"/>
              <a:ext cx="1374267" cy="13384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439" y="4474210"/>
              <a:ext cx="1309243" cy="13002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139" y="2865882"/>
              <a:ext cx="1209675" cy="16083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85400">
              <a:off x="6721475" y="4406519"/>
              <a:ext cx="1177925" cy="16672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Comment les objets ont-ils été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3445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3700" y="4527296"/>
              <a:ext cx="1402080" cy="8536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000" y="3798316"/>
              <a:ext cx="1430655" cy="125895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865755"/>
              <a:ext cx="1454531" cy="7439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846" y="3366643"/>
              <a:ext cx="1421130" cy="8632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0300" y="2854071"/>
              <a:ext cx="1301877" cy="18884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1600" y="4527296"/>
              <a:ext cx="1368679" cy="122085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Comment les objets ont-ils été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97294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DB6CB18-122C-4757-A773-A032389B04BA}"/>
</file>

<file path=customXml/itemProps2.xml><?xml version="1.0" encoding="utf-8"?>
<ds:datastoreItem xmlns:ds="http://schemas.openxmlformats.org/officeDocument/2006/customXml" ds:itemID="{CFD3C5E6-87CA-49F9-980C-671D70334F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BE37B6-AFA5-4BF4-9734-6A5EBE37C90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383</Words>
  <Application>Microsoft Office PowerPoint</Application>
  <PresentationFormat>Custom</PresentationFormat>
  <Paragraphs>47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10</cp:revision>
  <dcterms:created xsi:type="dcterms:W3CDTF">2018-02-14T21:06:23Z</dcterms:created>
  <dcterms:modified xsi:type="dcterms:W3CDTF">2023-02-15T21:24:07Z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