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10160000" cy="7620000"/>
  <p:notesSz cx="6858000" cy="9144000"/>
  <p:embeddedFontLst>
    <p:embeddedFont>
      <p:font typeface="Century Gothic" panose="020B0502020202020204" pitchFamily="34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05EC93-9277-4DC8-993D-E3CB64E64079}" v="1" dt="2023-02-15T21:55:15.7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4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3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shpreet Kaur" userId="19ba2128-39f9-4128-b8af-0f9b31cf97c0" providerId="ADAL" clId="{4005EC93-9277-4DC8-993D-E3CB64E64079}"/>
    <pc:docChg chg="modSld">
      <pc:chgData name="Dishpreet Kaur" userId="19ba2128-39f9-4128-b8af-0f9b31cf97c0" providerId="ADAL" clId="{4005EC93-9277-4DC8-993D-E3CB64E64079}" dt="2023-02-15T21:55:15.706" v="1"/>
      <pc:docMkLst>
        <pc:docMk/>
      </pc:docMkLst>
      <pc:sldChg chg="modSp mod">
        <pc:chgData name="Dishpreet Kaur" userId="19ba2128-39f9-4128-b8af-0f9b31cf97c0" providerId="ADAL" clId="{4005EC93-9277-4DC8-993D-E3CB64E64079}" dt="2023-02-15T21:55:15.706" v="1"/>
        <pc:sldMkLst>
          <pc:docMk/>
          <pc:sldMk cId="3187243016" sldId="256"/>
        </pc:sldMkLst>
        <pc:spChg chg="mod">
          <ac:chgData name="Dishpreet Kaur" userId="19ba2128-39f9-4128-b8af-0f9b31cf97c0" providerId="ADAL" clId="{4005EC93-9277-4DC8-993D-E3CB64E64079}" dt="2023-02-15T21:55:15.706" v="1"/>
          <ac:spMkLst>
            <pc:docMk/>
            <pc:sldMk cId="3187243016" sldId="256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6898D-1C66-4F02-901C-1D3BA998D311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A438-2DD5-438E-B188-0303CDFF22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8179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6898D-1C66-4F02-901C-1D3BA998D311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A438-2DD5-438E-B188-0303CDFF22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26662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6898D-1C66-4F02-901C-1D3BA998D311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A438-2DD5-438E-B188-0303CDFF22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11674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6898D-1C66-4F02-901C-1D3BA998D311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A438-2DD5-438E-B188-0303CDFF22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5825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6898D-1C66-4F02-901C-1D3BA998D311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A438-2DD5-438E-B188-0303CDFF22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9392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6898D-1C66-4F02-901C-1D3BA998D311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A438-2DD5-438E-B188-0303CDFF22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63729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6898D-1C66-4F02-901C-1D3BA998D311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A438-2DD5-438E-B188-0303CDFF22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57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6898D-1C66-4F02-901C-1D3BA998D311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A438-2DD5-438E-B188-0303CDFF22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46726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6898D-1C66-4F02-901C-1D3BA998D311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A438-2DD5-438E-B188-0303CDFF22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11735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6898D-1C66-4F02-901C-1D3BA998D311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A438-2DD5-438E-B188-0303CDFF22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03315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6898D-1C66-4F02-901C-1D3BA998D311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A438-2DD5-438E-B188-0303CDFF22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7670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6898D-1C66-4F02-901C-1D3BA998D311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CA438-2DD5-438E-B188-0303CDFF22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91766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131"/>
            <a:ext cx="455002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obligatoire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1.2 Unité 13 Logique numérale p. P-29–30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canadienne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LN1-83</a:t>
            </a:r>
            <a:endParaRPr lang="fr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Un de plus, un de moins</a:t>
            </a:r>
            <a:endParaRPr lang="fr-ca" sz="30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448800" cy="111460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4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devront utiliser des combinaisons de nombres dont la somme est égale à 5 ou 10 pour trouver des sommes qui sont supérieures ou inférieures d’une unité à 5 ou 10.</a:t>
            </a:r>
            <a:endParaRPr lang="fr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1.2 p. 79–81</a:t>
            </a:r>
            <a:endParaRPr lang="fr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187243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84200"/>
            <a:ext cx="9908540" cy="106266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Regardons les cartes d’addition. 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Signale en levant le pouce quand tu as une réponse.</a:t>
            </a:r>
            <a:endParaRPr lang="fr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553200"/>
            <a:ext cx="4622800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Montrez la carte d’addition 3 + 8. </a:t>
            </a:r>
          </a:p>
          <a:p>
            <a:pPr algn="l" rtl="0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 P-30 pour plus de détails. 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03700" y="2768600"/>
            <a:ext cx="18314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 + 6 = 10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102100"/>
            <a:ext cx="97028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 quelle complémentaire de 10 se rapproche 3 + 8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5143500"/>
            <a:ext cx="8807380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Est-ce que quelqu’un a utilisé une différente complémentaire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02145" y="190500"/>
            <a:ext cx="5286761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Vous aurez besoin de cartes d’addition de la p. P-3.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375445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095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23137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 complémentaires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1. Fais deux piles de pions.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Trouve « deux de plus que » en ajoutant un pion à chacune des deux piles, ou deux à une pile.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5664200"/>
            <a:ext cx="9269603" cy="99809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De la même façon, retire un pion de chaque pile ou deux d’une pile pour trouver « deux de moins que ».</a:t>
            </a:r>
            <a:endParaRPr lang="fr-ca" sz="27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57200" y="3238500"/>
            <a:ext cx="9360040" cy="1694246"/>
            <a:chOff x="457200" y="3238500"/>
            <a:chExt cx="9360040" cy="1694246"/>
          </a:xfrm>
        </p:grpSpPr>
        <p:sp>
          <p:nvSpPr>
            <p:cNvPr id="4" name="TextBox 3"/>
            <p:cNvSpPr txBox="1"/>
            <p:nvPr/>
          </p:nvSpPr>
          <p:spPr>
            <a:xfrm>
              <a:off x="457200" y="3238500"/>
              <a:ext cx="35077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Exemples :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540000" y="3238500"/>
              <a:ext cx="7277240" cy="169424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Si 6 + 4 = 10, alors 8 + 4 = 12.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Si 7 + 3 = 10, l’ajout de 1 à chaque pile donne 8 + 4 = 12.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61132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1" y="444500"/>
            <a:ext cx="8234624" cy="20140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Fais une liste de toutes les phrases qui sont «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 de plus que </a:t>
            </a:r>
            <a:r>
              <a:rPr lang="fr-ca" sz="2800" b="0" i="0" u="none" baseline="0" dirty="0">
                <a:latin typeface="Century Gothic"/>
              </a:rPr>
              <a:t>»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  «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 de moins que </a:t>
            </a:r>
            <a:r>
              <a:rPr lang="fr-ca" sz="2800" b="0" i="0" u="none" baseline="0" dirty="0">
                <a:latin typeface="Century Gothic"/>
              </a:rPr>
              <a:t>»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« deux de plus que » ou « deux de moins que »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6 + 4 = 10.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336031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1.2 p. 79–81</a:t>
            </a:r>
          </a:p>
          <a:p>
            <a:pPr algn="l" rtl="0">
              <a:lnSpc>
                <a:spcPct val="150000"/>
              </a:lnSpc>
            </a:pPr>
            <a:r>
              <a:rPr lang="fr-ca" sz="280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>
                <a:solidFill>
                  <a:srgbClr val="808080"/>
                </a:solidFill>
                <a:latin typeface="Century Gothic"/>
              </a:rPr>
              <a:t>ouvelle édition canadienne</a:t>
            </a:r>
            <a:endParaRPr lang="fr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20342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58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Joue à</a:t>
            </a:r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</a:rPr>
              <a:t> Attraper.</a:t>
            </a:r>
            <a:endParaRPr lang="fr-ca" sz="2800" b="1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R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é</a:t>
            </a: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vision de « un de plus que ».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5760" y="6997700"/>
            <a:ext cx="331470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 P-29 pour plus de détails.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180625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96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Fais une pile de 4 et une pile de 6.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883400"/>
            <a:ext cx="335280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 P-29 pour plus de détails.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70655" y="190500"/>
            <a:ext cx="3591555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Donnez 11 pions à chaque élève.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524000"/>
            <a:ext cx="632543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y a-t-il de pions au total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0" y="3111500"/>
            <a:ext cx="264340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___ + ___ = 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495998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553200"/>
            <a:ext cx="8114044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Répétez l’exercice ci-dessus en demandant aux élèves de retirer un pion.  </a:t>
            </a:r>
          </a:p>
          <a:p>
            <a:pPr algn="l" rtl="0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 P-29 pour plus de détails.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95300"/>
            <a:ext cx="653310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Prends 1 pion et mets-le dans la pile.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473200"/>
            <a:ext cx="622495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y a-t-il de pions au total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7300" y="3149600"/>
            <a:ext cx="264340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___ + ___ = 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62700" y="3149600"/>
            <a:ext cx="264340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___ + ___ = 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18502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58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Écris la phrase numérique.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605048"/>
            <a:ext cx="9563100" cy="99963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Ajoutez un cercle noir à gauche et résous. Répétez, mais ajoutez un cercle noir à l’autre groupe.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  <a:p>
            <a:pPr algn="l" rtl="0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 P-30 pour plus de détails.  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20700" y="1606550"/>
            <a:ext cx="7835900" cy="1018004"/>
            <a:chOff x="520700" y="1606550"/>
            <a:chExt cx="7835900" cy="1018004"/>
          </a:xfrm>
        </p:grpSpPr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700" y="1606550"/>
              <a:ext cx="6648450" cy="48463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5" name="TextBox 4"/>
            <p:cNvSpPr txBox="1"/>
            <p:nvPr/>
          </p:nvSpPr>
          <p:spPr>
            <a:xfrm>
              <a:off x="1549400" y="2286000"/>
              <a:ext cx="751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670300" y="22860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486400" y="2286000"/>
              <a:ext cx="751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89800" y="22860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696200" y="2286000"/>
              <a:ext cx="751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20700" y="4889500"/>
            <a:ext cx="7835900" cy="1202154"/>
            <a:chOff x="520700" y="4889500"/>
            <a:chExt cx="7835900" cy="1202154"/>
          </a:xfrm>
        </p:grpSpPr>
        <p:pic>
          <p:nvPicPr>
            <p:cNvPr id="11" name="Picture 10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700" y="4889500"/>
              <a:ext cx="6648450" cy="48463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2" name="TextBox 11"/>
            <p:cNvSpPr txBox="1"/>
            <p:nvPr/>
          </p:nvSpPr>
          <p:spPr>
            <a:xfrm>
              <a:off x="1816100" y="5753100"/>
              <a:ext cx="751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102100" y="5753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486400" y="5753100"/>
              <a:ext cx="751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289800" y="5753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696200" y="5753100"/>
              <a:ext cx="751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57200" y="4000500"/>
            <a:ext cx="72390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Écris la nouvelle phrase numérique.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64560" y="152400"/>
            <a:ext cx="6555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Demandez à un volontaire d’écrire la phrase numérique. </a:t>
            </a:r>
            <a:endParaRPr lang="fr-ca" sz="1600">
              <a:solidFill>
                <a:srgbClr val="808080"/>
              </a:solidFill>
              <a:latin typeface="Century Gothic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0" y="375445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956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461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Dessine le modèle et écris la phrase numérique.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2600" y="6692900"/>
            <a:ext cx="5708117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Faites un exemple de retirer un cercle en le barrant. </a:t>
            </a:r>
          </a:p>
          <a:p>
            <a:pPr algn="l" rtl="0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 P-30 pour plus de détails.  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64560" y="152400"/>
            <a:ext cx="6555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Voir p. P-30 pour les phrases numériques. </a:t>
            </a:r>
            <a:endParaRPr lang="fr-ca" sz="160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828418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57200" y="687335"/>
            <a:ext cx="9908540" cy="2530097"/>
            <a:chOff x="457200" y="596900"/>
            <a:chExt cx="9908540" cy="2530097"/>
          </a:xfrm>
        </p:grpSpPr>
        <p:sp>
          <p:nvSpPr>
            <p:cNvPr id="2" name="TextBox 1"/>
            <p:cNvSpPr txBox="1"/>
            <p:nvPr/>
          </p:nvSpPr>
          <p:spPr>
            <a:xfrm>
              <a:off x="457200" y="596900"/>
              <a:ext cx="99085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Utilise </a:t>
              </a:r>
              <a:r>
                <a:rPr lang="fr-ca" sz="2800" b="1" i="0" u="none" baseline="0" dirty="0">
                  <a:solidFill>
                    <a:srgbClr val="000000"/>
                  </a:solidFill>
                  <a:latin typeface="Century Gothic"/>
                </a:rPr>
                <a:t>7 + 3 = 10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pour t’aider à résoudre les problèmes ci-dessous :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69900" y="1765577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6 + 3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82600" y="2603777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7 + 4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273300" y="1765577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8 + 3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273300" y="2603777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7 + 2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6320413" y="190500"/>
            <a:ext cx="337570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 P-30 pour plus de détails. 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57200" y="4102100"/>
            <a:ext cx="9500716" cy="2384119"/>
            <a:chOff x="457200" y="4102100"/>
            <a:chExt cx="9193352" cy="2384119"/>
          </a:xfrm>
        </p:grpSpPr>
        <p:sp>
          <p:nvSpPr>
            <p:cNvPr id="9" name="TextBox 8"/>
            <p:cNvSpPr txBox="1"/>
            <p:nvPr/>
          </p:nvSpPr>
          <p:spPr>
            <a:xfrm>
              <a:off x="457200" y="4102100"/>
              <a:ext cx="919335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Utilise </a:t>
              </a:r>
              <a:r>
                <a:rPr lang="fr-ca" sz="2800" b="1" i="0" u="none" baseline="0" dirty="0">
                  <a:solidFill>
                    <a:srgbClr val="000000"/>
                  </a:solidFill>
                  <a:latin typeface="Century Gothic"/>
                </a:rPr>
                <a:t>8 + 2 = 10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pour t’aider à résoudre les problèmes ci-dessous :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69900" y="5327999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8 + 1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9900" y="5962999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9 + 2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60600" y="5327999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8 + 3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60600" y="5962999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7 + 2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cxnSp>
        <p:nvCxnSpPr>
          <p:cNvPr id="19" name="Straight Connector 18"/>
          <p:cNvCxnSpPr/>
          <p:nvPr/>
        </p:nvCxnSpPr>
        <p:spPr>
          <a:xfrm>
            <a:off x="0" y="367406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2865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84200"/>
            <a:ext cx="8877719" cy="103137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Écris et résous les problèmes d’addition qui sont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 de plus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ou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 de moins que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</a:rPr>
              <a:t>3 + 2 = 5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0413" y="190500"/>
            <a:ext cx="337570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 P-30 pour plus de détails. 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102100"/>
            <a:ext cx="8877719" cy="103137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Écris et résous les problèmes d’addition qui sont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 de plus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ou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 de moins que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</a:rPr>
              <a:t>5 + 5 = 10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377455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4998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457200" y="431800"/>
            <a:ext cx="9817100" cy="3907254"/>
            <a:chOff x="457200" y="431800"/>
            <a:chExt cx="9817100" cy="3907254"/>
          </a:xfrm>
        </p:grpSpPr>
        <p:sp>
          <p:nvSpPr>
            <p:cNvPr id="2" name="TextBox 1"/>
            <p:cNvSpPr txBox="1"/>
            <p:nvPr/>
          </p:nvSpPr>
          <p:spPr>
            <a:xfrm>
              <a:off x="457200" y="431800"/>
              <a:ext cx="99085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Utilise des chiffres qui s’additionnent pour obtenir 5 ou 10 pour résoudre les problèmes ci-dessous : 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57200" y="1727200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5 + 6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7200" y="2463800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4 + 2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57200" y="3200400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3 + 3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7200" y="4000500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7 + 4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717800" y="1727200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2 + 7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717800" y="2463800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9 + 2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717800" y="3200400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2 + 2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17800" y="4000500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3 + 1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57199" y="6997700"/>
            <a:ext cx="3843495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 P-30 pour plus de détails. 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059666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02E1CB2-6F71-4054-B555-A870102E9BAC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4ABCC90E-5D66-455C-9D82-9A8C32FF9DF3}"/>
</file>

<file path=customXml/itemProps3.xml><?xml version="1.0" encoding="utf-8"?>
<ds:datastoreItem xmlns:ds="http://schemas.openxmlformats.org/officeDocument/2006/customXml" ds:itemID="{6A5EF3EE-2B40-4026-B6AF-F2273753F0E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672</Words>
  <Application>Microsoft Office PowerPoint</Application>
  <PresentationFormat>Custom</PresentationFormat>
  <Paragraphs>85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Dishpreet Kaur</cp:lastModifiedBy>
  <cp:revision>13</cp:revision>
  <dcterms:created xsi:type="dcterms:W3CDTF">2018-02-14T21:43:37Z</dcterms:created>
  <dcterms:modified xsi:type="dcterms:W3CDTF">2023-02-15T21:55:17Z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