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BAA513-73EF-4F5F-8EC0-657705A048DD}" v="1" dt="2023-02-15T21:55:23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F3BAA513-73EF-4F5F-8EC0-657705A048DD}"/>
    <pc:docChg chg="modSld">
      <pc:chgData name="Dishpreet Kaur" userId="19ba2128-39f9-4128-b8af-0f9b31cf97c0" providerId="ADAL" clId="{F3BAA513-73EF-4F5F-8EC0-657705A048DD}" dt="2023-02-15T21:55:23.272" v="1"/>
      <pc:docMkLst>
        <pc:docMk/>
      </pc:docMkLst>
      <pc:sldChg chg="modSp mod">
        <pc:chgData name="Dishpreet Kaur" userId="19ba2128-39f9-4128-b8af-0f9b31cf97c0" providerId="ADAL" clId="{F3BAA513-73EF-4F5F-8EC0-657705A048DD}" dt="2023-02-15T21:55:23.272" v="1"/>
        <pc:sldMkLst>
          <pc:docMk/>
          <pc:sldMk cId="172110716" sldId="256"/>
        </pc:sldMkLst>
        <pc:spChg chg="mod">
          <ac:chgData name="Dishpreet Kaur" userId="19ba2128-39f9-4128-b8af-0f9b31cf97c0" providerId="ADAL" clId="{F3BAA513-73EF-4F5F-8EC0-657705A048DD}" dt="2023-02-15T21:55:23.272" v="1"/>
          <ac:spMkLst>
            <pc:docMk/>
            <pc:sldMk cId="172110716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480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954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228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941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145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070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429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6128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370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308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010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4015A-AF80-4E26-AF52-281937D2752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783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facultatif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P-23–25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LN1-81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Obtenir 10 pour additionner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246298" cy="1125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additionneront deux nombres à un chiffre dont la somme est supérieure à 10 en les regroupant d’abord pour obtenir 10.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1.2 pages 75–76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2110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a) Dessine une image pour illustrer 8 + 6 + 6 + 7.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175000"/>
            <a:ext cx="95529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Fais des groupes de 5, puis compte par 5 et un 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additionner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00557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797332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5. Fais l’addition en déplaçant mentalement 1 de l’autre nombre vers le 9.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9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7780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9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 + 9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0005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9 + 9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9628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737042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6. Fais l’addition en déplaçant mentalement 2 de l’autre nombre vers le 8.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8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7780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8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40005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8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30729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1.2 pages 75–76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797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la solution.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Utilise tes doigts.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 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P-23 pour plus de détails.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83400"/>
            <a:ext cx="43459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P-23 pour plus de détails.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0574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+ 8 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1100" y="20574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+ 9 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57700" y="20447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+ 8 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2044700"/>
            <a:ext cx="14373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+ 6 =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45500" y="20574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+ 5 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578100"/>
            <a:ext cx="7171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Écris tes réponses puis couvre les phrases d’addition.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5600" y="34417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+ 5 =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34417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+ 7 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30700" y="3441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+ 4 =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9200" y="3441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+ 1 =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56600" y="33909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+ 2 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359400"/>
            <a:ext cx="95271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Pourquoi la deuxième rangée est plus facile que la première rangée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0" y="3205424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3048" y="493027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1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83400"/>
            <a:ext cx="34315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P-23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2098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984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7592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5339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06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600" y="22098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0600" y="2984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0600" y="37592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4081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Compte les cercles dans chaque groupe.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067300"/>
            <a:ext cx="354204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 P-24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76" y="1866900"/>
            <a:ext cx="7295388" cy="15916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2133600" y="12319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0700" y="12319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08700" y="12319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77200" y="12319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7900" y="43434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6500" y="43434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8700" y="43434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91500" y="43434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1600" y="6197600"/>
            <a:ext cx="244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+ 7 = 10 + 5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54293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90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« Obtenir 10 pour additionner ».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007" y="1832483"/>
            <a:ext cx="5083175" cy="39549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199" y="6934200"/>
            <a:ext cx="568234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Distribuez la FR Obtenir 10 pour additionner (p. P-50).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8136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5230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vais vous montrer pendant 2 secondes un cadre à dix cases.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en levant le pouce quand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340136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 P-24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59366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Dessine une image, puis fais un groupe de 10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ajouter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00577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 + 6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400577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8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45277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6 + 9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445277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9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8933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Additionne. </a:t>
            </a:r>
            <a:endParaRPr lang="fr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08100"/>
            <a:ext cx="16946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20 + 4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308100"/>
            <a:ext cx="1694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20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03600"/>
            <a:ext cx="1681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20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3403600"/>
            <a:ext cx="16953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20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25072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a) Dessine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une image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illustrer 15 + 8.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3175000"/>
            <a:ext cx="815423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Fais un groupe de 20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ajouter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32692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4B8A56-7F24-464B-AB48-24DCF9A8F323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B338992E-9114-4DB2-97AE-5B0FCEA5BB8D}"/>
</file>

<file path=customXml/itemProps3.xml><?xml version="1.0" encoding="utf-8"?>
<ds:datastoreItem xmlns:ds="http://schemas.openxmlformats.org/officeDocument/2006/customXml" ds:itemID="{802FC7F2-E066-4705-AACF-D9A67FFA8F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484</Words>
  <Application>Microsoft Office PowerPoint</Application>
  <PresentationFormat>Custom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5</cp:revision>
  <dcterms:created xsi:type="dcterms:W3CDTF">2018-02-14T21:41:54Z</dcterms:created>
  <dcterms:modified xsi:type="dcterms:W3CDTF">2023-02-15T21:55:25Z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