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1B8B1-42B0-457F-B719-886D5B959CBE}" v="1" dt="2023-02-15T21:55:02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1E04E154-B1E3-4EE9-A4D8-7E0A016134DC}"/>
    <pc:docChg chg="modSld">
      <pc:chgData name="Natalie Francis" userId="e859cff9-ab28-4f1c-8072-00482c704e35" providerId="ADAL" clId="{1E04E154-B1E3-4EE9-A4D8-7E0A016134DC}" dt="2023-02-01T16:06:09.301" v="1" actId="20577"/>
      <pc:docMkLst>
        <pc:docMk/>
      </pc:docMkLst>
      <pc:sldChg chg="modSp mod">
        <pc:chgData name="Natalie Francis" userId="e859cff9-ab28-4f1c-8072-00482c704e35" providerId="ADAL" clId="{1E04E154-B1E3-4EE9-A4D8-7E0A016134DC}" dt="2023-02-01T16:06:09.301" v="1" actId="20577"/>
        <pc:sldMkLst>
          <pc:docMk/>
          <pc:sldMk cId="1141434478" sldId="267"/>
        </pc:sldMkLst>
        <pc:spChg chg="mod">
          <ac:chgData name="Natalie Francis" userId="e859cff9-ab28-4f1c-8072-00482c704e35" providerId="ADAL" clId="{1E04E154-B1E3-4EE9-A4D8-7E0A016134DC}" dt="2023-02-01T16:06:09.301" v="1" actId="20577"/>
          <ac:spMkLst>
            <pc:docMk/>
            <pc:sldMk cId="1141434478" sldId="267"/>
            <ac:spMk id="4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7531B8B1-42B0-457F-B719-886D5B959CBE}"/>
    <pc:docChg chg="modSld">
      <pc:chgData name="Dishpreet Kaur" userId="19ba2128-39f9-4128-b8af-0f9b31cf97c0" providerId="ADAL" clId="{7531B8B1-42B0-457F-B719-886D5B959CBE}" dt="2023-02-15T21:55:02.434" v="1"/>
      <pc:docMkLst>
        <pc:docMk/>
      </pc:docMkLst>
      <pc:sldChg chg="modSp mod">
        <pc:chgData name="Dishpreet Kaur" userId="19ba2128-39f9-4128-b8af-0f9b31cf97c0" providerId="ADAL" clId="{7531B8B1-42B0-457F-B719-886D5B959CBE}" dt="2023-02-15T21:55:02.434" v="1"/>
        <pc:sldMkLst>
          <pc:docMk/>
          <pc:sldMk cId="4020985563" sldId="256"/>
        </pc:sldMkLst>
        <pc:spChg chg="mod">
          <ac:chgData name="Dishpreet Kaur" userId="19ba2128-39f9-4128-b8af-0f9b31cf97c0" providerId="ADAL" clId="{7531B8B1-42B0-457F-B719-886D5B959CBE}" dt="2023-02-15T21:55:02.434" v="1"/>
          <ac:spMkLst>
            <pc:docMk/>
            <pc:sldMk cId="4020985563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726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197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189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054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559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78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012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53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929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404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891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12B17-3002-44A4-A176-7F4D28405BA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301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P-38–41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LN1-86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Utilisation de doubles pour additionner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639300" cy="15329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utiliseront les doubles pour additionner en utilisant le concept « d’un de plus que » ou « d’un de moins que ».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résoudront des problèmes en utilisant des doubles.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 86–87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2098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Résolvons les problèmes suivants.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</a:t>
            </a:r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P-39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40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6891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+ 7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0000" y="16891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+ 7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99658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31800"/>
            <a:ext cx="911887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Veux-tu utiliser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une complémentaire de 10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Explique.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13000"/>
            <a:ext cx="283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+ 6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13000"/>
            <a:ext cx="283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+ 4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76700"/>
            <a:ext cx="3010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+ 6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19800"/>
            <a:ext cx="4382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20 + 21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73356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04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609600"/>
            <a:ext cx="8274818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Signale en levant le pouce quand tu connais la réponse.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5960" y="203200"/>
            <a:ext cx="80377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une série de cartes d’addition avec les problèmes ci-dessous.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Vous aurez besoin des cartes d’addition de la p. P-4.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P-40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1859781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+ 6 = 12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1434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969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Ben a 4 autocollants.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en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d’autocollants Don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5960" y="203200"/>
            <a:ext cx="80377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P-40 pour plus de détails.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38619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Utilise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trouver la réponse.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1803400"/>
            <a:ext cx="9131579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Jay a 7 autocollants. Ken en a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Combien d’autocollants Ken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727700"/>
            <a:ext cx="9654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Emma a 5 ans. Sara a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l’âge d’Emma. Mary est 1 ans plus jeune que Sara. Quel âge a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Mary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530600"/>
            <a:ext cx="958596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Liz a 6 autocollants. Ron en a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Hanna en a un de plus que Ron. Combien d’autocollants Hanna a-t-elle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1941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54868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44500"/>
            <a:ext cx="9339943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Trace des traits pour faire correspondre deux paires de quasi-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l’addition ci-dessous. Puis fais l’addition.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4780" y="2882900"/>
            <a:ext cx="22438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+ 2 + 6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4876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Mike a 11 ans.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Bob a 1 an de plus que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l’âge de Mike.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âge a Bob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2593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2651" cy="15230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Entoure les chiffres que tu ajouterais en premier. Ensuite, trouve le résultat.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latin typeface="Century Gothic"/>
              </a:rPr>
              <a:t>Chaque question contient une complémentaire de 10 ou un double.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85442"/>
            <a:ext cx="21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+ 7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866842"/>
            <a:ext cx="20942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8 + 7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76142"/>
            <a:ext cx="21066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6 + 6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2669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 86–87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3377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complémentaires de 10 peuvent nous aider à additionner.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4505" y="165100"/>
            <a:ext cx="700579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Révision de l’utilisation de complémentaires pour additionner.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11300" y="1662025"/>
            <a:ext cx="3301860" cy="2212320"/>
            <a:chOff x="1511300" y="1511300"/>
            <a:chExt cx="3301860" cy="2212320"/>
          </a:xfrm>
        </p:grpSpPr>
        <p:sp>
          <p:nvSpPr>
            <p:cNvPr id="4" name="TextBox 3"/>
            <p:cNvSpPr txBox="1"/>
            <p:nvPr/>
          </p:nvSpPr>
          <p:spPr>
            <a:xfrm>
              <a:off x="1511300" y="1511300"/>
              <a:ext cx="11237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+ 3</a:t>
              </a:r>
              <a:r>
                <a:rPr lang="fr-ca" sz="2800" b="0" i="0" u="none" baseline="0">
                  <a:solidFill>
                    <a:srgbClr val="000000"/>
                  </a:solidFill>
                  <a:latin typeface="Arial"/>
                </a:rPr>
                <a:t> </a:t>
              </a:r>
              <a:endParaRPr lang="fr-ca" sz="28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11300" y="2336800"/>
              <a:ext cx="18314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+ 3 = 10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11300" y="3200400"/>
              <a:ext cx="330186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8 + 3 = 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11300" y="4798925"/>
            <a:ext cx="3171232" cy="2250420"/>
            <a:chOff x="1511300" y="4648200"/>
            <a:chExt cx="3171232" cy="2250420"/>
          </a:xfrm>
        </p:grpSpPr>
        <p:sp>
          <p:nvSpPr>
            <p:cNvPr id="8" name="TextBox 7"/>
            <p:cNvSpPr txBox="1"/>
            <p:nvPr/>
          </p:nvSpPr>
          <p:spPr>
            <a:xfrm>
              <a:off x="1511300" y="4648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11300" y="5486400"/>
              <a:ext cx="18314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+ 2 = 10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11300" y="6375400"/>
              <a:ext cx="3171232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7 + 2 = 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182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utiliser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additionner.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P-38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974850"/>
            <a:ext cx="5664200" cy="13609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57200" y="12446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810000"/>
            <a:ext cx="616466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 + 6 font 12, donc 7 + 6 font ___.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6042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Utilise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ajouter 1.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79600"/>
            <a:ext cx="5410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 + 4 = 8, donc 5 + 4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873500"/>
            <a:ext cx="5423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7 + 7 = 14, donc 7 + 8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882900"/>
            <a:ext cx="5601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5 + 5 = 10, donc 5 + 6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876800"/>
            <a:ext cx="5423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8 + 8 = 16, donc 8 + 9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891268"/>
            <a:ext cx="8837525" cy="15999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Utilise 2 ou 3 de plus (ou de moins) que pour trouver 5 + 7 = ____.</a:t>
            </a:r>
            <a:endParaRPr lang="fr-ca" sz="27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112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65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Utilise la phrase d’addition pour ajouter.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1257300"/>
            <a:ext cx="741065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4 + 6 = 10, donc 4 + 8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374900"/>
            <a:ext cx="5575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+ 3 = 10, donc 5 + 3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92500"/>
            <a:ext cx="5906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6 + 6 = 12, donc 6 + 8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610100"/>
            <a:ext cx="5982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8 + 2 = 10, donc 8 + 5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728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Cherche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utilise-le pour additionner.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6490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+ 7 = ____, donc 8 + 7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048000"/>
            <a:ext cx="63957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4 + 4 = ____, donc 4 + 5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65600"/>
            <a:ext cx="5944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+ 9 = ____, donc 9 + 8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283200"/>
            <a:ext cx="6134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 + 6 = ____, donc 7 + 6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788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12 + 12 = ____, donc 12 + 13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2201845"/>
            <a:ext cx="68881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14 + 14 = ____, donc 14 + 13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31814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60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mettre le même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chaque case.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P-39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1955800"/>
            <a:ext cx="3609797" cy="410125"/>
            <a:chOff x="457200" y="1955800"/>
            <a:chExt cx="3609797" cy="410125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981200"/>
              <a:ext cx="143733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+ 7 =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1830537" y="1981200"/>
              <a:ext cx="384725" cy="384725"/>
            </a:xfrm>
            <a:custGeom>
              <a:avLst/>
              <a:gdLst/>
              <a:ahLst/>
              <a:cxnLst/>
              <a:rect l="0" t="0" r="0" b="0"/>
              <a:pathLst>
                <a:path w="384725" h="384725">
                  <a:moveTo>
                    <a:pt x="0" y="0"/>
                  </a:moveTo>
                  <a:lnTo>
                    <a:pt x="384724" y="0"/>
                  </a:lnTo>
                  <a:lnTo>
                    <a:pt x="384724" y="384724"/>
                  </a:lnTo>
                  <a:lnTo>
                    <a:pt x="0" y="3847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49500" y="1955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878287" y="1975272"/>
              <a:ext cx="384725" cy="384723"/>
            </a:xfrm>
            <a:custGeom>
              <a:avLst/>
              <a:gdLst/>
              <a:ahLst/>
              <a:cxnLst/>
              <a:rect l="0" t="0" r="0" b="0"/>
              <a:pathLst>
                <a:path w="384725" h="384723">
                  <a:moveTo>
                    <a:pt x="0" y="0"/>
                  </a:moveTo>
                  <a:lnTo>
                    <a:pt x="384724" y="0"/>
                  </a:lnTo>
                  <a:lnTo>
                    <a:pt x="384724" y="384722"/>
                  </a:lnTo>
                  <a:lnTo>
                    <a:pt x="0" y="38472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29000" y="1981200"/>
              <a:ext cx="72943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+ 1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9341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8921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additionner.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4051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 + 5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3327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+ 6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7835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762500"/>
            <a:ext cx="3277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20 + 21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4762500"/>
            <a:ext cx="3543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19 + 20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9582" y="203200"/>
            <a:ext cx="5925318" cy="6537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Si les élèves ont de la difficulté à y arriver, encouragez-les à doubler le plus petit nombre, puis à ajouter 1.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37142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50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62C483-B8A8-4E02-B41C-1F35678FBE3F}"/>
</file>

<file path=customXml/itemProps2.xml><?xml version="1.0" encoding="utf-8"?>
<ds:datastoreItem xmlns:ds="http://schemas.openxmlformats.org/officeDocument/2006/customXml" ds:itemID="{88D27AC0-A767-42B0-ADA9-3041C66A5C2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1D8D6728-8AB6-4A14-A7A7-69743478EE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835</Words>
  <Application>Microsoft Office PowerPoint</Application>
  <PresentationFormat>Custom</PresentationFormat>
  <Paragraphs>95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10</cp:revision>
  <dcterms:created xsi:type="dcterms:W3CDTF">2018-02-14T21:44:53Z</dcterms:created>
  <dcterms:modified xsi:type="dcterms:W3CDTF">2023-02-15T21:55:04Z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