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x="10160000" cy="7620000"/>
  <p:notesSz cx="6858000" cy="9144000"/>
  <p:embeddedFontLst>
    <p:embeddedFont>
      <p:font typeface="Century Gothic" panose="020B0502020202020204" pitchFamily="34" charset="0"/>
      <p:regular r:id="rId17"/>
      <p:bold r:id="rId18"/>
      <p:italic r:id="rId19"/>
      <p:boldItalic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0B5969-0DE7-42FF-8E8F-004657729AE7}" v="1" dt="2023-02-15T21:23:11.4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6" d="100"/>
          <a:sy n="56" d="100"/>
        </p:scale>
        <p:origin x="140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2.fntdata"/><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1.fntdata"/><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4.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font" Target="fonts/font3.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ishpreet Kaur" userId="19ba2128-39f9-4128-b8af-0f9b31cf97c0" providerId="ADAL" clId="{3E0B5969-0DE7-42FF-8E8F-004657729AE7}"/>
    <pc:docChg chg="modSld">
      <pc:chgData name="Dishpreet Kaur" userId="19ba2128-39f9-4128-b8af-0f9b31cf97c0" providerId="ADAL" clId="{3E0B5969-0DE7-42FF-8E8F-004657729AE7}" dt="2023-02-15T21:23:11.429" v="1"/>
      <pc:docMkLst>
        <pc:docMk/>
      </pc:docMkLst>
      <pc:sldChg chg="modSp mod">
        <pc:chgData name="Dishpreet Kaur" userId="19ba2128-39f9-4128-b8af-0f9b31cf97c0" providerId="ADAL" clId="{3E0B5969-0DE7-42FF-8E8F-004657729AE7}" dt="2023-02-15T21:23:11.429" v="1"/>
        <pc:sldMkLst>
          <pc:docMk/>
          <pc:sldMk cId="2985450693" sldId="256"/>
        </pc:sldMkLst>
        <pc:spChg chg="mod">
          <ac:chgData name="Dishpreet Kaur" userId="19ba2128-39f9-4128-b8af-0f9b31cf97c0" providerId="ADAL" clId="{3E0B5969-0DE7-42FF-8E8F-004657729AE7}" dt="2023-02-15T21:23:11.429" v="1"/>
          <ac:spMkLst>
            <pc:docMk/>
            <pc:sldMk cId="2985450693" sldId="256"/>
            <ac:spMk id="6"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70000" y="1247070"/>
            <a:ext cx="7620000" cy="2652889"/>
          </a:xfrm>
        </p:spPr>
        <p:txBody>
          <a:bodyPr anchor="b"/>
          <a:lstStyle>
            <a:lvl1pPr algn="ctr">
              <a:defRPr sz="5000"/>
            </a:lvl1pPr>
          </a:lstStyle>
          <a:p>
            <a:r>
              <a:rPr lang="en-US"/>
              <a:t>Click to edit Master title style</a:t>
            </a:r>
            <a:endParaRPr lang="en-CA"/>
          </a:p>
        </p:txBody>
      </p:sp>
      <p:sp>
        <p:nvSpPr>
          <p:cNvPr id="3" name="Subtitle 2"/>
          <p:cNvSpPr>
            <a:spLocks noGrp="1"/>
          </p:cNvSpPr>
          <p:nvPr>
            <p:ph type="subTitle" idx="1"/>
          </p:nvPr>
        </p:nvSpPr>
        <p:spPr>
          <a:xfrm>
            <a:off x="1270000" y="4002264"/>
            <a:ext cx="7620000" cy="1839736"/>
          </a:xfrm>
        </p:spPr>
        <p:txBody>
          <a:bodyPr/>
          <a:lstStyle>
            <a:lvl1pPr marL="0" indent="0" algn="ctr">
              <a:buNone/>
              <a:defRPr sz="2000"/>
            </a:lvl1pPr>
            <a:lvl2pPr marL="380985" indent="0" algn="ctr">
              <a:buNone/>
              <a:defRPr sz="1667"/>
            </a:lvl2pPr>
            <a:lvl3pPr marL="761970" indent="0" algn="ctr">
              <a:buNone/>
              <a:defRPr sz="1500"/>
            </a:lvl3pPr>
            <a:lvl4pPr marL="1142954" indent="0" algn="ctr">
              <a:buNone/>
              <a:defRPr sz="1333"/>
            </a:lvl4pPr>
            <a:lvl5pPr marL="1523939" indent="0" algn="ctr">
              <a:buNone/>
              <a:defRPr sz="1333"/>
            </a:lvl5pPr>
            <a:lvl6pPr marL="1904924" indent="0" algn="ctr">
              <a:buNone/>
              <a:defRPr sz="1333"/>
            </a:lvl6pPr>
            <a:lvl7pPr marL="2285909" indent="0" algn="ctr">
              <a:buNone/>
              <a:defRPr sz="1333"/>
            </a:lvl7pPr>
            <a:lvl8pPr marL="2666893" indent="0" algn="ctr">
              <a:buNone/>
              <a:defRPr sz="1333"/>
            </a:lvl8pPr>
            <a:lvl9pPr marL="3047878" indent="0" algn="ctr">
              <a:buNone/>
              <a:defRPr sz="1333"/>
            </a:lvl9pPr>
          </a:lstStyle>
          <a:p>
            <a:r>
              <a:rPr lang="en-US"/>
              <a:t>Click to edit Master subtitle style</a:t>
            </a:r>
            <a:endParaRPr lang="en-CA"/>
          </a:p>
        </p:txBody>
      </p:sp>
      <p:sp>
        <p:nvSpPr>
          <p:cNvPr id="4" name="Date Placeholder 3"/>
          <p:cNvSpPr>
            <a:spLocks noGrp="1"/>
          </p:cNvSpPr>
          <p:nvPr>
            <p:ph type="dt" sz="half" idx="10"/>
          </p:nvPr>
        </p:nvSpPr>
        <p:spPr/>
        <p:txBody>
          <a:bodyPr/>
          <a:lstStyle/>
          <a:p>
            <a:fld id="{4C8B9F28-5E44-415F-9AD4-239A2B846963}" type="datetimeFigureOut">
              <a:rPr lang="en-CA" smtClean="0"/>
              <a:t>2023-02-15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004E438-3B46-44A1-AA70-68168E0DC6EA}" type="slidenum">
              <a:rPr lang="en-CA" smtClean="0"/>
              <a:t>‹#›</a:t>
            </a:fld>
            <a:endParaRPr lang="en-CA"/>
          </a:p>
        </p:txBody>
      </p:sp>
    </p:spTree>
    <p:extLst>
      <p:ext uri="{BB962C8B-B14F-4D97-AF65-F5344CB8AC3E}">
        <p14:creationId xmlns:p14="http://schemas.microsoft.com/office/powerpoint/2010/main" val="4094608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4C8B9F28-5E44-415F-9AD4-239A2B846963}" type="datetimeFigureOut">
              <a:rPr lang="en-CA" smtClean="0"/>
              <a:t>2023-02-15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004E438-3B46-44A1-AA70-68168E0DC6EA}" type="slidenum">
              <a:rPr lang="en-CA" smtClean="0"/>
              <a:t>‹#›</a:t>
            </a:fld>
            <a:endParaRPr lang="en-CA"/>
          </a:p>
        </p:txBody>
      </p:sp>
    </p:spTree>
    <p:extLst>
      <p:ext uri="{BB962C8B-B14F-4D97-AF65-F5344CB8AC3E}">
        <p14:creationId xmlns:p14="http://schemas.microsoft.com/office/powerpoint/2010/main" val="73533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70750" y="405694"/>
            <a:ext cx="2190750" cy="6457598"/>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698500" y="405694"/>
            <a:ext cx="6445250" cy="645759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4C8B9F28-5E44-415F-9AD4-239A2B846963}" type="datetimeFigureOut">
              <a:rPr lang="en-CA" smtClean="0"/>
              <a:t>2023-02-15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004E438-3B46-44A1-AA70-68168E0DC6EA}" type="slidenum">
              <a:rPr lang="en-CA" smtClean="0"/>
              <a:t>‹#›</a:t>
            </a:fld>
            <a:endParaRPr lang="en-CA"/>
          </a:p>
        </p:txBody>
      </p:sp>
    </p:spTree>
    <p:extLst>
      <p:ext uri="{BB962C8B-B14F-4D97-AF65-F5344CB8AC3E}">
        <p14:creationId xmlns:p14="http://schemas.microsoft.com/office/powerpoint/2010/main" val="34332260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4C8B9F28-5E44-415F-9AD4-239A2B846963}" type="datetimeFigureOut">
              <a:rPr lang="en-CA" smtClean="0"/>
              <a:t>2023-02-15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004E438-3B46-44A1-AA70-68168E0DC6EA}" type="slidenum">
              <a:rPr lang="en-CA" smtClean="0"/>
              <a:t>‹#›</a:t>
            </a:fld>
            <a:endParaRPr lang="en-CA"/>
          </a:p>
        </p:txBody>
      </p:sp>
    </p:spTree>
    <p:extLst>
      <p:ext uri="{BB962C8B-B14F-4D97-AF65-F5344CB8AC3E}">
        <p14:creationId xmlns:p14="http://schemas.microsoft.com/office/powerpoint/2010/main" val="27867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93208" y="1899710"/>
            <a:ext cx="8763000" cy="3169708"/>
          </a:xfrm>
        </p:spPr>
        <p:txBody>
          <a:bodyPr anchor="b"/>
          <a:lstStyle>
            <a:lvl1pPr>
              <a:defRPr sz="5000"/>
            </a:lvl1pPr>
          </a:lstStyle>
          <a:p>
            <a:r>
              <a:rPr lang="en-US"/>
              <a:t>Click to edit Master title style</a:t>
            </a:r>
            <a:endParaRPr lang="en-CA"/>
          </a:p>
        </p:txBody>
      </p:sp>
      <p:sp>
        <p:nvSpPr>
          <p:cNvPr id="3" name="Text Placeholder 2"/>
          <p:cNvSpPr>
            <a:spLocks noGrp="1"/>
          </p:cNvSpPr>
          <p:nvPr>
            <p:ph type="body" idx="1"/>
          </p:nvPr>
        </p:nvSpPr>
        <p:spPr>
          <a:xfrm>
            <a:off x="693208" y="5099405"/>
            <a:ext cx="8763000" cy="1666874"/>
          </a:xfrm>
        </p:spPr>
        <p:txBody>
          <a:bodyPr/>
          <a:lstStyle>
            <a:lvl1pPr marL="0" indent="0">
              <a:buNone/>
              <a:defRPr sz="2000">
                <a:solidFill>
                  <a:schemeClr val="tx1">
                    <a:tint val="75000"/>
                  </a:schemeClr>
                </a:solidFill>
              </a:defRPr>
            </a:lvl1pPr>
            <a:lvl2pPr marL="380985" indent="0">
              <a:buNone/>
              <a:defRPr sz="1667">
                <a:solidFill>
                  <a:schemeClr val="tx1">
                    <a:tint val="75000"/>
                  </a:schemeClr>
                </a:solidFill>
              </a:defRPr>
            </a:lvl2pPr>
            <a:lvl3pPr marL="761970" indent="0">
              <a:buNone/>
              <a:defRPr sz="1500">
                <a:solidFill>
                  <a:schemeClr val="tx1">
                    <a:tint val="75000"/>
                  </a:schemeClr>
                </a:solidFill>
              </a:defRPr>
            </a:lvl3pPr>
            <a:lvl4pPr marL="1142954" indent="0">
              <a:buNone/>
              <a:defRPr sz="1333">
                <a:solidFill>
                  <a:schemeClr val="tx1">
                    <a:tint val="75000"/>
                  </a:schemeClr>
                </a:solidFill>
              </a:defRPr>
            </a:lvl4pPr>
            <a:lvl5pPr marL="1523939" indent="0">
              <a:buNone/>
              <a:defRPr sz="1333">
                <a:solidFill>
                  <a:schemeClr val="tx1">
                    <a:tint val="75000"/>
                  </a:schemeClr>
                </a:solidFill>
              </a:defRPr>
            </a:lvl5pPr>
            <a:lvl6pPr marL="1904924" indent="0">
              <a:buNone/>
              <a:defRPr sz="1333">
                <a:solidFill>
                  <a:schemeClr val="tx1">
                    <a:tint val="75000"/>
                  </a:schemeClr>
                </a:solidFill>
              </a:defRPr>
            </a:lvl6pPr>
            <a:lvl7pPr marL="2285909" indent="0">
              <a:buNone/>
              <a:defRPr sz="1333">
                <a:solidFill>
                  <a:schemeClr val="tx1">
                    <a:tint val="75000"/>
                  </a:schemeClr>
                </a:solidFill>
              </a:defRPr>
            </a:lvl7pPr>
            <a:lvl8pPr marL="2666893" indent="0">
              <a:buNone/>
              <a:defRPr sz="1333">
                <a:solidFill>
                  <a:schemeClr val="tx1">
                    <a:tint val="75000"/>
                  </a:schemeClr>
                </a:solidFill>
              </a:defRPr>
            </a:lvl8pPr>
            <a:lvl9pPr marL="3047878" indent="0">
              <a:buNone/>
              <a:defRPr sz="13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8B9F28-5E44-415F-9AD4-239A2B846963}" type="datetimeFigureOut">
              <a:rPr lang="en-CA" smtClean="0"/>
              <a:t>2023-02-15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004E438-3B46-44A1-AA70-68168E0DC6EA}" type="slidenum">
              <a:rPr lang="en-CA" smtClean="0"/>
              <a:t>‹#›</a:t>
            </a:fld>
            <a:endParaRPr lang="en-CA"/>
          </a:p>
        </p:txBody>
      </p:sp>
    </p:spTree>
    <p:extLst>
      <p:ext uri="{BB962C8B-B14F-4D97-AF65-F5344CB8AC3E}">
        <p14:creationId xmlns:p14="http://schemas.microsoft.com/office/powerpoint/2010/main" val="13278822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698500" y="2028472"/>
            <a:ext cx="4318000" cy="48348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5143500" y="2028472"/>
            <a:ext cx="4318000" cy="48348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p:txBody>
          <a:bodyPr/>
          <a:lstStyle/>
          <a:p>
            <a:fld id="{4C8B9F28-5E44-415F-9AD4-239A2B846963}" type="datetimeFigureOut">
              <a:rPr lang="en-CA" smtClean="0"/>
              <a:t>2023-02-15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004E438-3B46-44A1-AA70-68168E0DC6EA}" type="slidenum">
              <a:rPr lang="en-CA" smtClean="0"/>
              <a:t>‹#›</a:t>
            </a:fld>
            <a:endParaRPr lang="en-CA"/>
          </a:p>
        </p:txBody>
      </p:sp>
    </p:spTree>
    <p:extLst>
      <p:ext uri="{BB962C8B-B14F-4D97-AF65-F5344CB8AC3E}">
        <p14:creationId xmlns:p14="http://schemas.microsoft.com/office/powerpoint/2010/main" val="1029437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9823" y="405696"/>
            <a:ext cx="8763000" cy="1472848"/>
          </a:xfrm>
        </p:spPr>
        <p:txBody>
          <a:bodyPr/>
          <a:lstStyle/>
          <a:p>
            <a:r>
              <a:rPr lang="en-US"/>
              <a:t>Click to edit Master title style</a:t>
            </a:r>
            <a:endParaRPr lang="en-CA"/>
          </a:p>
        </p:txBody>
      </p:sp>
      <p:sp>
        <p:nvSpPr>
          <p:cNvPr id="3" name="Text Placeholder 2"/>
          <p:cNvSpPr>
            <a:spLocks noGrp="1"/>
          </p:cNvSpPr>
          <p:nvPr>
            <p:ph type="body" idx="1"/>
          </p:nvPr>
        </p:nvSpPr>
        <p:spPr>
          <a:xfrm>
            <a:off x="699824" y="1867959"/>
            <a:ext cx="4298156" cy="915458"/>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4" name="Content Placeholder 3"/>
          <p:cNvSpPr>
            <a:spLocks noGrp="1"/>
          </p:cNvSpPr>
          <p:nvPr>
            <p:ph sz="half" idx="2"/>
          </p:nvPr>
        </p:nvSpPr>
        <p:spPr>
          <a:xfrm>
            <a:off x="699824" y="2783417"/>
            <a:ext cx="4298156" cy="4093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5143501" y="1867959"/>
            <a:ext cx="4319323" cy="915458"/>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6" name="Content Placeholder 5"/>
          <p:cNvSpPr>
            <a:spLocks noGrp="1"/>
          </p:cNvSpPr>
          <p:nvPr>
            <p:ph sz="quarter" idx="4"/>
          </p:nvPr>
        </p:nvSpPr>
        <p:spPr>
          <a:xfrm>
            <a:off x="5143501" y="2783417"/>
            <a:ext cx="4319323" cy="4093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p:txBody>
          <a:bodyPr/>
          <a:lstStyle/>
          <a:p>
            <a:fld id="{4C8B9F28-5E44-415F-9AD4-239A2B846963}" type="datetimeFigureOut">
              <a:rPr lang="en-CA" smtClean="0"/>
              <a:t>2023-02-15</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2004E438-3B46-44A1-AA70-68168E0DC6EA}" type="slidenum">
              <a:rPr lang="en-CA" smtClean="0"/>
              <a:t>‹#›</a:t>
            </a:fld>
            <a:endParaRPr lang="en-CA"/>
          </a:p>
        </p:txBody>
      </p:sp>
    </p:spTree>
    <p:extLst>
      <p:ext uri="{BB962C8B-B14F-4D97-AF65-F5344CB8AC3E}">
        <p14:creationId xmlns:p14="http://schemas.microsoft.com/office/powerpoint/2010/main" val="2836289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2"/>
          <p:cNvSpPr>
            <a:spLocks noGrp="1"/>
          </p:cNvSpPr>
          <p:nvPr>
            <p:ph type="dt" sz="half" idx="10"/>
          </p:nvPr>
        </p:nvSpPr>
        <p:spPr/>
        <p:txBody>
          <a:bodyPr/>
          <a:lstStyle/>
          <a:p>
            <a:fld id="{4C8B9F28-5E44-415F-9AD4-239A2B846963}" type="datetimeFigureOut">
              <a:rPr lang="en-CA" smtClean="0"/>
              <a:t>2023-02-15</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004E438-3B46-44A1-AA70-68168E0DC6EA}" type="slidenum">
              <a:rPr lang="en-CA" smtClean="0"/>
              <a:t>‹#›</a:t>
            </a:fld>
            <a:endParaRPr lang="en-CA"/>
          </a:p>
        </p:txBody>
      </p:sp>
    </p:spTree>
    <p:extLst>
      <p:ext uri="{BB962C8B-B14F-4D97-AF65-F5344CB8AC3E}">
        <p14:creationId xmlns:p14="http://schemas.microsoft.com/office/powerpoint/2010/main" val="3159686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8B9F28-5E44-415F-9AD4-239A2B846963}" type="datetimeFigureOut">
              <a:rPr lang="en-CA" smtClean="0"/>
              <a:t>2023-02-15</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2004E438-3B46-44A1-AA70-68168E0DC6EA}" type="slidenum">
              <a:rPr lang="en-CA" smtClean="0"/>
              <a:t>‹#›</a:t>
            </a:fld>
            <a:endParaRPr lang="en-CA"/>
          </a:p>
        </p:txBody>
      </p:sp>
    </p:spTree>
    <p:extLst>
      <p:ext uri="{BB962C8B-B14F-4D97-AF65-F5344CB8AC3E}">
        <p14:creationId xmlns:p14="http://schemas.microsoft.com/office/powerpoint/2010/main" val="3579141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9824" y="508000"/>
            <a:ext cx="3276864" cy="1778000"/>
          </a:xfrm>
        </p:spPr>
        <p:txBody>
          <a:bodyPr anchor="b"/>
          <a:lstStyle>
            <a:lvl1pPr>
              <a:defRPr sz="2667"/>
            </a:lvl1pPr>
          </a:lstStyle>
          <a:p>
            <a:r>
              <a:rPr lang="en-US"/>
              <a:t>Click to edit Master title style</a:t>
            </a:r>
            <a:endParaRPr lang="en-CA"/>
          </a:p>
        </p:txBody>
      </p:sp>
      <p:sp>
        <p:nvSpPr>
          <p:cNvPr id="3" name="Content Placeholder 2"/>
          <p:cNvSpPr>
            <a:spLocks noGrp="1"/>
          </p:cNvSpPr>
          <p:nvPr>
            <p:ph idx="1"/>
          </p:nvPr>
        </p:nvSpPr>
        <p:spPr>
          <a:xfrm>
            <a:off x="4319323" y="1097141"/>
            <a:ext cx="5143500" cy="5415139"/>
          </a:xfrm>
        </p:spPr>
        <p:txBody>
          <a:bodyPr/>
          <a:lstStyle>
            <a:lvl1pPr>
              <a:defRPr sz="2667"/>
            </a:lvl1pPr>
            <a:lvl2pPr>
              <a:defRPr sz="2333"/>
            </a:lvl2pPr>
            <a:lvl3pPr>
              <a:defRPr sz="2000"/>
            </a:lvl3pPr>
            <a:lvl4pPr>
              <a:defRPr sz="1667"/>
            </a:lvl4pPr>
            <a:lvl5pPr>
              <a:defRPr sz="1667"/>
            </a:lvl5pPr>
            <a:lvl6pPr>
              <a:defRPr sz="1667"/>
            </a:lvl6pPr>
            <a:lvl7pPr>
              <a:defRPr sz="1667"/>
            </a:lvl7pPr>
            <a:lvl8pPr>
              <a:defRPr sz="1667"/>
            </a:lvl8pPr>
            <a:lvl9pPr>
              <a:defRPr sz="1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699824" y="2286000"/>
            <a:ext cx="3276864" cy="4235098"/>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p:cNvSpPr>
            <a:spLocks noGrp="1"/>
          </p:cNvSpPr>
          <p:nvPr>
            <p:ph type="dt" sz="half" idx="10"/>
          </p:nvPr>
        </p:nvSpPr>
        <p:spPr/>
        <p:txBody>
          <a:bodyPr/>
          <a:lstStyle/>
          <a:p>
            <a:fld id="{4C8B9F28-5E44-415F-9AD4-239A2B846963}" type="datetimeFigureOut">
              <a:rPr lang="en-CA" smtClean="0"/>
              <a:t>2023-02-15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004E438-3B46-44A1-AA70-68168E0DC6EA}" type="slidenum">
              <a:rPr lang="en-CA" smtClean="0"/>
              <a:t>‹#›</a:t>
            </a:fld>
            <a:endParaRPr lang="en-CA"/>
          </a:p>
        </p:txBody>
      </p:sp>
    </p:spTree>
    <p:extLst>
      <p:ext uri="{BB962C8B-B14F-4D97-AF65-F5344CB8AC3E}">
        <p14:creationId xmlns:p14="http://schemas.microsoft.com/office/powerpoint/2010/main" val="2350894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9824" y="508000"/>
            <a:ext cx="3276864" cy="1778000"/>
          </a:xfrm>
        </p:spPr>
        <p:txBody>
          <a:bodyPr anchor="b"/>
          <a:lstStyle>
            <a:lvl1pPr>
              <a:defRPr sz="2667"/>
            </a:lvl1pPr>
          </a:lstStyle>
          <a:p>
            <a:r>
              <a:rPr lang="en-US"/>
              <a:t>Click to edit Master title style</a:t>
            </a:r>
            <a:endParaRPr lang="en-CA"/>
          </a:p>
        </p:txBody>
      </p:sp>
      <p:sp>
        <p:nvSpPr>
          <p:cNvPr id="3" name="Picture Placeholder 2"/>
          <p:cNvSpPr>
            <a:spLocks noGrp="1"/>
          </p:cNvSpPr>
          <p:nvPr>
            <p:ph type="pic" idx="1"/>
          </p:nvPr>
        </p:nvSpPr>
        <p:spPr>
          <a:xfrm>
            <a:off x="4319323" y="1097141"/>
            <a:ext cx="5143500" cy="5415139"/>
          </a:xfrm>
        </p:spPr>
        <p:txBody>
          <a:bodyPr/>
          <a:lstStyle>
            <a:lvl1pPr marL="0" indent="0">
              <a:buNone/>
              <a:defRPr sz="2667"/>
            </a:lvl1pPr>
            <a:lvl2pPr marL="380985" indent="0">
              <a:buNone/>
              <a:defRPr sz="2333"/>
            </a:lvl2pPr>
            <a:lvl3pPr marL="761970" indent="0">
              <a:buNone/>
              <a:defRPr sz="2000"/>
            </a:lvl3pPr>
            <a:lvl4pPr marL="1142954" indent="0">
              <a:buNone/>
              <a:defRPr sz="1667"/>
            </a:lvl4pPr>
            <a:lvl5pPr marL="1523939" indent="0">
              <a:buNone/>
              <a:defRPr sz="1667"/>
            </a:lvl5pPr>
            <a:lvl6pPr marL="1904924" indent="0">
              <a:buNone/>
              <a:defRPr sz="1667"/>
            </a:lvl6pPr>
            <a:lvl7pPr marL="2285909" indent="0">
              <a:buNone/>
              <a:defRPr sz="1667"/>
            </a:lvl7pPr>
            <a:lvl8pPr marL="2666893" indent="0">
              <a:buNone/>
              <a:defRPr sz="1667"/>
            </a:lvl8pPr>
            <a:lvl9pPr marL="3047878" indent="0">
              <a:buNone/>
              <a:defRPr sz="1667"/>
            </a:lvl9pPr>
          </a:lstStyle>
          <a:p>
            <a:endParaRPr lang="en-CA"/>
          </a:p>
        </p:txBody>
      </p:sp>
      <p:sp>
        <p:nvSpPr>
          <p:cNvPr id="4" name="Text Placeholder 3"/>
          <p:cNvSpPr>
            <a:spLocks noGrp="1"/>
          </p:cNvSpPr>
          <p:nvPr>
            <p:ph type="body" sz="half" idx="2"/>
          </p:nvPr>
        </p:nvSpPr>
        <p:spPr>
          <a:xfrm>
            <a:off x="699824" y="2286000"/>
            <a:ext cx="3276864" cy="4235098"/>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p:cNvSpPr>
            <a:spLocks noGrp="1"/>
          </p:cNvSpPr>
          <p:nvPr>
            <p:ph type="dt" sz="half" idx="10"/>
          </p:nvPr>
        </p:nvSpPr>
        <p:spPr/>
        <p:txBody>
          <a:bodyPr/>
          <a:lstStyle/>
          <a:p>
            <a:fld id="{4C8B9F28-5E44-415F-9AD4-239A2B846963}" type="datetimeFigureOut">
              <a:rPr lang="en-CA" smtClean="0"/>
              <a:t>2023-02-15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004E438-3B46-44A1-AA70-68168E0DC6EA}" type="slidenum">
              <a:rPr lang="en-CA" smtClean="0"/>
              <a:t>‹#›</a:t>
            </a:fld>
            <a:endParaRPr lang="en-CA"/>
          </a:p>
        </p:txBody>
      </p:sp>
    </p:spTree>
    <p:extLst>
      <p:ext uri="{BB962C8B-B14F-4D97-AF65-F5344CB8AC3E}">
        <p14:creationId xmlns:p14="http://schemas.microsoft.com/office/powerpoint/2010/main" val="2219626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8500" y="405696"/>
            <a:ext cx="8763000" cy="1472848"/>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698500" y="2028472"/>
            <a:ext cx="8763000" cy="48348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698500" y="7062613"/>
            <a:ext cx="2286000" cy="405694"/>
          </a:xfrm>
          <a:prstGeom prst="rect">
            <a:avLst/>
          </a:prstGeom>
        </p:spPr>
        <p:txBody>
          <a:bodyPr vert="horz" lIns="91440" tIns="45720" rIns="91440" bIns="45720" rtlCol="0" anchor="ctr"/>
          <a:lstStyle>
            <a:lvl1pPr algn="l">
              <a:defRPr sz="1000">
                <a:solidFill>
                  <a:schemeClr val="tx1">
                    <a:tint val="75000"/>
                  </a:schemeClr>
                </a:solidFill>
              </a:defRPr>
            </a:lvl1pPr>
          </a:lstStyle>
          <a:p>
            <a:fld id="{4C8B9F28-5E44-415F-9AD4-239A2B846963}" type="datetimeFigureOut">
              <a:rPr lang="en-CA" smtClean="0"/>
              <a:t>2023-02-15</a:t>
            </a:fld>
            <a:endParaRPr lang="en-CA"/>
          </a:p>
        </p:txBody>
      </p:sp>
      <p:sp>
        <p:nvSpPr>
          <p:cNvPr id="5" name="Footer Placeholder 4"/>
          <p:cNvSpPr>
            <a:spLocks noGrp="1"/>
          </p:cNvSpPr>
          <p:nvPr>
            <p:ph type="ftr" sz="quarter" idx="3"/>
          </p:nvPr>
        </p:nvSpPr>
        <p:spPr>
          <a:xfrm>
            <a:off x="3365500" y="7062613"/>
            <a:ext cx="3429000" cy="405694"/>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7175500" y="7062613"/>
            <a:ext cx="2286000" cy="405694"/>
          </a:xfrm>
          <a:prstGeom prst="rect">
            <a:avLst/>
          </a:prstGeom>
        </p:spPr>
        <p:txBody>
          <a:bodyPr vert="horz" lIns="91440" tIns="45720" rIns="91440" bIns="45720" rtlCol="0" anchor="ctr"/>
          <a:lstStyle>
            <a:lvl1pPr algn="r">
              <a:defRPr sz="1000">
                <a:solidFill>
                  <a:schemeClr val="tx1">
                    <a:tint val="75000"/>
                  </a:schemeClr>
                </a:solidFill>
              </a:defRPr>
            </a:lvl1pPr>
          </a:lstStyle>
          <a:p>
            <a:fld id="{2004E438-3B46-44A1-AA70-68168E0DC6EA}" type="slidenum">
              <a:rPr lang="en-CA" smtClean="0"/>
              <a:t>‹#›</a:t>
            </a:fld>
            <a:endParaRPr lang="en-CA"/>
          </a:p>
        </p:txBody>
      </p:sp>
    </p:spTree>
    <p:extLst>
      <p:ext uri="{BB962C8B-B14F-4D97-AF65-F5344CB8AC3E}">
        <p14:creationId xmlns:p14="http://schemas.microsoft.com/office/powerpoint/2010/main" val="22429684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61970" rtl="0" eaLnBrk="1" latinLnBrk="0" hangingPunct="1">
        <a:lnSpc>
          <a:spcPct val="90000"/>
        </a:lnSpc>
        <a:spcBef>
          <a:spcPct val="0"/>
        </a:spcBef>
        <a:buNone/>
        <a:defRPr sz="3667" kern="1200">
          <a:solidFill>
            <a:schemeClr val="tx1"/>
          </a:solidFill>
          <a:latin typeface="+mj-lt"/>
          <a:ea typeface="+mj-ea"/>
          <a:cs typeface="+mj-cs"/>
        </a:defRPr>
      </a:lvl1pPr>
    </p:titleStyle>
    <p:bodyStyle>
      <a:lvl1pPr marL="190492" indent="-190492" algn="l" defTabSz="761970" rtl="0" eaLnBrk="1" latinLnBrk="0" hangingPunct="1">
        <a:lnSpc>
          <a:spcPct val="90000"/>
        </a:lnSpc>
        <a:spcBef>
          <a:spcPts val="833"/>
        </a:spcBef>
        <a:buFont typeface="Arial" panose="020B0604020202020204" pitchFamily="34" charset="0"/>
        <a:buChar char="•"/>
        <a:defRPr sz="2333" kern="1200">
          <a:solidFill>
            <a:schemeClr val="tx1"/>
          </a:solidFill>
          <a:latin typeface="+mn-lt"/>
          <a:ea typeface="+mn-ea"/>
          <a:cs typeface="+mn-cs"/>
        </a:defRPr>
      </a:lvl1pPr>
      <a:lvl2pPr marL="571477" indent="-190492" algn="l" defTabSz="761970" rtl="0" eaLnBrk="1" latinLnBrk="0" hangingPunct="1">
        <a:lnSpc>
          <a:spcPct val="90000"/>
        </a:lnSpc>
        <a:spcBef>
          <a:spcPts val="417"/>
        </a:spcBef>
        <a:buFont typeface="Arial" panose="020B0604020202020204" pitchFamily="34" charset="0"/>
        <a:buChar char="•"/>
        <a:defRPr sz="2000" kern="1200">
          <a:solidFill>
            <a:schemeClr val="tx1"/>
          </a:solidFill>
          <a:latin typeface="+mn-lt"/>
          <a:ea typeface="+mn-ea"/>
          <a:cs typeface="+mn-cs"/>
        </a:defRPr>
      </a:lvl2pPr>
      <a:lvl3pPr marL="952462" indent="-190492" algn="l" defTabSz="761970" rtl="0" eaLnBrk="1" latinLnBrk="0" hangingPunct="1">
        <a:lnSpc>
          <a:spcPct val="90000"/>
        </a:lnSpc>
        <a:spcBef>
          <a:spcPts val="417"/>
        </a:spcBef>
        <a:buFont typeface="Arial" panose="020B0604020202020204" pitchFamily="34" charset="0"/>
        <a:buChar char="•"/>
        <a:defRPr sz="1667" kern="1200">
          <a:solidFill>
            <a:schemeClr val="tx1"/>
          </a:solidFill>
          <a:latin typeface="+mn-lt"/>
          <a:ea typeface="+mn-ea"/>
          <a:cs typeface="+mn-cs"/>
        </a:defRPr>
      </a:lvl3pPr>
      <a:lvl4pPr marL="1333447"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4pPr>
      <a:lvl5pPr marL="171443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7674229" y="6343650"/>
            <a:ext cx="1526667" cy="620141"/>
          </a:xfrm>
          <a:prstGeom prst="rect">
            <a:avLst/>
          </a:prstGeom>
          <a:solidFill>
            <a:scrgbClr r="0" g="0" b="0">
              <a:alpha val="0"/>
            </a:scrgbClr>
          </a:solidFill>
        </p:spPr>
      </p:pic>
      <p:pic>
        <p:nvPicPr>
          <p:cNvPr id="3" name="Picture 2"/>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9329293" y="6301994"/>
            <a:ext cx="643636" cy="643636"/>
          </a:xfrm>
          <a:prstGeom prst="rect">
            <a:avLst/>
          </a:prstGeom>
          <a:solidFill>
            <a:scrgbClr r="0" g="0" b="0">
              <a:alpha val="0"/>
            </a:scrgbClr>
          </a:solidFill>
        </p:spPr>
      </p:pic>
      <p:sp>
        <p:nvSpPr>
          <p:cNvPr id="4" name="TextBox 3"/>
          <p:cNvSpPr txBox="1"/>
          <p:nvPr/>
        </p:nvSpPr>
        <p:spPr>
          <a:xfrm>
            <a:off x="520700" y="6552065"/>
            <a:ext cx="4550029" cy="784189"/>
          </a:xfrm>
          <a:prstGeom prst="rect">
            <a:avLst/>
          </a:prstGeom>
          <a:noFill/>
        </p:spPr>
        <p:txBody>
          <a:bodyPr vert="horz" rtlCol="0">
            <a:spAutoFit/>
          </a:bodyPr>
          <a:lstStyle/>
          <a:p>
            <a:pPr algn="l" rtl="0">
              <a:lnSpc>
                <a:spcPct val="150000"/>
              </a:lnSpc>
            </a:pPr>
            <a:r>
              <a:rPr lang="fr-ca" sz="1600" b="0" i="0" u="none" baseline="0">
                <a:solidFill>
                  <a:srgbClr val="000000"/>
                </a:solidFill>
                <a:latin typeface="Century Gothic"/>
              </a:rPr>
              <a:t>AB : obligatoire	C.-B. : obligatoire</a:t>
            </a:r>
          </a:p>
          <a:p>
            <a:pPr algn="l" rtl="0">
              <a:lnSpc>
                <a:spcPct val="150000"/>
              </a:lnSpc>
            </a:pPr>
            <a:r>
              <a:rPr lang="fr-ca" sz="1600" b="0" i="0" u="none" baseline="0">
                <a:solidFill>
                  <a:srgbClr val="000000"/>
                </a:solidFill>
                <a:latin typeface="Century Gothic"/>
              </a:rPr>
              <a:t>MB : obligatoire	ON : obligatoire</a:t>
            </a:r>
          </a:p>
        </p:txBody>
      </p:sp>
      <p:sp>
        <p:nvSpPr>
          <p:cNvPr id="5" name="TextBox 4"/>
          <p:cNvSpPr txBox="1"/>
          <p:nvPr/>
        </p:nvSpPr>
        <p:spPr>
          <a:xfrm>
            <a:off x="2740660" y="736600"/>
            <a:ext cx="7228840" cy="753411"/>
          </a:xfrm>
          <a:prstGeom prst="rect">
            <a:avLst/>
          </a:prstGeom>
          <a:noFill/>
        </p:spPr>
        <p:txBody>
          <a:bodyPr vert="horz" rtlCol="0">
            <a:spAutoFit/>
          </a:bodyPr>
          <a:lstStyle/>
          <a:p>
            <a:pPr algn="r" rtl="0"/>
            <a:r>
              <a:rPr lang="fr-ca" sz="1600" b="0" i="0" u="none" baseline="0" dirty="0">
                <a:solidFill>
                  <a:srgbClr val="666666"/>
                </a:solidFill>
                <a:latin typeface="Century Gothic"/>
              </a:rPr>
              <a:t>Guide de l’enseignant 1.1 Unité 6 Géométrie p. G-11–13</a:t>
            </a:r>
          </a:p>
          <a:p>
            <a:pPr algn="r" rtl="0">
              <a:lnSpc>
                <a:spcPct val="200000"/>
              </a:lnSpc>
            </a:pPr>
            <a:r>
              <a:rPr lang="fr-ca" sz="1600" dirty="0">
                <a:solidFill>
                  <a:srgbClr val="666666"/>
                </a:solidFill>
                <a:latin typeface="Century Gothic"/>
              </a:rPr>
              <a:t>n</a:t>
            </a:r>
            <a:r>
              <a:rPr lang="fr-ca" sz="1600" b="0" i="0" u="none" baseline="0" dirty="0">
                <a:solidFill>
                  <a:srgbClr val="666666"/>
                </a:solidFill>
                <a:latin typeface="Century Gothic"/>
              </a:rPr>
              <a:t>ouvelle édition canadienne</a:t>
            </a:r>
          </a:p>
        </p:txBody>
      </p:sp>
      <p:sp>
        <p:nvSpPr>
          <p:cNvPr id="6" name="TextBox 5"/>
          <p:cNvSpPr txBox="1"/>
          <p:nvPr/>
        </p:nvSpPr>
        <p:spPr>
          <a:xfrm>
            <a:off x="5102860" y="330200"/>
            <a:ext cx="4866640" cy="338554"/>
          </a:xfrm>
          <a:prstGeom prst="rect">
            <a:avLst/>
          </a:prstGeom>
          <a:noFill/>
        </p:spPr>
        <p:txBody>
          <a:bodyPr vert="horz" rtlCol="0">
            <a:spAutoFit/>
          </a:bodyPr>
          <a:lstStyle/>
          <a:p>
            <a:pPr algn="r" rtl="0"/>
            <a:r>
              <a:rPr lang="fr-ca" sz="1600" b="0" i="0" u="none" baseline="0" dirty="0">
                <a:solidFill>
                  <a:srgbClr val="000000"/>
                </a:solidFill>
                <a:latin typeface="Century Gothic"/>
              </a:rPr>
              <a:t>JUMP Math™    Copyright </a:t>
            </a:r>
            <a:r>
              <a:rPr lang="fr-ca" sz="1600" b="0" i="0" u="none" baseline="0">
                <a:solidFill>
                  <a:srgbClr val="000000"/>
                </a:solidFill>
                <a:latin typeface="Century Gothic"/>
              </a:rPr>
              <a:t>© 2023 </a:t>
            </a:r>
            <a:r>
              <a:rPr lang="fr-ca" sz="1600" b="0" i="0" u="none" baseline="0" dirty="0">
                <a:solidFill>
                  <a:srgbClr val="000000"/>
                </a:solidFill>
                <a:latin typeface="Century Gothic"/>
              </a:rPr>
              <a:t>JUMP Math</a:t>
            </a:r>
          </a:p>
        </p:txBody>
      </p:sp>
      <p:sp>
        <p:nvSpPr>
          <p:cNvPr id="7" name="TextBox 6"/>
          <p:cNvSpPr txBox="1"/>
          <p:nvPr/>
        </p:nvSpPr>
        <p:spPr>
          <a:xfrm>
            <a:off x="520700" y="1625600"/>
            <a:ext cx="1484884" cy="523220"/>
          </a:xfrm>
          <a:prstGeom prst="rect">
            <a:avLst/>
          </a:prstGeom>
          <a:noFill/>
        </p:spPr>
        <p:txBody>
          <a:bodyPr vert="horz" rtlCol="0">
            <a:spAutoFit/>
          </a:bodyPr>
          <a:lstStyle/>
          <a:p>
            <a:pPr algn="l" rtl="0"/>
            <a:r>
              <a:rPr lang="fr-ca" sz="2800" b="0" i="0" u="none" baseline="0">
                <a:solidFill>
                  <a:srgbClr val="666666"/>
                </a:solidFill>
                <a:latin typeface="Century Gothic"/>
              </a:rPr>
              <a:t>G1-3</a:t>
            </a:r>
          </a:p>
        </p:txBody>
      </p:sp>
      <p:sp>
        <p:nvSpPr>
          <p:cNvPr id="8" name="TextBox 7"/>
          <p:cNvSpPr txBox="1"/>
          <p:nvPr/>
        </p:nvSpPr>
        <p:spPr>
          <a:xfrm>
            <a:off x="520700" y="2184400"/>
            <a:ext cx="7762240" cy="300082"/>
          </a:xfrm>
          <a:prstGeom prst="rect">
            <a:avLst/>
          </a:prstGeom>
          <a:noFill/>
        </p:spPr>
        <p:txBody>
          <a:bodyPr vert="horz" rtlCol="0">
            <a:spAutoFit/>
          </a:bodyPr>
          <a:lstStyle/>
          <a:p>
            <a:pPr algn="l" rtl="0"/>
            <a:r>
              <a:rPr lang="fr-ca" sz="3000" b="0" i="0" u="none" baseline="0">
                <a:solidFill>
                  <a:srgbClr val="000000"/>
                </a:solidFill>
                <a:latin typeface="Century Gothic"/>
              </a:rPr>
              <a:t>Rectangles</a:t>
            </a:r>
          </a:p>
        </p:txBody>
      </p:sp>
      <p:cxnSp>
        <p:nvCxnSpPr>
          <p:cNvPr id="9" name="Straight Connector 8"/>
          <p:cNvCxnSpPr/>
          <p:nvPr/>
        </p:nvCxnSpPr>
        <p:spPr>
          <a:xfrm>
            <a:off x="282829" y="2998470"/>
            <a:ext cx="9594342" cy="0"/>
          </a:xfrm>
          <a:prstGeom prst="line">
            <a:avLst/>
          </a:prstGeom>
          <a:ln w="25400" cap="flat" cmpd="sng" algn="ctr">
            <a:solidFill>
              <a:srgbClr val="80808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20700" y="3352800"/>
            <a:ext cx="9006840" cy="2132507"/>
          </a:xfrm>
          <a:prstGeom prst="rect">
            <a:avLst/>
          </a:prstGeom>
          <a:noFill/>
        </p:spPr>
        <p:txBody>
          <a:bodyPr vert="horz" rtlCol="0">
            <a:spAutoFit/>
          </a:bodyPr>
          <a:lstStyle/>
          <a:p>
            <a:pPr algn="l" rtl="0">
              <a:lnSpc>
                <a:spcPct val="112000"/>
              </a:lnSpc>
              <a:spcAft>
                <a:spcPts val="800"/>
              </a:spcAft>
            </a:pPr>
            <a:r>
              <a:rPr lang="fr-ca" sz="1800" b="0" i="0" u="none" baseline="0" dirty="0">
                <a:solidFill>
                  <a:srgbClr val="000000"/>
                </a:solidFill>
                <a:latin typeface="Century Gothic"/>
              </a:rPr>
              <a:t>Les élèves :</a:t>
            </a:r>
          </a:p>
          <a:p>
            <a:pPr algn="l" rtl="0">
              <a:lnSpc>
                <a:spcPct val="112000"/>
              </a:lnSpc>
              <a:spcAft>
                <a:spcPts val="800"/>
              </a:spcAft>
            </a:pPr>
            <a:r>
              <a:rPr lang="fr-ca" sz="1800" b="0" i="0" u="none" baseline="0" dirty="0">
                <a:solidFill>
                  <a:srgbClr val="000000"/>
                </a:solidFill>
                <a:latin typeface="Century Gothic"/>
              </a:rPr>
              <a:t>•  identifieront des rectangles à l’horizontale (non inclinés), peu importe la taille, la couleur ou le motif.</a:t>
            </a:r>
          </a:p>
          <a:p>
            <a:pPr algn="l" rtl="0">
              <a:lnSpc>
                <a:spcPct val="112000"/>
              </a:lnSpc>
              <a:spcAft>
                <a:spcPts val="800"/>
              </a:spcAft>
            </a:pPr>
            <a:r>
              <a:rPr lang="fr-ca" sz="1800" b="0" i="0" u="none" baseline="0" dirty="0">
                <a:solidFill>
                  <a:srgbClr val="000000"/>
                </a:solidFill>
                <a:latin typeface="Century Gothic"/>
              </a:rPr>
              <a:t>•  identifieront les formes autres que rectangles qui comprennent plus de quatre côtés ou moins de quatre côtés, dont les côtés sont courbés, sont ouverts ou ont des côtés qui ne montent pas en ligne droite à partir du bas.</a:t>
            </a:r>
          </a:p>
        </p:txBody>
      </p:sp>
      <p:sp>
        <p:nvSpPr>
          <p:cNvPr id="11" name="TextBox 10"/>
          <p:cNvSpPr txBox="1"/>
          <p:nvPr/>
        </p:nvSpPr>
        <p:spPr>
          <a:xfrm>
            <a:off x="7084060" y="6997700"/>
            <a:ext cx="2891409" cy="338554"/>
          </a:xfrm>
          <a:prstGeom prst="rect">
            <a:avLst/>
          </a:prstGeom>
          <a:noFill/>
        </p:spPr>
        <p:txBody>
          <a:bodyPr vert="horz" rtlCol="0">
            <a:spAutoFit/>
          </a:bodyPr>
          <a:lstStyle/>
          <a:p>
            <a:pPr algn="r" rtl="0"/>
            <a:r>
              <a:rPr lang="fr-ca" sz="1600" b="0" i="0" u="none" baseline="0">
                <a:solidFill>
                  <a:srgbClr val="000000"/>
                </a:solidFill>
                <a:latin typeface="Century Gothic"/>
              </a:rPr>
              <a:t>Cahier 1.1 p. 140</a:t>
            </a:r>
          </a:p>
        </p:txBody>
      </p:sp>
    </p:spTree>
    <p:extLst>
      <p:ext uri="{BB962C8B-B14F-4D97-AF65-F5344CB8AC3E}">
        <p14:creationId xmlns:p14="http://schemas.microsoft.com/office/powerpoint/2010/main" val="2985450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11480" y="431800"/>
            <a:ext cx="9324340" cy="2398798"/>
          </a:xfrm>
          <a:prstGeom prst="rect">
            <a:avLst/>
          </a:prstGeom>
          <a:noFill/>
        </p:spPr>
        <p:txBody>
          <a:bodyPr vert="horz" rtlCol="0">
            <a:spAutoFit/>
          </a:bodyPr>
          <a:lstStyle/>
          <a:p>
            <a:pPr algn="l" rtl="0">
              <a:lnSpc>
                <a:spcPct val="114000"/>
              </a:lnSpc>
              <a:spcAft>
                <a:spcPts val="1000"/>
              </a:spcAft>
            </a:pPr>
            <a:r>
              <a:rPr lang="fr-ca" sz="2800" b="0" i="0" u="none" baseline="0" dirty="0">
                <a:solidFill>
                  <a:srgbClr val="000000"/>
                </a:solidFill>
                <a:latin typeface="Century Gothic"/>
              </a:rPr>
              <a:t>Exercices complémentaires : </a:t>
            </a:r>
          </a:p>
          <a:p>
            <a:pPr algn="l" rtl="0">
              <a:lnSpc>
                <a:spcPct val="114000"/>
              </a:lnSpc>
              <a:spcAft>
                <a:spcPts val="1000"/>
              </a:spcAft>
            </a:pPr>
            <a:r>
              <a:rPr lang="fr-ca" sz="2800" b="0" i="0" u="none" baseline="0" dirty="0">
                <a:solidFill>
                  <a:srgbClr val="000000"/>
                </a:solidFill>
                <a:latin typeface="Century Gothic"/>
              </a:rPr>
              <a:t>1. Trie les blocs logiques en deux groupes :</a:t>
            </a:r>
          </a:p>
          <a:p>
            <a:pPr algn="ctr" rtl="0">
              <a:lnSpc>
                <a:spcPct val="114000"/>
              </a:lnSpc>
              <a:spcAft>
                <a:spcPts val="1000"/>
              </a:spcAft>
            </a:pPr>
            <a:r>
              <a:rPr lang="fr-ca" sz="2800" b="0" i="0" u="none" baseline="0" dirty="0">
                <a:solidFill>
                  <a:srgbClr val="000000"/>
                </a:solidFill>
                <a:latin typeface="Century Gothic"/>
              </a:rPr>
              <a:t>« </a:t>
            </a:r>
            <a:r>
              <a:rPr lang="fr-ca" sz="2800" b="0" i="0" u="none" baseline="0" dirty="0">
                <a:solidFill>
                  <a:srgbClr val="0000FF"/>
                </a:solidFill>
                <a:latin typeface="Century Gothic"/>
              </a:rPr>
              <a:t>carrés rectangles</a:t>
            </a:r>
            <a:r>
              <a:rPr lang="fr-ca" sz="2800" b="0" i="0" u="none" baseline="0" dirty="0">
                <a:solidFill>
                  <a:srgbClr val="000000"/>
                </a:solidFill>
                <a:latin typeface="Century Gothic"/>
              </a:rPr>
              <a:t> »     </a:t>
            </a:r>
          </a:p>
          <a:p>
            <a:pPr algn="ctr" rtl="0">
              <a:lnSpc>
                <a:spcPct val="114000"/>
              </a:lnSpc>
              <a:spcAft>
                <a:spcPts val="1000"/>
              </a:spcAft>
            </a:pPr>
            <a:r>
              <a:rPr lang="fr-ca" sz="2800" b="0" i="0" u="none" baseline="0" dirty="0">
                <a:solidFill>
                  <a:srgbClr val="000000"/>
                </a:solidFill>
                <a:latin typeface="Century Gothic"/>
              </a:rPr>
              <a:t>  « ne sont pas des </a:t>
            </a:r>
            <a:r>
              <a:rPr lang="fr-ca" sz="2800" b="0" i="0" u="none" baseline="0" dirty="0">
                <a:solidFill>
                  <a:srgbClr val="0000FF"/>
                </a:solidFill>
                <a:latin typeface="Century Gothic"/>
              </a:rPr>
              <a:t>carrés rectangles</a:t>
            </a:r>
            <a:r>
              <a:rPr lang="fr-ca" sz="2800" b="0" i="0" u="none" baseline="0" dirty="0">
                <a:solidFill>
                  <a:srgbClr val="000000"/>
                </a:solidFill>
                <a:latin typeface="Century Gothic"/>
              </a:rPr>
              <a:t> »</a:t>
            </a:r>
          </a:p>
        </p:txBody>
      </p:sp>
      <p:sp>
        <p:nvSpPr>
          <p:cNvPr id="3" name="TextBox 2"/>
          <p:cNvSpPr txBox="1"/>
          <p:nvPr/>
        </p:nvSpPr>
        <p:spPr>
          <a:xfrm>
            <a:off x="457200" y="4241800"/>
            <a:ext cx="4248210" cy="400110"/>
          </a:xfrm>
          <a:prstGeom prst="rect">
            <a:avLst/>
          </a:prstGeom>
          <a:noFill/>
        </p:spPr>
        <p:txBody>
          <a:bodyPr vert="horz" rtlCol="0">
            <a:spAutoFit/>
          </a:bodyPr>
          <a:lstStyle/>
          <a:p>
            <a:pPr algn="l" rtl="0"/>
            <a:r>
              <a:rPr lang="fr-ca" sz="2000" b="0" i="0" u="none" baseline="0">
                <a:solidFill>
                  <a:srgbClr val="0000FF"/>
                </a:solidFill>
                <a:latin typeface="Century Gothic"/>
              </a:rPr>
              <a:t>Indice :</a:t>
            </a:r>
            <a:r>
              <a:rPr lang="fr-ca" sz="2000" b="0" i="0" u="none" baseline="0">
                <a:solidFill>
                  <a:srgbClr val="000000"/>
                </a:solidFill>
                <a:latin typeface="Century Gothic"/>
              </a:rPr>
              <a:t> Où irait un triangle</a:t>
            </a:r>
            <a:r>
              <a:rPr lang="fr-ca" sz="2000" b="0" i="0" u="none" baseline="0">
                <a:solidFill>
                  <a:srgbClr val="000000"/>
                </a:solidFill>
                <a:latin typeface="Arial"/>
              </a:rPr>
              <a:t>?</a:t>
            </a:r>
          </a:p>
        </p:txBody>
      </p:sp>
      <p:sp>
        <p:nvSpPr>
          <p:cNvPr id="4" name="TextBox 3"/>
          <p:cNvSpPr txBox="1"/>
          <p:nvPr/>
        </p:nvSpPr>
        <p:spPr>
          <a:xfrm>
            <a:off x="457200" y="6946900"/>
            <a:ext cx="7380514" cy="338554"/>
          </a:xfrm>
          <a:prstGeom prst="rect">
            <a:avLst/>
          </a:prstGeom>
          <a:noFill/>
        </p:spPr>
        <p:txBody>
          <a:bodyPr vert="horz" wrap="square" rtlCol="0">
            <a:spAutoFit/>
          </a:bodyPr>
          <a:lstStyle/>
          <a:p>
            <a:pPr algn="l" rtl="0"/>
            <a:r>
              <a:rPr lang="fr-ca" sz="1600" b="0" i="0" u="none" baseline="0" dirty="0">
                <a:solidFill>
                  <a:srgbClr val="666666"/>
                </a:solidFill>
                <a:latin typeface="Century Gothic"/>
              </a:rPr>
              <a:t>Donnez des blocs logiques et la FR Triage en deux groupes (p. K-2).</a:t>
            </a:r>
          </a:p>
        </p:txBody>
      </p:sp>
    </p:spTree>
    <p:extLst>
      <p:ext uri="{BB962C8B-B14F-4D97-AF65-F5344CB8AC3E}">
        <p14:creationId xmlns:p14="http://schemas.microsoft.com/office/powerpoint/2010/main" val="1142485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44500"/>
            <a:ext cx="9060287" cy="1694246"/>
          </a:xfrm>
          <a:prstGeom prst="rect">
            <a:avLst/>
          </a:prstGeom>
          <a:noFill/>
        </p:spPr>
        <p:txBody>
          <a:bodyPr vert="horz" wrap="square" rtlCol="0">
            <a:spAutoFit/>
          </a:bodyPr>
          <a:lstStyle/>
          <a:p>
            <a:pPr algn="l" rtl="0">
              <a:lnSpc>
                <a:spcPct val="114000"/>
              </a:lnSpc>
              <a:spcAft>
                <a:spcPts val="1000"/>
              </a:spcAft>
            </a:pPr>
            <a:r>
              <a:rPr lang="fr-ca" sz="2800" b="0" i="0" u="none" baseline="0" dirty="0">
                <a:solidFill>
                  <a:srgbClr val="000000"/>
                </a:solidFill>
                <a:latin typeface="Century Gothic"/>
              </a:rPr>
              <a:t>2. a) Compte les </a:t>
            </a:r>
            <a:r>
              <a:rPr lang="fr-ca" sz="2800" b="0" i="0" u="none" baseline="0" dirty="0">
                <a:solidFill>
                  <a:srgbClr val="0000FF"/>
                </a:solidFill>
                <a:latin typeface="Century Gothic"/>
              </a:rPr>
              <a:t>coins</a:t>
            </a:r>
            <a:r>
              <a:rPr lang="fr-ca" sz="2800" b="0" i="0" u="none" baseline="0" dirty="0">
                <a:solidFill>
                  <a:srgbClr val="000000"/>
                </a:solidFill>
                <a:latin typeface="Century Gothic"/>
              </a:rPr>
              <a:t> des </a:t>
            </a:r>
            <a:r>
              <a:rPr lang="fr-ca" sz="2800" b="0" i="0" u="none" baseline="0" dirty="0">
                <a:solidFill>
                  <a:srgbClr val="0000FF"/>
                </a:solidFill>
                <a:latin typeface="Century Gothic"/>
              </a:rPr>
              <a:t>rectangles</a:t>
            </a:r>
            <a:r>
              <a:rPr lang="fr-ca" sz="2800" b="0" i="0" u="none" baseline="0" dirty="0">
                <a:solidFill>
                  <a:srgbClr val="000000"/>
                </a:solidFill>
                <a:latin typeface="Century Gothic"/>
              </a:rPr>
              <a:t> que l’on voit sur </a:t>
            </a:r>
            <a:r>
              <a:rPr lang="fr-ca" sz="2800" dirty="0">
                <a:solidFill>
                  <a:srgbClr val="000000"/>
                </a:solidFill>
                <a:latin typeface="Century Gothic"/>
              </a:rPr>
              <a:t>le</a:t>
            </a:r>
            <a:r>
              <a:rPr lang="fr-ca" sz="2800" b="0" i="0" u="none" baseline="0" dirty="0">
                <a:solidFill>
                  <a:srgbClr val="000000"/>
                </a:solidFill>
                <a:latin typeface="Century Gothic"/>
              </a:rPr>
              <a:t> Cahier 1.1 p. 140</a:t>
            </a:r>
            <a:r>
              <a:rPr lang="fr-ca" sz="2800" b="0" i="0" u="none" baseline="0" dirty="0">
                <a:latin typeface="Century Gothic"/>
              </a:rPr>
              <a:t>.</a:t>
            </a:r>
          </a:p>
          <a:p>
            <a:pPr algn="l" rtl="0">
              <a:lnSpc>
                <a:spcPct val="114000"/>
              </a:lnSpc>
              <a:spcAft>
                <a:spcPts val="1000"/>
              </a:spcAft>
            </a:pPr>
            <a:r>
              <a:rPr lang="fr-ca" sz="2800" b="0" i="0" u="none" baseline="0" dirty="0">
                <a:solidFill>
                  <a:srgbClr val="000000"/>
                </a:solidFill>
                <a:latin typeface="Century Gothic"/>
              </a:rPr>
              <a:t>Combien de coins ont les </a:t>
            </a:r>
            <a:r>
              <a:rPr lang="fr-ca" sz="2800" b="0" i="0" u="none" baseline="0" dirty="0">
                <a:solidFill>
                  <a:srgbClr val="0000FF"/>
                </a:solidFill>
                <a:latin typeface="Century Gothic"/>
              </a:rPr>
              <a:t>rectangles</a:t>
            </a:r>
            <a:r>
              <a:rPr lang="fr-ca" sz="2800" b="0" i="0" u="none" baseline="0" dirty="0">
                <a:solidFill>
                  <a:srgbClr val="0000FF"/>
                </a:solidFill>
                <a:latin typeface="Arial"/>
              </a:rPr>
              <a:t>?</a:t>
            </a:r>
          </a:p>
        </p:txBody>
      </p:sp>
      <p:sp>
        <p:nvSpPr>
          <p:cNvPr id="3" name="TextBox 2"/>
          <p:cNvSpPr txBox="1"/>
          <p:nvPr/>
        </p:nvSpPr>
        <p:spPr>
          <a:xfrm>
            <a:off x="457200" y="3810000"/>
            <a:ext cx="9908540" cy="523220"/>
          </a:xfrm>
          <a:prstGeom prst="rect">
            <a:avLst/>
          </a:prstGeom>
          <a:noFill/>
        </p:spPr>
        <p:txBody>
          <a:bodyPr vert="horz" rtlCol="0">
            <a:spAutoFit/>
          </a:bodyPr>
          <a:lstStyle/>
          <a:p>
            <a:pPr algn="l" rtl="0"/>
            <a:r>
              <a:rPr lang="fr-ca" sz="2800" b="0" i="0" u="none" baseline="0">
                <a:solidFill>
                  <a:srgbClr val="000000"/>
                </a:solidFill>
                <a:latin typeface="Century Gothic"/>
              </a:rPr>
              <a:t>b) Explique à un partenaire pourquoi ce n’est pas un </a:t>
            </a:r>
            <a:r>
              <a:rPr lang="fr-ca" sz="2800" b="0" i="0" u="none" baseline="0">
                <a:solidFill>
                  <a:srgbClr val="0000FF"/>
                </a:solidFill>
                <a:latin typeface="Century Gothic"/>
              </a:rPr>
              <a:t>rectangle</a:t>
            </a:r>
            <a:r>
              <a:rPr lang="fr-ca" sz="2800" b="0" i="0" u="none" baseline="0">
                <a:solidFill>
                  <a:srgbClr val="000000"/>
                </a:solidFill>
                <a:latin typeface="Century Gothic"/>
              </a:rPr>
              <a:t>. </a:t>
            </a:r>
          </a:p>
        </p:txBody>
      </p:sp>
      <p:pic>
        <p:nvPicPr>
          <p:cNvPr id="4" name="Picture 3"/>
          <p:cNvPicPr>
            <a:picLocks/>
          </p:cNvPicPr>
          <p:nvPr/>
        </p:nvPicPr>
        <p:blipFill>
          <a:blip r:embed="rId2">
            <a:extLst>
              <a:ext uri="{28A0092B-C50C-407E-A947-70E740481C1C}">
                <a14:useLocalDpi xmlns:a14="http://schemas.microsoft.com/office/drawing/2010/main" val="0"/>
              </a:ext>
            </a:extLst>
          </a:blip>
          <a:stretch>
            <a:fillRect/>
          </a:stretch>
        </p:blipFill>
        <p:spPr>
          <a:xfrm>
            <a:off x="3492500" y="4610100"/>
            <a:ext cx="3157855" cy="1648714"/>
          </a:xfrm>
          <a:prstGeom prst="rect">
            <a:avLst/>
          </a:prstGeom>
          <a:solidFill>
            <a:scrgbClr r="0" g="0" b="0">
              <a:alpha val="0"/>
            </a:scrgbClr>
          </a:solidFill>
        </p:spPr>
      </p:pic>
    </p:spTree>
    <p:extLst>
      <p:ext uri="{BB962C8B-B14F-4D97-AF65-F5344CB8AC3E}">
        <p14:creationId xmlns:p14="http://schemas.microsoft.com/office/powerpoint/2010/main" val="18710315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44500" y="406400"/>
            <a:ext cx="6606540" cy="1303049"/>
          </a:xfrm>
          <a:prstGeom prst="rect">
            <a:avLst/>
          </a:prstGeom>
          <a:noFill/>
        </p:spPr>
        <p:txBody>
          <a:bodyPr vert="horz" rtlCol="0">
            <a:spAutoFit/>
          </a:bodyPr>
          <a:lstStyle/>
          <a:p>
            <a:pPr algn="l" rtl="0">
              <a:lnSpc>
                <a:spcPct val="150000"/>
              </a:lnSpc>
            </a:pPr>
            <a:r>
              <a:rPr lang="fr-ca" sz="2800" b="0" i="0" u="none" baseline="0" dirty="0">
                <a:solidFill>
                  <a:srgbClr val="000000"/>
                </a:solidFill>
                <a:latin typeface="Century Gothic"/>
              </a:rPr>
              <a:t>Cahier 1.1 p. 140</a:t>
            </a:r>
          </a:p>
          <a:p>
            <a:pPr algn="l" rtl="0">
              <a:lnSpc>
                <a:spcPct val="150000"/>
              </a:lnSpc>
            </a:pPr>
            <a:r>
              <a:rPr lang="fr-ca" sz="2800">
                <a:solidFill>
                  <a:srgbClr val="808080"/>
                </a:solidFill>
                <a:latin typeface="Century Gothic"/>
              </a:rPr>
              <a:t>n</a:t>
            </a:r>
            <a:r>
              <a:rPr lang="fr-ca" sz="2800" b="0" i="0" u="none" baseline="0">
                <a:solidFill>
                  <a:srgbClr val="808080"/>
                </a:solidFill>
                <a:latin typeface="Century Gothic"/>
              </a:rPr>
              <a:t>ouvelle édition canadienne</a:t>
            </a:r>
          </a:p>
        </p:txBody>
      </p:sp>
    </p:spTree>
    <p:extLst>
      <p:ext uri="{BB962C8B-B14F-4D97-AF65-F5344CB8AC3E}">
        <p14:creationId xmlns:p14="http://schemas.microsoft.com/office/powerpoint/2010/main" val="42907106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7" name="Group 6"/>
          <p:cNvGrpSpPr/>
          <p:nvPr/>
        </p:nvGrpSpPr>
        <p:grpSpPr>
          <a:xfrm>
            <a:off x="762894" y="1715897"/>
            <a:ext cx="8634217" cy="1048512"/>
            <a:chOff x="762894" y="1715897"/>
            <a:chExt cx="8634217" cy="1048512"/>
          </a:xfrm>
        </p:grpSpPr>
        <p:pic>
          <p:nvPicPr>
            <p:cNvPr id="2" name="Picture 1"/>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3152013" y="1853946"/>
              <a:ext cx="2547874" cy="780542"/>
            </a:xfrm>
            <a:prstGeom prst="rect">
              <a:avLst/>
            </a:prstGeom>
            <a:solidFill>
              <a:scrgbClr r="0" g="0" b="0">
                <a:alpha val="0"/>
              </a:scrgbClr>
            </a:solidFill>
          </p:spPr>
        </p:pic>
        <p:pic>
          <p:nvPicPr>
            <p:cNvPr id="3" name="Picture 2"/>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6037834" y="1865757"/>
              <a:ext cx="1534668" cy="772541"/>
            </a:xfrm>
            <a:prstGeom prst="rect">
              <a:avLst/>
            </a:prstGeom>
            <a:solidFill>
              <a:scrgbClr r="0" g="0" b="0">
                <a:alpha val="0"/>
              </a:scrgbClr>
            </a:solidFill>
          </p:spPr>
        </p:pic>
        <p:pic>
          <p:nvPicPr>
            <p:cNvPr id="4" name="Picture 3"/>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7866888" y="1715897"/>
              <a:ext cx="1530223" cy="1048512"/>
            </a:xfrm>
            <a:prstGeom prst="rect">
              <a:avLst/>
            </a:prstGeom>
            <a:solidFill>
              <a:scrgbClr r="0" g="0" b="0">
                <a:alpha val="0"/>
              </a:scrgbClr>
            </a:solidFill>
          </p:spPr>
        </p:pic>
        <p:sp>
          <p:nvSpPr>
            <p:cNvPr id="5" name="Freeform 4"/>
            <p:cNvSpPr/>
            <p:nvPr/>
          </p:nvSpPr>
          <p:spPr>
            <a:xfrm>
              <a:off x="1853839" y="2010762"/>
              <a:ext cx="996546" cy="440338"/>
            </a:xfrm>
            <a:custGeom>
              <a:avLst/>
              <a:gdLst/>
              <a:ahLst/>
              <a:cxnLst/>
              <a:rect l="0" t="0" r="0" b="0"/>
              <a:pathLst>
                <a:path w="996546" h="440338">
                  <a:moveTo>
                    <a:pt x="0" y="0"/>
                  </a:moveTo>
                  <a:lnTo>
                    <a:pt x="996545" y="0"/>
                  </a:lnTo>
                  <a:lnTo>
                    <a:pt x="996545" y="440337"/>
                  </a:lnTo>
                  <a:lnTo>
                    <a:pt x="0" y="440337"/>
                  </a:lnTo>
                  <a:close/>
                </a:path>
              </a:pathLst>
            </a:custGeom>
            <a:solidFill>
              <a:schemeClr val="accent1">
                <a:alpha val="1000"/>
              </a:schemeClr>
            </a:solidFill>
            <a:ln w="381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a:p>
          </p:txBody>
        </p:sp>
        <p:sp>
          <p:nvSpPr>
            <p:cNvPr id="6" name="Freeform 5"/>
            <p:cNvSpPr/>
            <p:nvPr/>
          </p:nvSpPr>
          <p:spPr>
            <a:xfrm>
              <a:off x="762894" y="2010762"/>
              <a:ext cx="727942" cy="444474"/>
            </a:xfrm>
            <a:custGeom>
              <a:avLst/>
              <a:gdLst/>
              <a:ahLst/>
              <a:cxnLst/>
              <a:rect l="0" t="0" r="0" b="0"/>
              <a:pathLst>
                <a:path w="727942" h="444474">
                  <a:moveTo>
                    <a:pt x="0" y="0"/>
                  </a:moveTo>
                  <a:lnTo>
                    <a:pt x="727941" y="0"/>
                  </a:lnTo>
                  <a:lnTo>
                    <a:pt x="727941" y="444473"/>
                  </a:lnTo>
                  <a:lnTo>
                    <a:pt x="0" y="444473"/>
                  </a:lnTo>
                  <a:close/>
                </a:path>
              </a:pathLst>
            </a:custGeom>
            <a:solidFill>
              <a:schemeClr val="accent1">
                <a:alpha val="1000"/>
              </a:schemeClr>
            </a:solidFill>
            <a:ln w="381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a:p>
          </p:txBody>
        </p:sp>
      </p:grpSp>
      <p:sp>
        <p:nvSpPr>
          <p:cNvPr id="8" name="TextBox 7"/>
          <p:cNvSpPr txBox="1"/>
          <p:nvPr/>
        </p:nvSpPr>
        <p:spPr>
          <a:xfrm>
            <a:off x="584200" y="876300"/>
            <a:ext cx="2415540" cy="523220"/>
          </a:xfrm>
          <a:prstGeom prst="rect">
            <a:avLst/>
          </a:prstGeom>
          <a:noFill/>
        </p:spPr>
        <p:txBody>
          <a:bodyPr vert="horz" rtlCol="0">
            <a:spAutoFit/>
          </a:bodyPr>
          <a:lstStyle/>
          <a:p>
            <a:pPr algn="l" rtl="0"/>
            <a:r>
              <a:rPr lang="fr-ca" sz="2800" b="0" i="0" u="none" baseline="0">
                <a:solidFill>
                  <a:srgbClr val="0000FF"/>
                </a:solidFill>
                <a:latin typeface="Century Gothic"/>
              </a:rPr>
              <a:t>Rectangles</a:t>
            </a:r>
          </a:p>
        </p:txBody>
      </p:sp>
      <p:sp>
        <p:nvSpPr>
          <p:cNvPr id="9" name="TextBox 8"/>
          <p:cNvSpPr txBox="1"/>
          <p:nvPr/>
        </p:nvSpPr>
        <p:spPr>
          <a:xfrm>
            <a:off x="584200" y="4076700"/>
            <a:ext cx="7786077" cy="523220"/>
          </a:xfrm>
          <a:prstGeom prst="rect">
            <a:avLst/>
          </a:prstGeom>
          <a:noFill/>
        </p:spPr>
        <p:txBody>
          <a:bodyPr vert="horz" wrap="square" rtlCol="0">
            <a:spAutoFit/>
          </a:bodyPr>
          <a:lstStyle/>
          <a:p>
            <a:pPr algn="l" rtl="0"/>
            <a:r>
              <a:rPr lang="fr-ca" sz="2800" b="0" i="0" u="none" baseline="0" dirty="0">
                <a:solidFill>
                  <a:srgbClr val="000000"/>
                </a:solidFill>
                <a:latin typeface="Century Gothic"/>
              </a:rPr>
              <a:t>Ceux qui ne sont pas des </a:t>
            </a:r>
            <a:r>
              <a:rPr lang="fr-ca" sz="2800" b="0" i="0" u="none" baseline="0" dirty="0">
                <a:solidFill>
                  <a:srgbClr val="0000FF"/>
                </a:solidFill>
                <a:latin typeface="Century Gothic"/>
              </a:rPr>
              <a:t>rectangles</a:t>
            </a:r>
          </a:p>
        </p:txBody>
      </p:sp>
      <p:sp>
        <p:nvSpPr>
          <p:cNvPr id="10" name="TextBox 9"/>
          <p:cNvSpPr txBox="1"/>
          <p:nvPr/>
        </p:nvSpPr>
        <p:spPr>
          <a:xfrm>
            <a:off x="584199" y="6946900"/>
            <a:ext cx="8599993" cy="338554"/>
          </a:xfrm>
          <a:prstGeom prst="rect">
            <a:avLst/>
          </a:prstGeom>
          <a:noFill/>
        </p:spPr>
        <p:txBody>
          <a:bodyPr vert="horz" wrap="square" rtlCol="0">
            <a:spAutoFit/>
          </a:bodyPr>
          <a:lstStyle/>
          <a:p>
            <a:pPr algn="l" rtl="0"/>
            <a:r>
              <a:rPr lang="fr-ca" sz="1600" b="0" i="0" u="none" baseline="0" dirty="0">
                <a:solidFill>
                  <a:srgbClr val="666666"/>
                </a:solidFill>
                <a:latin typeface="Century Gothic"/>
              </a:rPr>
              <a:t>Ajoutez à la section de « ceux qui ne sont pas des rectangles » dans toute la leçon.</a:t>
            </a:r>
          </a:p>
        </p:txBody>
      </p:sp>
      <p:sp>
        <p:nvSpPr>
          <p:cNvPr id="12" name="TextBox 11"/>
          <p:cNvSpPr txBox="1"/>
          <p:nvPr/>
        </p:nvSpPr>
        <p:spPr>
          <a:xfrm>
            <a:off x="584200" y="3218964"/>
            <a:ext cx="8815497" cy="707886"/>
          </a:xfrm>
          <a:prstGeom prst="rect">
            <a:avLst/>
          </a:prstGeom>
          <a:noFill/>
        </p:spPr>
        <p:txBody>
          <a:bodyPr vert="horz" rtlCol="0">
            <a:spAutoFit/>
          </a:bodyPr>
          <a:lstStyle/>
          <a:p>
            <a:pPr algn="l" rtl="0"/>
            <a:r>
              <a:rPr lang="fr-ca" sz="2000" b="0" i="0" u="none" baseline="0" dirty="0">
                <a:solidFill>
                  <a:srgbClr val="0000FF"/>
                </a:solidFill>
                <a:latin typeface="Century Gothic"/>
              </a:rPr>
              <a:t>Indice :</a:t>
            </a:r>
            <a:r>
              <a:rPr lang="fr-ca" sz="2000" b="0" i="0" u="none" baseline="0" dirty="0">
                <a:solidFill>
                  <a:srgbClr val="000000"/>
                </a:solidFill>
                <a:latin typeface="Century Gothic"/>
              </a:rPr>
              <a:t> Lorsque tu passes d’une forme à l’autre dans la rangée, quels changements vois-tu dans chacun des rectangles</a:t>
            </a:r>
            <a:r>
              <a:rPr lang="fr-ca" sz="2000" b="0" i="0" u="none" baseline="0" dirty="0">
                <a:solidFill>
                  <a:srgbClr val="000000"/>
                </a:solidFill>
                <a:latin typeface="Arial"/>
              </a:rPr>
              <a:t>?</a:t>
            </a:r>
          </a:p>
        </p:txBody>
      </p:sp>
      <p:sp>
        <p:nvSpPr>
          <p:cNvPr id="13" name="TextBox 12"/>
          <p:cNvSpPr txBox="1"/>
          <p:nvPr/>
        </p:nvSpPr>
        <p:spPr>
          <a:xfrm>
            <a:off x="584200" y="203200"/>
            <a:ext cx="8047334" cy="338554"/>
          </a:xfrm>
          <a:prstGeom prst="rect">
            <a:avLst/>
          </a:prstGeom>
          <a:noFill/>
        </p:spPr>
        <p:txBody>
          <a:bodyPr vert="horz" wrap="square" rtlCol="0">
            <a:spAutoFit/>
          </a:bodyPr>
          <a:lstStyle/>
          <a:p>
            <a:pPr algn="l" rtl="0"/>
            <a:r>
              <a:rPr lang="fr-ca" sz="1600" b="0" i="0" u="none" baseline="0" dirty="0">
                <a:solidFill>
                  <a:srgbClr val="666666"/>
                </a:solidFill>
                <a:latin typeface="Century Gothic"/>
              </a:rPr>
              <a:t>Tenez un triangle en papier. Les élèves peuvent-ils nommer cette forme</a:t>
            </a:r>
            <a:r>
              <a:rPr lang="fr-ca" sz="1600" b="0" i="0" u="none" baseline="0" dirty="0">
                <a:solidFill>
                  <a:srgbClr val="666666"/>
                </a:solidFill>
                <a:latin typeface="Arial"/>
              </a:rPr>
              <a:t>?</a:t>
            </a:r>
          </a:p>
        </p:txBody>
      </p:sp>
      <p:cxnSp>
        <p:nvCxnSpPr>
          <p:cNvPr id="18" name="Straight Connector 17">
            <a:extLst>
              <a:ext uri="{FF2B5EF4-FFF2-40B4-BE49-F238E27FC236}">
                <a16:creationId xmlns:a16="http://schemas.microsoft.com/office/drawing/2014/main" id="{A0DE40ED-09F1-42F5-865B-B573218B0BB1}"/>
              </a:ext>
            </a:extLst>
          </p:cNvPr>
          <p:cNvCxnSpPr>
            <a:cxnSpLocks/>
          </p:cNvCxnSpPr>
          <p:nvPr/>
        </p:nvCxnSpPr>
        <p:spPr>
          <a:xfrm>
            <a:off x="0" y="618236"/>
            <a:ext cx="10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63621" y="3917487"/>
            <a:ext cx="9432758"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4351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44500"/>
            <a:ext cx="9908540" cy="1159869"/>
          </a:xfrm>
          <a:prstGeom prst="rect">
            <a:avLst/>
          </a:prstGeom>
          <a:noFill/>
        </p:spPr>
        <p:txBody>
          <a:bodyPr vert="horz" rtlCol="0">
            <a:spAutoFit/>
          </a:bodyPr>
          <a:lstStyle/>
          <a:p>
            <a:pPr algn="l" rtl="0">
              <a:lnSpc>
                <a:spcPct val="114000"/>
              </a:lnSpc>
              <a:spcAft>
                <a:spcPts val="1000"/>
              </a:spcAft>
            </a:pPr>
            <a:r>
              <a:rPr lang="fr-ca" sz="2800" b="0" i="0" u="none" baseline="0">
                <a:solidFill>
                  <a:srgbClr val="000000"/>
                </a:solidFill>
                <a:latin typeface="Century Gothic"/>
              </a:rPr>
              <a:t>Exercices : </a:t>
            </a:r>
          </a:p>
          <a:p>
            <a:pPr algn="l" rtl="0">
              <a:lnSpc>
                <a:spcPct val="114000"/>
              </a:lnSpc>
              <a:spcAft>
                <a:spcPts val="1000"/>
              </a:spcAft>
            </a:pPr>
            <a:r>
              <a:rPr lang="fr-ca" sz="2800" b="0" i="0" u="none" baseline="0">
                <a:solidFill>
                  <a:srgbClr val="000000"/>
                </a:solidFill>
                <a:latin typeface="Century Gothic"/>
              </a:rPr>
              <a:t>a) Dessine un </a:t>
            </a:r>
            <a:r>
              <a:rPr lang="fr-ca" sz="2800" b="0" i="0" u="none" baseline="0">
                <a:solidFill>
                  <a:srgbClr val="0000FF"/>
                </a:solidFill>
                <a:latin typeface="Century Gothic"/>
              </a:rPr>
              <a:t>rectangle</a:t>
            </a:r>
            <a:r>
              <a:rPr lang="fr-ca" sz="2800" b="0" i="0" u="none" baseline="0">
                <a:solidFill>
                  <a:srgbClr val="000000"/>
                </a:solidFill>
                <a:latin typeface="Century Gothic"/>
              </a:rPr>
              <a:t>.</a:t>
            </a:r>
          </a:p>
        </p:txBody>
      </p:sp>
      <p:sp>
        <p:nvSpPr>
          <p:cNvPr id="3" name="TextBox 2"/>
          <p:cNvSpPr txBox="1"/>
          <p:nvPr/>
        </p:nvSpPr>
        <p:spPr>
          <a:xfrm>
            <a:off x="457200" y="3810000"/>
            <a:ext cx="9908540" cy="1161600"/>
          </a:xfrm>
          <a:prstGeom prst="rect">
            <a:avLst/>
          </a:prstGeom>
          <a:noFill/>
        </p:spPr>
        <p:txBody>
          <a:bodyPr vert="horz" rtlCol="0">
            <a:spAutoFit/>
          </a:bodyPr>
          <a:lstStyle/>
          <a:p>
            <a:pPr algn="l" rtl="0">
              <a:lnSpc>
                <a:spcPct val="114000"/>
              </a:lnSpc>
              <a:spcAft>
                <a:spcPts val="1000"/>
              </a:spcAft>
            </a:pPr>
            <a:r>
              <a:rPr lang="fr-ca" sz="2800" b="0" i="0" u="none" baseline="0" dirty="0">
                <a:solidFill>
                  <a:srgbClr val="000000"/>
                </a:solidFill>
                <a:latin typeface="Century Gothic"/>
              </a:rPr>
              <a:t>c) Compare ton </a:t>
            </a:r>
            <a:r>
              <a:rPr lang="fr-ca" sz="2800" b="0" i="0" u="none" baseline="0" dirty="0">
                <a:solidFill>
                  <a:srgbClr val="0000FF"/>
                </a:solidFill>
                <a:latin typeface="Century Gothic"/>
              </a:rPr>
              <a:t>rectangle</a:t>
            </a:r>
            <a:r>
              <a:rPr lang="fr-ca" sz="2800" b="0" i="0" u="none" baseline="0" dirty="0">
                <a:solidFill>
                  <a:srgbClr val="000000"/>
                </a:solidFill>
                <a:latin typeface="Century Gothic"/>
              </a:rPr>
              <a:t> a celui d’un partenaire</a:t>
            </a:r>
            <a:r>
              <a:rPr lang="fr-ca" sz="2800" b="0" i="0" u="none" baseline="0" dirty="0">
                <a:solidFill>
                  <a:srgbClr val="0000FF"/>
                </a:solidFill>
                <a:latin typeface="Century Gothic"/>
              </a:rPr>
              <a:t>.</a:t>
            </a:r>
          </a:p>
          <a:p>
            <a:pPr algn="l" rtl="0">
              <a:lnSpc>
                <a:spcPct val="114000"/>
              </a:lnSpc>
              <a:spcAft>
                <a:spcPts val="1000"/>
              </a:spcAft>
            </a:pPr>
            <a:r>
              <a:rPr lang="fr-ca" sz="2800" b="0" i="0" u="none" baseline="0" dirty="0">
                <a:solidFill>
                  <a:srgbClr val="000000"/>
                </a:solidFill>
                <a:latin typeface="Century Gothic"/>
              </a:rPr>
              <a:t>En quoi sont-ils différents</a:t>
            </a:r>
            <a:r>
              <a:rPr lang="fr-ca" sz="2800" b="0" i="0" u="none" baseline="0" dirty="0">
                <a:solidFill>
                  <a:srgbClr val="000000"/>
                </a:solidFill>
                <a:latin typeface="Arial"/>
              </a:rPr>
              <a:t>?</a:t>
            </a:r>
          </a:p>
        </p:txBody>
      </p:sp>
      <p:sp>
        <p:nvSpPr>
          <p:cNvPr id="4" name="TextBox 3"/>
          <p:cNvSpPr txBox="1"/>
          <p:nvPr/>
        </p:nvSpPr>
        <p:spPr>
          <a:xfrm>
            <a:off x="457200" y="2463800"/>
            <a:ext cx="9908540" cy="523220"/>
          </a:xfrm>
          <a:prstGeom prst="rect">
            <a:avLst/>
          </a:prstGeom>
          <a:noFill/>
        </p:spPr>
        <p:txBody>
          <a:bodyPr vert="horz" rtlCol="0">
            <a:spAutoFit/>
          </a:bodyPr>
          <a:lstStyle/>
          <a:p>
            <a:pPr algn="l" rtl="0"/>
            <a:r>
              <a:rPr lang="fr-ca" sz="2800" b="0" i="0" u="none" baseline="0">
                <a:solidFill>
                  <a:srgbClr val="000000"/>
                </a:solidFill>
                <a:latin typeface="Century Gothic"/>
              </a:rPr>
              <a:t>b) Colore-le ou ajoute-y un motif.</a:t>
            </a:r>
          </a:p>
        </p:txBody>
      </p:sp>
    </p:spTree>
    <p:extLst>
      <p:ext uri="{BB962C8B-B14F-4D97-AF65-F5344CB8AC3E}">
        <p14:creationId xmlns:p14="http://schemas.microsoft.com/office/powerpoint/2010/main" val="4247929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908540" cy="1203022"/>
          </a:xfrm>
          <a:prstGeom prst="rect">
            <a:avLst/>
          </a:prstGeom>
          <a:noFill/>
        </p:spPr>
        <p:txBody>
          <a:bodyPr vert="horz" rtlCol="0">
            <a:spAutoFit/>
          </a:bodyPr>
          <a:lstStyle/>
          <a:p>
            <a:pPr algn="l" rtl="0">
              <a:lnSpc>
                <a:spcPct val="114000"/>
              </a:lnSpc>
              <a:spcAft>
                <a:spcPts val="1000"/>
              </a:spcAft>
            </a:pPr>
            <a:r>
              <a:rPr lang="fr-ca" sz="2800" b="0" i="0" u="none" baseline="0">
                <a:solidFill>
                  <a:srgbClr val="000000"/>
                </a:solidFill>
                <a:latin typeface="Century Gothic"/>
              </a:rPr>
              <a:t>Combien de </a:t>
            </a:r>
            <a:r>
              <a:rPr lang="fr-ca" sz="2800" b="0" i="0" u="none" baseline="0">
                <a:solidFill>
                  <a:srgbClr val="0000FF"/>
                </a:solidFill>
                <a:latin typeface="Century Gothic"/>
              </a:rPr>
              <a:t>côtés</a:t>
            </a:r>
            <a:r>
              <a:rPr lang="fr-ca" sz="2800" b="0" i="0" u="none" baseline="0">
                <a:solidFill>
                  <a:srgbClr val="000000"/>
                </a:solidFill>
                <a:latin typeface="Century Gothic"/>
              </a:rPr>
              <a:t> a un </a:t>
            </a:r>
            <a:r>
              <a:rPr lang="fr-ca" sz="2800" b="0" i="0" u="none" baseline="0">
                <a:solidFill>
                  <a:srgbClr val="0000FF"/>
                </a:solidFill>
                <a:latin typeface="Century Gothic"/>
              </a:rPr>
              <a:t>rectangle</a:t>
            </a:r>
            <a:r>
              <a:rPr lang="fr-ca" sz="2800" b="0" i="0" u="none" baseline="0">
                <a:latin typeface="Arial"/>
              </a:rPr>
              <a:t>?</a:t>
            </a:r>
          </a:p>
          <a:p>
            <a:pPr algn="l" rtl="0">
              <a:lnSpc>
                <a:spcPct val="114000"/>
              </a:lnSpc>
              <a:spcAft>
                <a:spcPts val="1000"/>
              </a:spcAft>
            </a:pPr>
            <a:r>
              <a:rPr lang="fr-ca" sz="2800" b="0" i="0" u="none" baseline="0">
                <a:solidFill>
                  <a:srgbClr val="000000"/>
                </a:solidFill>
                <a:latin typeface="Century Gothic"/>
              </a:rPr>
              <a:t>Sont-ils </a:t>
            </a:r>
            <a:r>
              <a:rPr lang="fr-ca" sz="2800" b="0" i="0" u="none" baseline="0">
                <a:solidFill>
                  <a:srgbClr val="0000FF"/>
                </a:solidFill>
                <a:latin typeface="Century Gothic"/>
              </a:rPr>
              <a:t>droits</a:t>
            </a:r>
            <a:r>
              <a:rPr lang="fr-ca" sz="2800" b="0" i="0" u="none" baseline="0">
                <a:solidFill>
                  <a:srgbClr val="000000"/>
                </a:solidFill>
                <a:latin typeface="Century Gothic"/>
              </a:rPr>
              <a:t> ou </a:t>
            </a:r>
            <a:r>
              <a:rPr lang="fr-ca" sz="2800" b="0" i="0" u="none" baseline="0">
                <a:solidFill>
                  <a:srgbClr val="0000FF"/>
                </a:solidFill>
                <a:latin typeface="Century Gothic"/>
              </a:rPr>
              <a:t>courbés</a:t>
            </a:r>
            <a:r>
              <a:rPr lang="fr-ca" sz="2800" b="0" i="0" u="none" baseline="0">
                <a:solidFill>
                  <a:srgbClr val="000000"/>
                </a:solidFill>
                <a:latin typeface="Arial"/>
              </a:rPr>
              <a:t>?</a:t>
            </a:r>
          </a:p>
        </p:txBody>
      </p:sp>
      <p:sp>
        <p:nvSpPr>
          <p:cNvPr id="3" name="Freeform 2"/>
          <p:cNvSpPr/>
          <p:nvPr/>
        </p:nvSpPr>
        <p:spPr>
          <a:xfrm>
            <a:off x="3168795" y="2583519"/>
            <a:ext cx="3822411" cy="2097363"/>
          </a:xfrm>
          <a:custGeom>
            <a:avLst/>
            <a:gdLst/>
            <a:ahLst/>
            <a:cxnLst/>
            <a:rect l="0" t="0" r="0" b="0"/>
            <a:pathLst>
              <a:path w="3822411" h="2097363">
                <a:moveTo>
                  <a:pt x="0" y="0"/>
                </a:moveTo>
                <a:lnTo>
                  <a:pt x="3822410" y="0"/>
                </a:lnTo>
                <a:lnTo>
                  <a:pt x="3822410" y="2097362"/>
                </a:lnTo>
                <a:lnTo>
                  <a:pt x="0" y="2097362"/>
                </a:lnTo>
                <a:close/>
              </a:path>
            </a:pathLst>
          </a:custGeom>
          <a:solidFill>
            <a:schemeClr val="accent1">
              <a:alpha val="1000"/>
            </a:schemeClr>
          </a:solidFill>
          <a:ln w="381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a:p>
        </p:txBody>
      </p:sp>
      <p:sp>
        <p:nvSpPr>
          <p:cNvPr id="4" name="TextBox 3"/>
          <p:cNvSpPr txBox="1"/>
          <p:nvPr/>
        </p:nvSpPr>
        <p:spPr>
          <a:xfrm>
            <a:off x="457200" y="5994400"/>
            <a:ext cx="8417208" cy="523220"/>
          </a:xfrm>
          <a:prstGeom prst="rect">
            <a:avLst/>
          </a:prstGeom>
          <a:noFill/>
        </p:spPr>
        <p:txBody>
          <a:bodyPr vert="horz" rtlCol="0">
            <a:spAutoFit/>
          </a:bodyPr>
          <a:lstStyle/>
          <a:p>
            <a:pPr algn="l" rtl="0"/>
            <a:r>
              <a:rPr lang="fr-ca" sz="2800" b="0" i="0" u="none" baseline="0">
                <a:solidFill>
                  <a:srgbClr val="000000"/>
                </a:solidFill>
                <a:latin typeface="Century Gothic"/>
              </a:rPr>
              <a:t>Comme les </a:t>
            </a:r>
            <a:r>
              <a:rPr lang="fr-ca" sz="2800" b="0" i="0" u="none" baseline="0">
                <a:solidFill>
                  <a:srgbClr val="0000FF"/>
                </a:solidFill>
                <a:latin typeface="Century Gothic"/>
              </a:rPr>
              <a:t>carrés</a:t>
            </a:r>
            <a:r>
              <a:rPr lang="fr-ca" sz="2800" b="0" i="0" u="none" baseline="0">
                <a:solidFill>
                  <a:srgbClr val="000000"/>
                </a:solidFill>
                <a:latin typeface="Century Gothic"/>
              </a:rPr>
              <a:t>, les </a:t>
            </a:r>
            <a:r>
              <a:rPr lang="fr-ca" sz="2800" b="0" i="0" u="none" baseline="0">
                <a:solidFill>
                  <a:srgbClr val="0000FF"/>
                </a:solidFill>
                <a:latin typeface="Century Gothic"/>
              </a:rPr>
              <a:t>rectangles</a:t>
            </a:r>
            <a:r>
              <a:rPr lang="fr-ca" sz="2800" b="0" i="0" u="none" baseline="0">
                <a:solidFill>
                  <a:srgbClr val="000000"/>
                </a:solidFill>
                <a:latin typeface="Century Gothic"/>
              </a:rPr>
              <a:t> sont aussi des formes fermées.</a:t>
            </a:r>
          </a:p>
        </p:txBody>
      </p:sp>
      <p:cxnSp>
        <p:nvCxnSpPr>
          <p:cNvPr id="9" name="Straight Connector 8">
            <a:extLst>
              <a:ext uri="{FF2B5EF4-FFF2-40B4-BE49-F238E27FC236}">
                <a16:creationId xmlns:a16="http://schemas.microsoft.com/office/drawing/2014/main" id="{6FBEAFAA-69E5-43E0-92EE-F9D41AB1D30C}"/>
              </a:ext>
            </a:extLst>
          </p:cNvPr>
          <p:cNvCxnSpPr>
            <a:cxnSpLocks/>
          </p:cNvCxnSpPr>
          <p:nvPr/>
        </p:nvCxnSpPr>
        <p:spPr>
          <a:xfrm>
            <a:off x="0" y="574040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8393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303824"/>
            <a:ext cx="9908540" cy="1651093"/>
          </a:xfrm>
          <a:prstGeom prst="rect">
            <a:avLst/>
          </a:prstGeom>
          <a:noFill/>
        </p:spPr>
        <p:txBody>
          <a:bodyPr vert="horz" rtlCol="0">
            <a:spAutoFit/>
          </a:bodyPr>
          <a:lstStyle/>
          <a:p>
            <a:pPr algn="l" rtl="0">
              <a:lnSpc>
                <a:spcPct val="114000"/>
              </a:lnSpc>
              <a:spcAft>
                <a:spcPts val="1000"/>
              </a:spcAft>
            </a:pPr>
            <a:r>
              <a:rPr lang="fr-ca" sz="2800" b="0" i="0" u="none" baseline="0" dirty="0">
                <a:solidFill>
                  <a:srgbClr val="000000"/>
                </a:solidFill>
                <a:latin typeface="Century Gothic"/>
              </a:rPr>
              <a:t>Exercices : </a:t>
            </a:r>
          </a:p>
          <a:p>
            <a:pPr algn="l" rtl="0">
              <a:lnSpc>
                <a:spcPct val="114000"/>
              </a:lnSpc>
              <a:spcAft>
                <a:spcPts val="1000"/>
              </a:spcAft>
            </a:pPr>
            <a:r>
              <a:rPr lang="fr-ca" sz="2800" b="0" i="0" u="none" baseline="0" dirty="0">
                <a:solidFill>
                  <a:srgbClr val="000000"/>
                </a:solidFill>
                <a:latin typeface="Century Gothic"/>
              </a:rPr>
              <a:t>1. Cette forme est-elle un </a:t>
            </a:r>
            <a:r>
              <a:rPr lang="fr-ca" sz="2800" b="0" i="0" u="none" baseline="0" dirty="0">
                <a:solidFill>
                  <a:srgbClr val="0000FF"/>
                </a:solidFill>
                <a:latin typeface="Century Gothic"/>
              </a:rPr>
              <a:t>rectangle</a:t>
            </a:r>
            <a:r>
              <a:rPr lang="fr-ca" sz="2800" b="0" i="0" u="none" baseline="0" dirty="0">
                <a:solidFill>
                  <a:srgbClr val="000000"/>
                </a:solidFill>
                <a:latin typeface="Arial"/>
              </a:rPr>
              <a:t>?</a:t>
            </a:r>
            <a:r>
              <a:rPr lang="fr-ca" sz="2800" b="0" i="0" u="none" baseline="0" dirty="0">
                <a:solidFill>
                  <a:srgbClr val="000000"/>
                </a:solidFill>
                <a:latin typeface="Century Gothic"/>
              </a:rPr>
              <a:t> Explique à un partenaire comment tu le sais.</a:t>
            </a:r>
          </a:p>
        </p:txBody>
      </p:sp>
      <p:sp>
        <p:nvSpPr>
          <p:cNvPr id="3" name="TextBox 2"/>
          <p:cNvSpPr txBox="1"/>
          <p:nvPr/>
        </p:nvSpPr>
        <p:spPr>
          <a:xfrm>
            <a:off x="457200" y="2032000"/>
            <a:ext cx="1043940" cy="523220"/>
          </a:xfrm>
          <a:prstGeom prst="rect">
            <a:avLst/>
          </a:prstGeom>
          <a:noFill/>
        </p:spPr>
        <p:txBody>
          <a:bodyPr vert="horz" rtlCol="0">
            <a:spAutoFit/>
          </a:bodyPr>
          <a:lstStyle/>
          <a:p>
            <a:pPr algn="l" rtl="0"/>
            <a:r>
              <a:rPr lang="fr-ca" sz="2800" b="0" i="0" u="none" baseline="0">
                <a:solidFill>
                  <a:srgbClr val="000000"/>
                </a:solidFill>
                <a:latin typeface="Century Gothic"/>
              </a:rPr>
              <a:t>a) </a:t>
            </a:r>
          </a:p>
        </p:txBody>
      </p:sp>
      <p:sp>
        <p:nvSpPr>
          <p:cNvPr id="4" name="TextBox 3"/>
          <p:cNvSpPr txBox="1"/>
          <p:nvPr/>
        </p:nvSpPr>
        <p:spPr>
          <a:xfrm>
            <a:off x="457200" y="5829300"/>
            <a:ext cx="1043940" cy="523220"/>
          </a:xfrm>
          <a:prstGeom prst="rect">
            <a:avLst/>
          </a:prstGeom>
          <a:noFill/>
        </p:spPr>
        <p:txBody>
          <a:bodyPr vert="horz" rtlCol="0">
            <a:spAutoFit/>
          </a:bodyPr>
          <a:lstStyle/>
          <a:p>
            <a:pPr algn="l" rtl="0"/>
            <a:r>
              <a:rPr lang="fr-ca" sz="2800" b="0" i="0" u="none" baseline="0">
                <a:solidFill>
                  <a:srgbClr val="000000"/>
                </a:solidFill>
                <a:latin typeface="Century Gothic"/>
              </a:rPr>
              <a:t>g)</a:t>
            </a:r>
          </a:p>
        </p:txBody>
      </p:sp>
      <p:sp>
        <p:nvSpPr>
          <p:cNvPr id="5" name="TextBox 4"/>
          <p:cNvSpPr txBox="1"/>
          <p:nvPr/>
        </p:nvSpPr>
        <p:spPr>
          <a:xfrm>
            <a:off x="6807200" y="3860800"/>
            <a:ext cx="1043940" cy="523220"/>
          </a:xfrm>
          <a:prstGeom prst="rect">
            <a:avLst/>
          </a:prstGeom>
          <a:noFill/>
        </p:spPr>
        <p:txBody>
          <a:bodyPr vert="horz" rtlCol="0">
            <a:spAutoFit/>
          </a:bodyPr>
          <a:lstStyle/>
          <a:p>
            <a:pPr algn="l" rtl="0"/>
            <a:r>
              <a:rPr lang="fr-ca" sz="2800" b="0" i="0" u="none" baseline="0">
                <a:solidFill>
                  <a:srgbClr val="000000"/>
                </a:solidFill>
                <a:latin typeface="Century Gothic"/>
              </a:rPr>
              <a:t>f) </a:t>
            </a:r>
          </a:p>
        </p:txBody>
      </p:sp>
      <p:sp>
        <p:nvSpPr>
          <p:cNvPr id="6" name="TextBox 5"/>
          <p:cNvSpPr txBox="1"/>
          <p:nvPr/>
        </p:nvSpPr>
        <p:spPr>
          <a:xfrm>
            <a:off x="3454400" y="3860800"/>
            <a:ext cx="1043940" cy="523220"/>
          </a:xfrm>
          <a:prstGeom prst="rect">
            <a:avLst/>
          </a:prstGeom>
          <a:noFill/>
        </p:spPr>
        <p:txBody>
          <a:bodyPr vert="horz" rtlCol="0">
            <a:spAutoFit/>
          </a:bodyPr>
          <a:lstStyle/>
          <a:p>
            <a:pPr algn="l" rtl="0"/>
            <a:r>
              <a:rPr lang="fr-ca" sz="2800" b="0" i="0" u="none" baseline="0">
                <a:solidFill>
                  <a:srgbClr val="000000"/>
                </a:solidFill>
                <a:latin typeface="Century Gothic"/>
              </a:rPr>
              <a:t>e) </a:t>
            </a:r>
          </a:p>
        </p:txBody>
      </p:sp>
      <p:sp>
        <p:nvSpPr>
          <p:cNvPr id="7" name="TextBox 6"/>
          <p:cNvSpPr txBox="1"/>
          <p:nvPr/>
        </p:nvSpPr>
        <p:spPr>
          <a:xfrm>
            <a:off x="3454400" y="2032000"/>
            <a:ext cx="1043940" cy="523220"/>
          </a:xfrm>
          <a:prstGeom prst="rect">
            <a:avLst/>
          </a:prstGeom>
          <a:noFill/>
        </p:spPr>
        <p:txBody>
          <a:bodyPr vert="horz" rtlCol="0">
            <a:spAutoFit/>
          </a:bodyPr>
          <a:lstStyle/>
          <a:p>
            <a:pPr algn="l" rtl="0"/>
            <a:r>
              <a:rPr lang="fr-ca" sz="2800" b="0" i="0" u="none" baseline="0">
                <a:solidFill>
                  <a:srgbClr val="000000"/>
                </a:solidFill>
                <a:latin typeface="Century Gothic"/>
              </a:rPr>
              <a:t>b) </a:t>
            </a:r>
          </a:p>
        </p:txBody>
      </p:sp>
      <p:sp>
        <p:nvSpPr>
          <p:cNvPr id="8" name="TextBox 7"/>
          <p:cNvSpPr txBox="1"/>
          <p:nvPr/>
        </p:nvSpPr>
        <p:spPr>
          <a:xfrm>
            <a:off x="457200" y="3860800"/>
            <a:ext cx="727710" cy="523220"/>
          </a:xfrm>
          <a:prstGeom prst="rect">
            <a:avLst/>
          </a:prstGeom>
          <a:noFill/>
        </p:spPr>
        <p:txBody>
          <a:bodyPr vert="horz" rtlCol="0">
            <a:spAutoFit/>
          </a:bodyPr>
          <a:lstStyle/>
          <a:p>
            <a:pPr algn="l" rtl="0"/>
            <a:r>
              <a:rPr lang="fr-ca" sz="2800" b="0" i="0" u="none" baseline="0">
                <a:solidFill>
                  <a:srgbClr val="000000"/>
                </a:solidFill>
                <a:latin typeface="Century Gothic"/>
              </a:rPr>
              <a:t>d)</a:t>
            </a:r>
          </a:p>
        </p:txBody>
      </p:sp>
      <p:sp>
        <p:nvSpPr>
          <p:cNvPr id="9" name="TextBox 8"/>
          <p:cNvSpPr txBox="1"/>
          <p:nvPr/>
        </p:nvSpPr>
        <p:spPr>
          <a:xfrm>
            <a:off x="6807200" y="2032000"/>
            <a:ext cx="624840" cy="523220"/>
          </a:xfrm>
          <a:prstGeom prst="rect">
            <a:avLst/>
          </a:prstGeom>
          <a:noFill/>
        </p:spPr>
        <p:txBody>
          <a:bodyPr vert="horz" rtlCol="0">
            <a:spAutoFit/>
          </a:bodyPr>
          <a:lstStyle/>
          <a:p>
            <a:pPr algn="l" rtl="0"/>
            <a:r>
              <a:rPr lang="fr-ca" sz="2800" b="0" i="0" u="none" baseline="0">
                <a:solidFill>
                  <a:srgbClr val="000000"/>
                </a:solidFill>
                <a:latin typeface="Century Gothic"/>
              </a:rPr>
              <a:t>c)</a:t>
            </a:r>
          </a:p>
        </p:txBody>
      </p:sp>
      <p:sp>
        <p:nvSpPr>
          <p:cNvPr id="11" name="TextBox 10"/>
          <p:cNvSpPr txBox="1"/>
          <p:nvPr/>
        </p:nvSpPr>
        <p:spPr>
          <a:xfrm>
            <a:off x="3454400" y="5829300"/>
            <a:ext cx="1043940" cy="523220"/>
          </a:xfrm>
          <a:prstGeom prst="rect">
            <a:avLst/>
          </a:prstGeom>
          <a:noFill/>
        </p:spPr>
        <p:txBody>
          <a:bodyPr vert="horz" rtlCol="0">
            <a:spAutoFit/>
          </a:bodyPr>
          <a:lstStyle/>
          <a:p>
            <a:pPr algn="l" rtl="0"/>
            <a:r>
              <a:rPr lang="fr-ca" sz="2800" b="0" i="0" u="none" baseline="0">
                <a:solidFill>
                  <a:srgbClr val="000000"/>
                </a:solidFill>
                <a:latin typeface="Century Gothic"/>
              </a:rPr>
              <a:t>h) </a:t>
            </a:r>
          </a:p>
        </p:txBody>
      </p:sp>
      <p:sp>
        <p:nvSpPr>
          <p:cNvPr id="12" name="Freeform 11"/>
          <p:cNvSpPr/>
          <p:nvPr/>
        </p:nvSpPr>
        <p:spPr>
          <a:xfrm rot="10800000">
            <a:off x="1088234" y="2071027"/>
            <a:ext cx="975244" cy="849974"/>
          </a:xfrm>
          <a:custGeom>
            <a:avLst/>
            <a:gdLst/>
            <a:ahLst/>
            <a:cxnLst/>
            <a:rect l="0" t="0" r="0" b="0"/>
            <a:pathLst>
              <a:path w="975244" h="849974">
                <a:moveTo>
                  <a:pt x="487703" y="0"/>
                </a:moveTo>
                <a:lnTo>
                  <a:pt x="975243" y="849973"/>
                </a:lnTo>
                <a:lnTo>
                  <a:pt x="0" y="849973"/>
                </a:lnTo>
                <a:close/>
              </a:path>
            </a:pathLst>
          </a:custGeom>
          <a:solidFill>
            <a:schemeClr val="accent1">
              <a:alpha val="1000"/>
            </a:schemeClr>
          </a:solidFill>
          <a:ln w="381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a:p>
        </p:txBody>
      </p:sp>
      <p:pic>
        <p:nvPicPr>
          <p:cNvPr id="13" name="Picture 12"/>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1043813" y="5829300"/>
            <a:ext cx="708406" cy="1358900"/>
          </a:xfrm>
          <a:prstGeom prst="rect">
            <a:avLst/>
          </a:prstGeom>
          <a:solidFill>
            <a:scrgbClr r="0" g="0" b="0">
              <a:alpha val="0"/>
            </a:scrgbClr>
          </a:solidFill>
        </p:spPr>
      </p:pic>
      <p:pic>
        <p:nvPicPr>
          <p:cNvPr id="14" name="Picture 13"/>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7382764" y="3860800"/>
            <a:ext cx="1816608" cy="680466"/>
          </a:xfrm>
          <a:prstGeom prst="rect">
            <a:avLst/>
          </a:prstGeom>
          <a:solidFill>
            <a:scrgbClr r="0" g="0" b="0">
              <a:alpha val="0"/>
            </a:scrgbClr>
          </a:solidFill>
        </p:spPr>
      </p:pic>
      <p:pic>
        <p:nvPicPr>
          <p:cNvPr id="15" name="Picture 14"/>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4088638" y="3860800"/>
            <a:ext cx="1856359" cy="695071"/>
          </a:xfrm>
          <a:prstGeom prst="rect">
            <a:avLst/>
          </a:prstGeom>
          <a:solidFill>
            <a:scrgbClr r="0" g="0" b="0">
              <a:alpha val="0"/>
            </a:scrgbClr>
          </a:solidFill>
        </p:spPr>
      </p:pic>
      <p:sp>
        <p:nvSpPr>
          <p:cNvPr id="16" name="Freeform 15"/>
          <p:cNvSpPr/>
          <p:nvPr/>
        </p:nvSpPr>
        <p:spPr>
          <a:xfrm>
            <a:off x="4121678" y="2081784"/>
            <a:ext cx="1357845" cy="771040"/>
          </a:xfrm>
          <a:custGeom>
            <a:avLst/>
            <a:gdLst/>
            <a:ahLst/>
            <a:cxnLst/>
            <a:rect l="0" t="0" r="0" b="0"/>
            <a:pathLst>
              <a:path w="1357845" h="771040">
                <a:moveTo>
                  <a:pt x="0" y="0"/>
                </a:moveTo>
                <a:lnTo>
                  <a:pt x="1357844" y="0"/>
                </a:lnTo>
                <a:lnTo>
                  <a:pt x="1357844" y="771039"/>
                </a:lnTo>
                <a:lnTo>
                  <a:pt x="0" y="771039"/>
                </a:lnTo>
                <a:close/>
              </a:path>
            </a:pathLst>
          </a:custGeom>
          <a:solidFill>
            <a:schemeClr val="accent1">
              <a:alpha val="1000"/>
            </a:schemeClr>
          </a:solidFill>
          <a:ln w="381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a:p>
        </p:txBody>
      </p:sp>
      <p:pic>
        <p:nvPicPr>
          <p:cNvPr id="17" name="Picture 16"/>
          <p:cNvPicPr>
            <a:picLocks/>
          </p:cNvPicPr>
          <p:nvPr/>
        </p:nvPicPr>
        <p:blipFill>
          <a:blip r:embed="rId5" cstate="print">
            <a:extLst>
              <a:ext uri="{28A0092B-C50C-407E-A947-70E740481C1C}">
                <a14:useLocalDpi xmlns:a14="http://schemas.microsoft.com/office/drawing/2010/main" val="0"/>
              </a:ext>
            </a:extLst>
          </a:blip>
          <a:stretch>
            <a:fillRect/>
          </a:stretch>
        </p:blipFill>
        <p:spPr>
          <a:xfrm>
            <a:off x="1079500" y="3848100"/>
            <a:ext cx="544449" cy="1227963"/>
          </a:xfrm>
          <a:prstGeom prst="rect">
            <a:avLst/>
          </a:prstGeom>
          <a:solidFill>
            <a:scrgbClr r="0" g="0" b="0">
              <a:alpha val="0"/>
            </a:scrgbClr>
          </a:solidFill>
        </p:spPr>
      </p:pic>
      <p:sp>
        <p:nvSpPr>
          <p:cNvPr id="18" name="Freeform 17"/>
          <p:cNvSpPr/>
          <p:nvPr/>
        </p:nvSpPr>
        <p:spPr>
          <a:xfrm>
            <a:off x="7440173" y="2069084"/>
            <a:ext cx="1116940" cy="967270"/>
          </a:xfrm>
          <a:custGeom>
            <a:avLst/>
            <a:gdLst/>
            <a:ahLst/>
            <a:cxnLst/>
            <a:rect l="0" t="0" r="0" b="0"/>
            <a:pathLst>
              <a:path w="1116940" h="967270">
                <a:moveTo>
                  <a:pt x="837703" y="0"/>
                </a:moveTo>
                <a:lnTo>
                  <a:pt x="1116939" y="483635"/>
                </a:lnTo>
                <a:lnTo>
                  <a:pt x="837703" y="967269"/>
                </a:lnTo>
                <a:lnTo>
                  <a:pt x="279235" y="967269"/>
                </a:lnTo>
                <a:lnTo>
                  <a:pt x="0" y="483635"/>
                </a:lnTo>
                <a:lnTo>
                  <a:pt x="279235" y="0"/>
                </a:lnTo>
                <a:close/>
              </a:path>
            </a:pathLst>
          </a:custGeom>
          <a:solidFill>
            <a:schemeClr val="accent1">
              <a:alpha val="1000"/>
            </a:schemeClr>
          </a:solidFill>
          <a:ln w="381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a:p>
        </p:txBody>
      </p:sp>
      <p:pic>
        <p:nvPicPr>
          <p:cNvPr id="23" name="Picture 22"/>
          <p:cNvPicPr>
            <a:picLocks/>
          </p:cNvPicPr>
          <p:nvPr/>
        </p:nvPicPr>
        <p:blipFill>
          <a:blip r:embed="rId6" cstate="print">
            <a:extLst>
              <a:ext uri="{28A0092B-C50C-407E-A947-70E740481C1C}">
                <a14:useLocalDpi xmlns:a14="http://schemas.microsoft.com/office/drawing/2010/main" val="0"/>
              </a:ext>
            </a:extLst>
          </a:blip>
          <a:stretch>
            <a:fillRect/>
          </a:stretch>
        </p:blipFill>
        <p:spPr>
          <a:xfrm>
            <a:off x="4091051" y="5829300"/>
            <a:ext cx="1439291" cy="1066800"/>
          </a:xfrm>
          <a:prstGeom prst="rect">
            <a:avLst/>
          </a:prstGeom>
          <a:solidFill>
            <a:scrgbClr r="0" g="0" b="0">
              <a:alpha val="0"/>
            </a:scrgbClr>
          </a:solidFill>
        </p:spPr>
      </p:pic>
      <p:grpSp>
        <p:nvGrpSpPr>
          <p:cNvPr id="22" name="Group 21"/>
          <p:cNvGrpSpPr/>
          <p:nvPr/>
        </p:nvGrpSpPr>
        <p:grpSpPr>
          <a:xfrm>
            <a:off x="6718300" y="5829300"/>
            <a:ext cx="3219196" cy="1197143"/>
            <a:chOff x="6718300" y="5829300"/>
            <a:chExt cx="3219196" cy="1197143"/>
          </a:xfrm>
        </p:grpSpPr>
        <p:sp>
          <p:nvSpPr>
            <p:cNvPr id="10" name="TextBox 9"/>
            <p:cNvSpPr txBox="1"/>
            <p:nvPr/>
          </p:nvSpPr>
          <p:spPr>
            <a:xfrm>
              <a:off x="6718300" y="5829300"/>
              <a:ext cx="1577340" cy="523220"/>
            </a:xfrm>
            <a:prstGeom prst="rect">
              <a:avLst/>
            </a:prstGeom>
            <a:noFill/>
          </p:spPr>
          <p:txBody>
            <a:bodyPr vert="horz" rtlCol="0">
              <a:spAutoFit/>
            </a:bodyPr>
            <a:lstStyle/>
            <a:p>
              <a:pPr algn="l" rtl="0"/>
              <a:r>
                <a:rPr lang="fr-ca" sz="2800" b="0" i="0" u="none" baseline="0">
                  <a:solidFill>
                    <a:srgbClr val="FF0000"/>
                  </a:solidFill>
                  <a:latin typeface="Century Gothic"/>
                </a:rPr>
                <a:t>Bonus :</a:t>
              </a:r>
            </a:p>
          </p:txBody>
        </p:sp>
        <p:grpSp>
          <p:nvGrpSpPr>
            <p:cNvPr id="21" name="Group 20"/>
            <p:cNvGrpSpPr/>
            <p:nvPr/>
          </p:nvGrpSpPr>
          <p:grpSpPr>
            <a:xfrm>
              <a:off x="8115300" y="5829300"/>
              <a:ext cx="1822196" cy="1197143"/>
              <a:chOff x="8115300" y="5829300"/>
              <a:chExt cx="1822196" cy="1197143"/>
            </a:xfrm>
          </p:grpSpPr>
          <p:pic>
            <p:nvPicPr>
              <p:cNvPr id="19" name="Picture 18"/>
              <p:cNvPicPr>
                <a:picLocks/>
              </p:cNvPicPr>
              <p:nvPr/>
            </p:nvPicPr>
            <p:blipFill>
              <a:blip r:embed="rId7" cstate="print">
                <a:extLst>
                  <a:ext uri="{28A0092B-C50C-407E-A947-70E740481C1C}">
                    <a14:useLocalDpi xmlns:a14="http://schemas.microsoft.com/office/drawing/2010/main" val="0"/>
                  </a:ext>
                </a:extLst>
              </a:blip>
              <a:stretch>
                <a:fillRect/>
              </a:stretch>
            </p:blipFill>
            <p:spPr>
              <a:xfrm>
                <a:off x="8115300" y="5829300"/>
                <a:ext cx="1822196" cy="1050290"/>
              </a:xfrm>
              <a:prstGeom prst="rect">
                <a:avLst/>
              </a:prstGeom>
              <a:solidFill>
                <a:scrgbClr r="0" g="0" b="0">
                  <a:alpha val="0"/>
                </a:scrgbClr>
              </a:solidFill>
            </p:spPr>
          </p:pic>
          <p:sp>
            <p:nvSpPr>
              <p:cNvPr id="20" name="Rectangle 19"/>
              <p:cNvSpPr/>
              <p:nvPr/>
            </p:nvSpPr>
            <p:spPr>
              <a:xfrm>
                <a:off x="8115300" y="6860340"/>
                <a:ext cx="1750595" cy="1661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a:p>
            </p:txBody>
          </p:sp>
        </p:grpSp>
      </p:grpSp>
    </p:spTree>
    <p:extLst>
      <p:ext uri="{BB962C8B-B14F-4D97-AF65-F5344CB8AC3E}">
        <p14:creationId xmlns:p14="http://schemas.microsoft.com/office/powerpoint/2010/main" val="180419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4" name="Group 3"/>
          <p:cNvGrpSpPr/>
          <p:nvPr/>
        </p:nvGrpSpPr>
        <p:grpSpPr>
          <a:xfrm>
            <a:off x="457200" y="1892300"/>
            <a:ext cx="3639439" cy="1171575"/>
            <a:chOff x="457200" y="1892300"/>
            <a:chExt cx="3639439" cy="1171575"/>
          </a:xfrm>
        </p:grpSpPr>
        <p:sp>
          <p:nvSpPr>
            <p:cNvPr id="2" name="TextBox 1"/>
            <p:cNvSpPr txBox="1"/>
            <p:nvPr/>
          </p:nvSpPr>
          <p:spPr>
            <a:xfrm>
              <a:off x="457200" y="1905000"/>
              <a:ext cx="1043940" cy="523220"/>
            </a:xfrm>
            <a:prstGeom prst="rect">
              <a:avLst/>
            </a:prstGeom>
            <a:noFill/>
          </p:spPr>
          <p:txBody>
            <a:bodyPr vert="horz" rtlCol="0">
              <a:spAutoFit/>
            </a:bodyPr>
            <a:lstStyle/>
            <a:p>
              <a:pPr algn="l" rtl="0"/>
              <a:r>
                <a:rPr lang="fr-ca" sz="2800" b="0" i="0" u="none" baseline="0">
                  <a:solidFill>
                    <a:srgbClr val="000000"/>
                  </a:solidFill>
                  <a:latin typeface="Century Gothic"/>
                </a:rPr>
                <a:t>a) </a:t>
              </a:r>
            </a:p>
          </p:txBody>
        </p:sp>
        <p:pic>
          <p:nvPicPr>
            <p:cNvPr id="3" name="Picture 2"/>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1063752" y="1892300"/>
              <a:ext cx="3032887" cy="1171575"/>
            </a:xfrm>
            <a:prstGeom prst="rect">
              <a:avLst/>
            </a:prstGeom>
            <a:solidFill>
              <a:scrgbClr r="0" g="0" b="0">
                <a:alpha val="0"/>
              </a:scrgbClr>
            </a:solidFill>
          </p:spPr>
        </p:pic>
      </p:grpSp>
      <p:grpSp>
        <p:nvGrpSpPr>
          <p:cNvPr id="7" name="Group 6"/>
          <p:cNvGrpSpPr/>
          <p:nvPr/>
        </p:nvGrpSpPr>
        <p:grpSpPr>
          <a:xfrm>
            <a:off x="5334000" y="1892300"/>
            <a:ext cx="3695573" cy="1171575"/>
            <a:chOff x="5334000" y="1892300"/>
            <a:chExt cx="3695573" cy="1171575"/>
          </a:xfrm>
        </p:grpSpPr>
        <p:sp>
          <p:nvSpPr>
            <p:cNvPr id="5" name="TextBox 4"/>
            <p:cNvSpPr txBox="1"/>
            <p:nvPr/>
          </p:nvSpPr>
          <p:spPr>
            <a:xfrm>
              <a:off x="5334000" y="1905000"/>
              <a:ext cx="1043940" cy="523220"/>
            </a:xfrm>
            <a:prstGeom prst="rect">
              <a:avLst/>
            </a:prstGeom>
            <a:noFill/>
          </p:spPr>
          <p:txBody>
            <a:bodyPr vert="horz" rtlCol="0">
              <a:spAutoFit/>
            </a:bodyPr>
            <a:lstStyle/>
            <a:p>
              <a:pPr algn="l" rtl="0"/>
              <a:r>
                <a:rPr lang="fr-ca" sz="2800" b="0" i="0" u="none" baseline="0">
                  <a:solidFill>
                    <a:srgbClr val="000000"/>
                  </a:solidFill>
                  <a:latin typeface="Century Gothic"/>
                </a:rPr>
                <a:t>b) </a:t>
              </a:r>
            </a:p>
          </p:txBody>
        </p:sp>
        <p:pic>
          <p:nvPicPr>
            <p:cNvPr id="6" name="Picture 5"/>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5996686" y="1892300"/>
              <a:ext cx="3032887" cy="1171575"/>
            </a:xfrm>
            <a:prstGeom prst="rect">
              <a:avLst/>
            </a:prstGeom>
            <a:solidFill>
              <a:scrgbClr r="0" g="0" b="0">
                <a:alpha val="0"/>
              </a:scrgbClr>
            </a:solidFill>
          </p:spPr>
        </p:pic>
      </p:grpSp>
      <p:sp>
        <p:nvSpPr>
          <p:cNvPr id="8" name="TextBox 7"/>
          <p:cNvSpPr txBox="1"/>
          <p:nvPr/>
        </p:nvSpPr>
        <p:spPr>
          <a:xfrm>
            <a:off x="457200" y="444500"/>
            <a:ext cx="9908540" cy="1033360"/>
          </a:xfrm>
          <a:prstGeom prst="rect">
            <a:avLst/>
          </a:prstGeom>
          <a:noFill/>
        </p:spPr>
        <p:txBody>
          <a:bodyPr vert="horz" rtlCol="0">
            <a:spAutoFit/>
          </a:bodyPr>
          <a:lstStyle/>
          <a:p>
            <a:pPr algn="l" rtl="0">
              <a:lnSpc>
                <a:spcPct val="114000"/>
              </a:lnSpc>
              <a:spcAft>
                <a:spcPts val="1000"/>
              </a:spcAft>
            </a:pPr>
            <a:r>
              <a:rPr lang="fr-ca" sz="2800" b="0" i="0" u="none" baseline="0" dirty="0">
                <a:solidFill>
                  <a:srgbClr val="000000"/>
                </a:solidFill>
                <a:latin typeface="Century Gothic"/>
              </a:rPr>
              <a:t>2. Que dois-tu faire pour transformer cette forme </a:t>
            </a:r>
            <a:br>
              <a:rPr lang="fr-ca" sz="2800" dirty="0">
                <a:solidFill>
                  <a:srgbClr val="000000"/>
                </a:solidFill>
                <a:latin typeface="Century Gothic"/>
              </a:rPr>
            </a:br>
            <a:r>
              <a:rPr lang="fr-ca" sz="2800" b="0" i="0" u="none" baseline="0" dirty="0">
                <a:solidFill>
                  <a:srgbClr val="000000"/>
                </a:solidFill>
                <a:latin typeface="Century Gothic"/>
              </a:rPr>
              <a:t>en </a:t>
            </a:r>
            <a:r>
              <a:rPr lang="fr-ca" sz="2800" b="0" i="0" u="none" baseline="0" dirty="0">
                <a:solidFill>
                  <a:srgbClr val="0000FF"/>
                </a:solidFill>
                <a:latin typeface="Century Gothic"/>
              </a:rPr>
              <a:t>rectangle</a:t>
            </a:r>
            <a:r>
              <a:rPr lang="fr-ca" sz="2800" b="0" i="0" u="none" baseline="0" dirty="0">
                <a:solidFill>
                  <a:srgbClr val="000000"/>
                </a:solidFill>
                <a:latin typeface="Arial"/>
              </a:rPr>
              <a:t>?</a:t>
            </a:r>
          </a:p>
        </p:txBody>
      </p:sp>
    </p:spTree>
    <p:extLst>
      <p:ext uri="{BB962C8B-B14F-4D97-AF65-F5344CB8AC3E}">
        <p14:creationId xmlns:p14="http://schemas.microsoft.com/office/powerpoint/2010/main" val="31615954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82600" y="469900"/>
            <a:ext cx="9908540" cy="523220"/>
          </a:xfrm>
          <a:prstGeom prst="rect">
            <a:avLst/>
          </a:prstGeom>
          <a:noFill/>
        </p:spPr>
        <p:txBody>
          <a:bodyPr vert="horz" rtlCol="0">
            <a:spAutoFit/>
          </a:bodyPr>
          <a:lstStyle/>
          <a:p>
            <a:pPr algn="l" rtl="0"/>
            <a:r>
              <a:rPr lang="fr-ca" sz="2800" b="0" i="0" u="none" baseline="0">
                <a:solidFill>
                  <a:srgbClr val="000000"/>
                </a:solidFill>
                <a:latin typeface="Century Gothic"/>
              </a:rPr>
              <a:t>Activité :</a:t>
            </a:r>
          </a:p>
        </p:txBody>
      </p:sp>
      <p:sp>
        <p:nvSpPr>
          <p:cNvPr id="3" name="TextBox 2"/>
          <p:cNvSpPr txBox="1"/>
          <p:nvPr/>
        </p:nvSpPr>
        <p:spPr>
          <a:xfrm>
            <a:off x="6390752" y="215900"/>
            <a:ext cx="3589289" cy="338554"/>
          </a:xfrm>
          <a:prstGeom prst="rect">
            <a:avLst/>
          </a:prstGeom>
          <a:noFill/>
        </p:spPr>
        <p:txBody>
          <a:bodyPr vert="horz" wrap="square" rtlCol="0">
            <a:spAutoFit/>
          </a:bodyPr>
          <a:lstStyle/>
          <a:p>
            <a:pPr algn="r" rtl="0"/>
            <a:r>
              <a:rPr lang="fr-ca" sz="1600" b="0" i="0" u="none" baseline="0" dirty="0">
                <a:solidFill>
                  <a:srgbClr val="666666"/>
                </a:solidFill>
                <a:latin typeface="Century Gothic"/>
              </a:rPr>
              <a:t>Cette activité est essentielle.</a:t>
            </a:r>
          </a:p>
        </p:txBody>
      </p:sp>
      <p:sp>
        <p:nvSpPr>
          <p:cNvPr id="4" name="TextBox 3"/>
          <p:cNvSpPr txBox="1"/>
          <p:nvPr/>
        </p:nvSpPr>
        <p:spPr>
          <a:xfrm>
            <a:off x="482600" y="1155700"/>
            <a:ext cx="7958015" cy="954107"/>
          </a:xfrm>
          <a:prstGeom prst="rect">
            <a:avLst/>
          </a:prstGeom>
          <a:noFill/>
        </p:spPr>
        <p:txBody>
          <a:bodyPr vert="horz" wrap="square" rtlCol="0">
            <a:spAutoFit/>
          </a:bodyPr>
          <a:lstStyle/>
          <a:p>
            <a:pPr algn="l" rtl="0"/>
            <a:r>
              <a:rPr lang="fr-ca" sz="2800" b="0" i="0" u="none" baseline="0" dirty="0">
                <a:solidFill>
                  <a:srgbClr val="000000"/>
                </a:solidFill>
                <a:latin typeface="Century Gothic"/>
              </a:rPr>
              <a:t>Classement des formes – « rectangles » et « ceux qui ne sont pas des rectangles »</a:t>
            </a:r>
          </a:p>
        </p:txBody>
      </p:sp>
      <p:sp>
        <p:nvSpPr>
          <p:cNvPr id="5" name="TextBox 4"/>
          <p:cNvSpPr txBox="1"/>
          <p:nvPr/>
        </p:nvSpPr>
        <p:spPr>
          <a:xfrm>
            <a:off x="482600" y="6946900"/>
            <a:ext cx="8994140" cy="338554"/>
          </a:xfrm>
          <a:prstGeom prst="rect">
            <a:avLst/>
          </a:prstGeom>
          <a:noFill/>
        </p:spPr>
        <p:txBody>
          <a:bodyPr vert="horz" rtlCol="0">
            <a:spAutoFit/>
          </a:bodyPr>
          <a:lstStyle/>
          <a:p>
            <a:pPr algn="l" rtl="0"/>
            <a:r>
              <a:rPr lang="fr-ca" sz="1600" b="0" i="0" u="none" baseline="0">
                <a:solidFill>
                  <a:srgbClr val="666666"/>
                </a:solidFill>
                <a:latin typeface="Century Gothic"/>
              </a:rPr>
              <a:t>Voir la p. G-12 pour plus de détails.</a:t>
            </a:r>
          </a:p>
        </p:txBody>
      </p:sp>
    </p:spTree>
    <p:extLst>
      <p:ext uri="{BB962C8B-B14F-4D97-AF65-F5344CB8AC3E}">
        <p14:creationId xmlns:p14="http://schemas.microsoft.com/office/powerpoint/2010/main" val="208968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82600" y="368300"/>
            <a:ext cx="2479040" cy="400110"/>
          </a:xfrm>
          <a:prstGeom prst="rect">
            <a:avLst/>
          </a:prstGeom>
          <a:noFill/>
        </p:spPr>
        <p:txBody>
          <a:bodyPr vert="horz" rtlCol="0">
            <a:spAutoFit/>
          </a:bodyPr>
          <a:lstStyle/>
          <a:p>
            <a:pPr algn="l" rtl="0"/>
            <a:r>
              <a:rPr lang="fr-ca" sz="2000" b="1" i="0" u="none" baseline="0">
                <a:solidFill>
                  <a:srgbClr val="000000"/>
                </a:solidFill>
                <a:latin typeface="Century Gothic"/>
              </a:rPr>
              <a:t>Rectangles</a:t>
            </a:r>
          </a:p>
        </p:txBody>
      </p:sp>
      <p:grpSp>
        <p:nvGrpSpPr>
          <p:cNvPr id="5" name="Group 4"/>
          <p:cNvGrpSpPr/>
          <p:nvPr/>
        </p:nvGrpSpPr>
        <p:grpSpPr>
          <a:xfrm>
            <a:off x="2694813" y="330200"/>
            <a:ext cx="5303774" cy="6740144"/>
            <a:chOff x="2694813" y="330200"/>
            <a:chExt cx="5303774" cy="6740144"/>
          </a:xfrm>
        </p:grpSpPr>
        <p:pic>
          <p:nvPicPr>
            <p:cNvPr id="3" name="Picture 2"/>
            <p:cNvPicPr>
              <a:picLocks/>
            </p:cNvPicPr>
            <p:nvPr/>
          </p:nvPicPr>
          <p:blipFill>
            <a:blip r:embed="rId2">
              <a:extLst>
                <a:ext uri="{28A0092B-C50C-407E-A947-70E740481C1C}">
                  <a14:useLocalDpi xmlns:a14="http://schemas.microsoft.com/office/drawing/2010/main" val="0"/>
                </a:ext>
              </a:extLst>
            </a:blip>
            <a:stretch>
              <a:fillRect/>
            </a:stretch>
          </p:blipFill>
          <p:spPr>
            <a:xfrm>
              <a:off x="2694813" y="330200"/>
              <a:ext cx="5278374" cy="3331718"/>
            </a:xfrm>
            <a:prstGeom prst="rect">
              <a:avLst/>
            </a:prstGeom>
            <a:solidFill>
              <a:scrgbClr r="0" g="0" b="0">
                <a:alpha val="0"/>
              </a:scrgbClr>
            </a:solidFill>
          </p:spPr>
        </p:pic>
        <p:pic>
          <p:nvPicPr>
            <p:cNvPr id="4" name="Picture 3"/>
            <p:cNvPicPr>
              <a:picLocks/>
            </p:cNvPicPr>
            <p:nvPr/>
          </p:nvPicPr>
          <p:blipFill>
            <a:blip r:embed="rId3">
              <a:extLst>
                <a:ext uri="{28A0092B-C50C-407E-A947-70E740481C1C}">
                  <a14:useLocalDpi xmlns:a14="http://schemas.microsoft.com/office/drawing/2010/main" val="0"/>
                </a:ext>
              </a:extLst>
            </a:blip>
            <a:stretch>
              <a:fillRect/>
            </a:stretch>
          </p:blipFill>
          <p:spPr>
            <a:xfrm>
              <a:off x="2720213" y="3733800"/>
              <a:ext cx="5278374" cy="3336544"/>
            </a:xfrm>
            <a:prstGeom prst="rect">
              <a:avLst/>
            </a:prstGeom>
            <a:solidFill>
              <a:scrgbClr r="0" g="0" b="0">
                <a:alpha val="0"/>
              </a:scrgbClr>
            </a:solidFill>
          </p:spPr>
        </p:pic>
      </p:grpSp>
      <p:sp>
        <p:nvSpPr>
          <p:cNvPr id="6" name="TextBox 5"/>
          <p:cNvSpPr txBox="1"/>
          <p:nvPr/>
        </p:nvSpPr>
        <p:spPr>
          <a:xfrm>
            <a:off x="482600" y="3746500"/>
            <a:ext cx="2479040" cy="400110"/>
          </a:xfrm>
          <a:prstGeom prst="rect">
            <a:avLst/>
          </a:prstGeom>
          <a:noFill/>
        </p:spPr>
        <p:txBody>
          <a:bodyPr vert="horz" rtlCol="0">
            <a:spAutoFit/>
          </a:bodyPr>
          <a:lstStyle/>
          <a:p>
            <a:pPr algn="l" rtl="0"/>
            <a:r>
              <a:rPr lang="fr-ca" sz="2000" b="1" i="0" u="none" baseline="0">
                <a:solidFill>
                  <a:srgbClr val="000000"/>
                </a:solidFill>
                <a:latin typeface="Century Gothic"/>
              </a:rPr>
              <a:t>Ceux qui ne sont pas des rectangles</a:t>
            </a:r>
          </a:p>
        </p:txBody>
      </p:sp>
      <p:sp>
        <p:nvSpPr>
          <p:cNvPr id="7" name="TextBox 6"/>
          <p:cNvSpPr txBox="1"/>
          <p:nvPr/>
        </p:nvSpPr>
        <p:spPr>
          <a:xfrm>
            <a:off x="8023860" y="6680200"/>
            <a:ext cx="1969643" cy="584775"/>
          </a:xfrm>
          <a:prstGeom prst="rect">
            <a:avLst/>
          </a:prstGeom>
          <a:noFill/>
        </p:spPr>
        <p:txBody>
          <a:bodyPr vert="horz" rtlCol="0">
            <a:spAutoFit/>
          </a:bodyPr>
          <a:lstStyle/>
          <a:p>
            <a:pPr algn="r" rtl="0"/>
            <a:r>
              <a:rPr lang="fr-ca" sz="1600" b="0" i="0" u="none" baseline="0">
                <a:solidFill>
                  <a:srgbClr val="666666"/>
                </a:solidFill>
                <a:latin typeface="Century Gothic"/>
              </a:rPr>
              <a:t>Voir la p. G-12–13 </a:t>
            </a:r>
            <a:br>
              <a:rPr lang="fr-ca" sz="1600">
                <a:solidFill>
                  <a:srgbClr val="666666"/>
                </a:solidFill>
                <a:latin typeface="Century Gothic"/>
              </a:rPr>
            </a:br>
            <a:r>
              <a:rPr lang="fr-ca" sz="1600" b="0" i="0" u="none" baseline="0">
                <a:solidFill>
                  <a:srgbClr val="666666"/>
                </a:solidFill>
                <a:latin typeface="Century Gothic"/>
              </a:rPr>
              <a:t>pour plus de détails.</a:t>
            </a:r>
          </a:p>
        </p:txBody>
      </p:sp>
    </p:spTree>
    <p:extLst>
      <p:ext uri="{BB962C8B-B14F-4D97-AF65-F5344CB8AC3E}">
        <p14:creationId xmlns:p14="http://schemas.microsoft.com/office/powerpoint/2010/main" val="511749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2057400"/>
            <a:ext cx="599440" cy="523220"/>
          </a:xfrm>
          <a:prstGeom prst="rect">
            <a:avLst/>
          </a:prstGeom>
          <a:noFill/>
        </p:spPr>
        <p:txBody>
          <a:bodyPr vert="horz" rtlCol="0">
            <a:spAutoFit/>
          </a:bodyPr>
          <a:lstStyle/>
          <a:p>
            <a:pPr algn="l" rtl="0"/>
            <a:r>
              <a:rPr lang="fr-ca" sz="2800" b="0" i="0" u="none" baseline="0">
                <a:solidFill>
                  <a:srgbClr val="000000"/>
                </a:solidFill>
                <a:latin typeface="Century Gothic"/>
              </a:rPr>
              <a:t>a) </a:t>
            </a:r>
          </a:p>
        </p:txBody>
      </p:sp>
      <p:sp>
        <p:nvSpPr>
          <p:cNvPr id="3" name="TextBox 2"/>
          <p:cNvSpPr txBox="1"/>
          <p:nvPr/>
        </p:nvSpPr>
        <p:spPr>
          <a:xfrm>
            <a:off x="7239000" y="2057400"/>
            <a:ext cx="681990" cy="523220"/>
          </a:xfrm>
          <a:prstGeom prst="rect">
            <a:avLst/>
          </a:prstGeom>
          <a:noFill/>
        </p:spPr>
        <p:txBody>
          <a:bodyPr vert="horz" rtlCol="0">
            <a:spAutoFit/>
          </a:bodyPr>
          <a:lstStyle/>
          <a:p>
            <a:pPr algn="l" rtl="0"/>
            <a:r>
              <a:rPr lang="fr-ca" sz="2800" b="0" i="0" u="none" baseline="0">
                <a:solidFill>
                  <a:srgbClr val="000000"/>
                </a:solidFill>
                <a:latin typeface="Century Gothic"/>
              </a:rPr>
              <a:t>c) </a:t>
            </a:r>
          </a:p>
        </p:txBody>
      </p:sp>
      <p:sp>
        <p:nvSpPr>
          <p:cNvPr id="4" name="TextBox 3"/>
          <p:cNvSpPr txBox="1"/>
          <p:nvPr/>
        </p:nvSpPr>
        <p:spPr>
          <a:xfrm>
            <a:off x="5461000" y="5753100"/>
            <a:ext cx="510540" cy="523220"/>
          </a:xfrm>
          <a:prstGeom prst="rect">
            <a:avLst/>
          </a:prstGeom>
          <a:noFill/>
        </p:spPr>
        <p:txBody>
          <a:bodyPr vert="horz" rtlCol="0">
            <a:spAutoFit/>
          </a:bodyPr>
          <a:lstStyle/>
          <a:p>
            <a:pPr algn="l" rtl="0"/>
            <a:r>
              <a:rPr lang="fr-ca" sz="2800" b="0" i="0" u="none" baseline="0">
                <a:solidFill>
                  <a:srgbClr val="000000"/>
                </a:solidFill>
                <a:latin typeface="Century Gothic"/>
              </a:rPr>
              <a:t>i)</a:t>
            </a:r>
          </a:p>
        </p:txBody>
      </p:sp>
      <p:sp>
        <p:nvSpPr>
          <p:cNvPr id="5" name="TextBox 4"/>
          <p:cNvSpPr txBox="1"/>
          <p:nvPr/>
        </p:nvSpPr>
        <p:spPr>
          <a:xfrm>
            <a:off x="3835400" y="2057400"/>
            <a:ext cx="704469" cy="523220"/>
          </a:xfrm>
          <a:prstGeom prst="rect">
            <a:avLst/>
          </a:prstGeom>
          <a:noFill/>
        </p:spPr>
        <p:txBody>
          <a:bodyPr vert="horz" rtlCol="0">
            <a:spAutoFit/>
          </a:bodyPr>
          <a:lstStyle/>
          <a:p>
            <a:pPr algn="l" rtl="0"/>
            <a:r>
              <a:rPr lang="fr-ca" sz="2800" b="0" i="0" u="none" baseline="0">
                <a:solidFill>
                  <a:srgbClr val="000000"/>
                </a:solidFill>
                <a:latin typeface="Century Gothic"/>
              </a:rPr>
              <a:t>b) </a:t>
            </a:r>
          </a:p>
        </p:txBody>
      </p:sp>
      <p:sp>
        <p:nvSpPr>
          <p:cNvPr id="6" name="TextBox 5"/>
          <p:cNvSpPr txBox="1"/>
          <p:nvPr/>
        </p:nvSpPr>
        <p:spPr>
          <a:xfrm>
            <a:off x="469900" y="3797300"/>
            <a:ext cx="701040" cy="523220"/>
          </a:xfrm>
          <a:prstGeom prst="rect">
            <a:avLst/>
          </a:prstGeom>
          <a:noFill/>
        </p:spPr>
        <p:txBody>
          <a:bodyPr vert="horz" rtlCol="0">
            <a:spAutoFit/>
          </a:bodyPr>
          <a:lstStyle/>
          <a:p>
            <a:pPr algn="l" rtl="0"/>
            <a:r>
              <a:rPr lang="fr-ca" sz="2800" b="0" i="0" u="none" baseline="0">
                <a:solidFill>
                  <a:srgbClr val="000000"/>
                </a:solidFill>
                <a:latin typeface="Century Gothic"/>
              </a:rPr>
              <a:t>d) </a:t>
            </a:r>
          </a:p>
        </p:txBody>
      </p:sp>
      <p:sp>
        <p:nvSpPr>
          <p:cNvPr id="7" name="TextBox 6"/>
          <p:cNvSpPr txBox="1"/>
          <p:nvPr/>
        </p:nvSpPr>
        <p:spPr>
          <a:xfrm>
            <a:off x="3835400" y="3797300"/>
            <a:ext cx="624840" cy="523220"/>
          </a:xfrm>
          <a:prstGeom prst="rect">
            <a:avLst/>
          </a:prstGeom>
          <a:noFill/>
        </p:spPr>
        <p:txBody>
          <a:bodyPr vert="horz" rtlCol="0">
            <a:spAutoFit/>
          </a:bodyPr>
          <a:lstStyle/>
          <a:p>
            <a:pPr algn="l" rtl="0"/>
            <a:r>
              <a:rPr lang="fr-ca" sz="2800" b="0" i="0" u="none" baseline="0">
                <a:solidFill>
                  <a:srgbClr val="000000"/>
                </a:solidFill>
                <a:latin typeface="Century Gothic"/>
              </a:rPr>
              <a:t>e) </a:t>
            </a:r>
          </a:p>
        </p:txBody>
      </p:sp>
      <p:sp>
        <p:nvSpPr>
          <p:cNvPr id="8" name="TextBox 7"/>
          <p:cNvSpPr txBox="1"/>
          <p:nvPr/>
        </p:nvSpPr>
        <p:spPr>
          <a:xfrm>
            <a:off x="7239000" y="3797300"/>
            <a:ext cx="789940" cy="523220"/>
          </a:xfrm>
          <a:prstGeom prst="rect">
            <a:avLst/>
          </a:prstGeom>
          <a:noFill/>
        </p:spPr>
        <p:txBody>
          <a:bodyPr vert="horz" rtlCol="0">
            <a:spAutoFit/>
          </a:bodyPr>
          <a:lstStyle/>
          <a:p>
            <a:pPr algn="l" rtl="0"/>
            <a:r>
              <a:rPr lang="fr-ca" sz="2800" b="0" i="0" u="none" baseline="0">
                <a:solidFill>
                  <a:srgbClr val="000000"/>
                </a:solidFill>
                <a:latin typeface="Century Gothic"/>
              </a:rPr>
              <a:t>f) </a:t>
            </a:r>
          </a:p>
        </p:txBody>
      </p:sp>
      <p:sp>
        <p:nvSpPr>
          <p:cNvPr id="9" name="TextBox 8"/>
          <p:cNvSpPr txBox="1"/>
          <p:nvPr/>
        </p:nvSpPr>
        <p:spPr>
          <a:xfrm>
            <a:off x="469900" y="5753100"/>
            <a:ext cx="637540" cy="523220"/>
          </a:xfrm>
          <a:prstGeom prst="rect">
            <a:avLst/>
          </a:prstGeom>
          <a:noFill/>
        </p:spPr>
        <p:txBody>
          <a:bodyPr vert="horz" rtlCol="0">
            <a:spAutoFit/>
          </a:bodyPr>
          <a:lstStyle/>
          <a:p>
            <a:pPr algn="l" rtl="0"/>
            <a:r>
              <a:rPr lang="fr-ca" sz="2800" b="0" i="0" u="none" baseline="0">
                <a:solidFill>
                  <a:srgbClr val="000000"/>
                </a:solidFill>
                <a:latin typeface="Century Gothic"/>
              </a:rPr>
              <a:t>g) </a:t>
            </a:r>
          </a:p>
        </p:txBody>
      </p:sp>
      <p:sp>
        <p:nvSpPr>
          <p:cNvPr id="10" name="TextBox 9"/>
          <p:cNvSpPr txBox="1"/>
          <p:nvPr/>
        </p:nvSpPr>
        <p:spPr>
          <a:xfrm>
            <a:off x="2527300" y="5753100"/>
            <a:ext cx="675640" cy="523220"/>
          </a:xfrm>
          <a:prstGeom prst="rect">
            <a:avLst/>
          </a:prstGeom>
          <a:noFill/>
        </p:spPr>
        <p:txBody>
          <a:bodyPr vert="horz" rtlCol="0">
            <a:spAutoFit/>
          </a:bodyPr>
          <a:lstStyle/>
          <a:p>
            <a:pPr algn="l" rtl="0"/>
            <a:r>
              <a:rPr lang="fr-ca" sz="2800" b="0" i="0" u="none" baseline="0">
                <a:solidFill>
                  <a:srgbClr val="000000"/>
                </a:solidFill>
                <a:latin typeface="Century Gothic"/>
              </a:rPr>
              <a:t>h) </a:t>
            </a:r>
          </a:p>
        </p:txBody>
      </p:sp>
      <p:sp>
        <p:nvSpPr>
          <p:cNvPr id="11" name="TextBox 10"/>
          <p:cNvSpPr txBox="1"/>
          <p:nvPr/>
        </p:nvSpPr>
        <p:spPr>
          <a:xfrm>
            <a:off x="8242300" y="5753100"/>
            <a:ext cx="1310640" cy="523220"/>
          </a:xfrm>
          <a:prstGeom prst="rect">
            <a:avLst/>
          </a:prstGeom>
          <a:noFill/>
        </p:spPr>
        <p:txBody>
          <a:bodyPr vert="horz" rtlCol="0">
            <a:spAutoFit/>
          </a:bodyPr>
          <a:lstStyle/>
          <a:p>
            <a:pPr algn="l" rtl="0"/>
            <a:r>
              <a:rPr lang="fr-ca" sz="2800" b="0" i="0" u="none" baseline="0">
                <a:solidFill>
                  <a:srgbClr val="000000"/>
                </a:solidFill>
                <a:latin typeface="Century Gothic"/>
              </a:rPr>
              <a:t>j)</a:t>
            </a:r>
          </a:p>
        </p:txBody>
      </p:sp>
      <p:sp>
        <p:nvSpPr>
          <p:cNvPr id="12" name="TextBox 11"/>
          <p:cNvSpPr txBox="1"/>
          <p:nvPr/>
        </p:nvSpPr>
        <p:spPr>
          <a:xfrm>
            <a:off x="469900" y="283727"/>
            <a:ext cx="9908540" cy="1651093"/>
          </a:xfrm>
          <a:prstGeom prst="rect">
            <a:avLst/>
          </a:prstGeom>
          <a:noFill/>
        </p:spPr>
        <p:txBody>
          <a:bodyPr vert="horz" rtlCol="0">
            <a:spAutoFit/>
          </a:bodyPr>
          <a:lstStyle/>
          <a:p>
            <a:pPr algn="l" rtl="0">
              <a:lnSpc>
                <a:spcPct val="114000"/>
              </a:lnSpc>
              <a:spcAft>
                <a:spcPts val="1000"/>
              </a:spcAft>
            </a:pPr>
            <a:r>
              <a:rPr lang="fr-ca" sz="2800" b="0" i="0" u="none" baseline="0" dirty="0">
                <a:solidFill>
                  <a:srgbClr val="000000"/>
                </a:solidFill>
                <a:latin typeface="Century Gothic"/>
              </a:rPr>
              <a:t>Exercices : </a:t>
            </a:r>
          </a:p>
          <a:p>
            <a:pPr algn="l" rtl="0">
              <a:lnSpc>
                <a:spcPct val="114000"/>
              </a:lnSpc>
              <a:spcAft>
                <a:spcPts val="1000"/>
              </a:spcAft>
            </a:pPr>
            <a:r>
              <a:rPr lang="fr-ca" sz="2800" b="0" i="0" u="none" baseline="0" dirty="0">
                <a:solidFill>
                  <a:srgbClr val="000000"/>
                </a:solidFill>
                <a:latin typeface="Century Gothic"/>
              </a:rPr>
              <a:t>Cette forme est-elle un </a:t>
            </a:r>
            <a:r>
              <a:rPr lang="fr-ca" sz="2800" b="0" i="0" u="none" baseline="0" dirty="0">
                <a:solidFill>
                  <a:srgbClr val="0000FF"/>
                </a:solidFill>
                <a:latin typeface="Century Gothic"/>
              </a:rPr>
              <a:t>rectangle</a:t>
            </a:r>
            <a:r>
              <a:rPr lang="fr-ca" sz="2800" b="0" i="0" u="none" baseline="0" dirty="0">
                <a:solidFill>
                  <a:srgbClr val="000000"/>
                </a:solidFill>
                <a:latin typeface="Arial"/>
              </a:rPr>
              <a:t>? </a:t>
            </a:r>
            <a:r>
              <a:rPr lang="fr-ca" sz="2800" b="0" i="0" u="none" baseline="0" dirty="0">
                <a:solidFill>
                  <a:srgbClr val="000000"/>
                </a:solidFill>
                <a:latin typeface="Century Gothic"/>
              </a:rPr>
              <a:t>Explique à un partenaire comment tu le sais.</a:t>
            </a:r>
          </a:p>
        </p:txBody>
      </p:sp>
      <p:pic>
        <p:nvPicPr>
          <p:cNvPr id="13" name="Picture 12"/>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1040257" y="2057273"/>
            <a:ext cx="1523365" cy="623189"/>
          </a:xfrm>
          <a:prstGeom prst="rect">
            <a:avLst/>
          </a:prstGeom>
          <a:solidFill>
            <a:scrgbClr r="0" g="0" b="0">
              <a:alpha val="0"/>
            </a:scrgbClr>
          </a:solidFill>
        </p:spPr>
      </p:pic>
      <p:pic>
        <p:nvPicPr>
          <p:cNvPr id="14" name="Picture 13"/>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7866888" y="2057273"/>
            <a:ext cx="1540510" cy="708152"/>
          </a:xfrm>
          <a:prstGeom prst="rect">
            <a:avLst/>
          </a:prstGeom>
          <a:solidFill>
            <a:scrgbClr r="0" g="0" b="0">
              <a:alpha val="0"/>
            </a:scrgbClr>
          </a:solidFill>
        </p:spPr>
      </p:pic>
      <p:pic>
        <p:nvPicPr>
          <p:cNvPr id="15" name="Picture 14"/>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5893054" y="5755005"/>
            <a:ext cx="1496187" cy="548640"/>
          </a:xfrm>
          <a:prstGeom prst="rect">
            <a:avLst/>
          </a:prstGeom>
          <a:solidFill>
            <a:scrgbClr r="0" g="0" b="0">
              <a:alpha val="0"/>
            </a:scrgbClr>
          </a:solidFill>
        </p:spPr>
      </p:pic>
      <p:pic>
        <p:nvPicPr>
          <p:cNvPr id="16" name="Picture 15"/>
          <p:cNvPicPr>
            <a:picLocks/>
          </p:cNvPicPr>
          <p:nvPr/>
        </p:nvPicPr>
        <p:blipFill>
          <a:blip r:embed="rId5" cstate="print">
            <a:extLst>
              <a:ext uri="{28A0092B-C50C-407E-A947-70E740481C1C}">
                <a14:useLocalDpi xmlns:a14="http://schemas.microsoft.com/office/drawing/2010/main" val="0"/>
              </a:ext>
            </a:extLst>
          </a:blip>
          <a:stretch>
            <a:fillRect/>
          </a:stretch>
        </p:blipFill>
        <p:spPr>
          <a:xfrm>
            <a:off x="4396486" y="2048510"/>
            <a:ext cx="1317244" cy="725424"/>
          </a:xfrm>
          <a:prstGeom prst="rect">
            <a:avLst/>
          </a:prstGeom>
          <a:solidFill>
            <a:scrgbClr r="0" g="0" b="0">
              <a:alpha val="0"/>
            </a:scrgbClr>
          </a:solidFill>
        </p:spPr>
      </p:pic>
      <p:pic>
        <p:nvPicPr>
          <p:cNvPr id="17" name="Picture 16"/>
          <p:cNvPicPr>
            <a:picLocks/>
          </p:cNvPicPr>
          <p:nvPr/>
        </p:nvPicPr>
        <p:blipFill>
          <a:blip r:embed="rId6" cstate="print">
            <a:extLst>
              <a:ext uri="{28A0092B-C50C-407E-A947-70E740481C1C}">
                <a14:useLocalDpi xmlns:a14="http://schemas.microsoft.com/office/drawing/2010/main" val="0"/>
              </a:ext>
            </a:extLst>
          </a:blip>
          <a:stretch>
            <a:fillRect/>
          </a:stretch>
        </p:blipFill>
        <p:spPr>
          <a:xfrm>
            <a:off x="1127887" y="3805301"/>
            <a:ext cx="921512" cy="905764"/>
          </a:xfrm>
          <a:prstGeom prst="rect">
            <a:avLst/>
          </a:prstGeom>
          <a:solidFill>
            <a:scrgbClr r="0" g="0" b="0">
              <a:alpha val="0"/>
            </a:scrgbClr>
          </a:solidFill>
        </p:spPr>
      </p:pic>
      <p:sp>
        <p:nvSpPr>
          <p:cNvPr id="18" name="Freeform 17"/>
          <p:cNvSpPr/>
          <p:nvPr/>
        </p:nvSpPr>
        <p:spPr>
          <a:xfrm>
            <a:off x="4455461" y="3882601"/>
            <a:ext cx="1573763" cy="261199"/>
          </a:xfrm>
          <a:custGeom>
            <a:avLst/>
            <a:gdLst/>
            <a:ahLst/>
            <a:cxnLst/>
            <a:rect l="0" t="0" r="0" b="0"/>
            <a:pathLst>
              <a:path w="1573763" h="261199">
                <a:moveTo>
                  <a:pt x="0" y="0"/>
                </a:moveTo>
                <a:lnTo>
                  <a:pt x="1573762" y="0"/>
                </a:lnTo>
                <a:lnTo>
                  <a:pt x="1573762" y="261198"/>
                </a:lnTo>
                <a:lnTo>
                  <a:pt x="0" y="261198"/>
                </a:lnTo>
                <a:close/>
              </a:path>
            </a:pathLst>
          </a:custGeom>
          <a:solidFill>
            <a:schemeClr val="accent1">
              <a:alpha val="1000"/>
            </a:schemeClr>
          </a:solidFill>
          <a:ln w="381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a:p>
        </p:txBody>
      </p:sp>
      <p:pic>
        <p:nvPicPr>
          <p:cNvPr id="19" name="Picture 18"/>
          <p:cNvPicPr>
            <a:picLocks/>
          </p:cNvPicPr>
          <p:nvPr/>
        </p:nvPicPr>
        <p:blipFill>
          <a:blip r:embed="rId7" cstate="print">
            <a:extLst>
              <a:ext uri="{28A0092B-C50C-407E-A947-70E740481C1C}">
                <a14:useLocalDpi xmlns:a14="http://schemas.microsoft.com/office/drawing/2010/main" val="0"/>
              </a:ext>
            </a:extLst>
          </a:blip>
          <a:stretch>
            <a:fillRect/>
          </a:stretch>
        </p:blipFill>
        <p:spPr>
          <a:xfrm>
            <a:off x="7722743" y="3794887"/>
            <a:ext cx="1610995" cy="647065"/>
          </a:xfrm>
          <a:prstGeom prst="rect">
            <a:avLst/>
          </a:prstGeom>
          <a:solidFill>
            <a:scrgbClr r="0" g="0" b="0">
              <a:alpha val="0"/>
            </a:scrgbClr>
          </a:solidFill>
        </p:spPr>
      </p:pic>
      <p:sp>
        <p:nvSpPr>
          <p:cNvPr id="20" name="Freeform 19"/>
          <p:cNvSpPr/>
          <p:nvPr/>
        </p:nvSpPr>
        <p:spPr>
          <a:xfrm>
            <a:off x="1111006" y="5798195"/>
            <a:ext cx="462469" cy="926296"/>
          </a:xfrm>
          <a:custGeom>
            <a:avLst/>
            <a:gdLst/>
            <a:ahLst/>
            <a:cxnLst/>
            <a:rect l="0" t="0" r="0" b="0"/>
            <a:pathLst>
              <a:path w="462469" h="926296">
                <a:moveTo>
                  <a:pt x="0" y="0"/>
                </a:moveTo>
                <a:lnTo>
                  <a:pt x="462468" y="0"/>
                </a:lnTo>
                <a:lnTo>
                  <a:pt x="462468" y="926295"/>
                </a:lnTo>
                <a:lnTo>
                  <a:pt x="0" y="926295"/>
                </a:lnTo>
                <a:close/>
              </a:path>
            </a:pathLst>
          </a:custGeom>
          <a:solidFill>
            <a:schemeClr val="accent1">
              <a:alpha val="1000"/>
            </a:schemeClr>
          </a:solidFill>
          <a:ln w="38100" cap="flat" cmpd="sng" algn="ctr">
            <a:solidFill>
              <a:srgbClr val="000000"/>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ca"/>
          </a:p>
        </p:txBody>
      </p:sp>
      <p:pic>
        <p:nvPicPr>
          <p:cNvPr id="21" name="Picture 20"/>
          <p:cNvPicPr>
            <a:picLocks/>
          </p:cNvPicPr>
          <p:nvPr/>
        </p:nvPicPr>
        <p:blipFill>
          <a:blip r:embed="rId8" cstate="print">
            <a:extLst>
              <a:ext uri="{28A0092B-C50C-407E-A947-70E740481C1C}">
                <a14:useLocalDpi xmlns:a14="http://schemas.microsoft.com/office/drawing/2010/main" val="0"/>
              </a:ext>
            </a:extLst>
          </a:blip>
          <a:stretch>
            <a:fillRect/>
          </a:stretch>
        </p:blipFill>
        <p:spPr>
          <a:xfrm>
            <a:off x="3061335" y="5747385"/>
            <a:ext cx="1519936" cy="703580"/>
          </a:xfrm>
          <a:prstGeom prst="rect">
            <a:avLst/>
          </a:prstGeom>
          <a:solidFill>
            <a:scrgbClr r="0" g="0" b="0">
              <a:alpha val="0"/>
            </a:scrgbClr>
          </a:solidFill>
        </p:spPr>
      </p:pic>
      <p:pic>
        <p:nvPicPr>
          <p:cNvPr id="22" name="Picture 21"/>
          <p:cNvPicPr>
            <a:picLocks/>
          </p:cNvPicPr>
          <p:nvPr/>
        </p:nvPicPr>
        <p:blipFill>
          <a:blip r:embed="rId9" cstate="print">
            <a:extLst>
              <a:ext uri="{28A0092B-C50C-407E-A947-70E740481C1C}">
                <a14:useLocalDpi xmlns:a14="http://schemas.microsoft.com/office/drawing/2010/main" val="0"/>
              </a:ext>
            </a:extLst>
          </a:blip>
          <a:stretch>
            <a:fillRect/>
          </a:stretch>
        </p:blipFill>
        <p:spPr>
          <a:xfrm>
            <a:off x="8693658" y="5760466"/>
            <a:ext cx="440944" cy="1077341"/>
          </a:xfrm>
          <a:prstGeom prst="rect">
            <a:avLst/>
          </a:prstGeom>
          <a:solidFill>
            <a:scrgbClr r="0" g="0" b="0">
              <a:alpha val="0"/>
            </a:scrgbClr>
          </a:solidFill>
        </p:spPr>
      </p:pic>
      <p:sp>
        <p:nvSpPr>
          <p:cNvPr id="23" name="TextBox 22"/>
          <p:cNvSpPr txBox="1"/>
          <p:nvPr/>
        </p:nvSpPr>
        <p:spPr>
          <a:xfrm>
            <a:off x="2924070" y="215900"/>
            <a:ext cx="7083530" cy="338554"/>
          </a:xfrm>
          <a:prstGeom prst="rect">
            <a:avLst/>
          </a:prstGeom>
          <a:noFill/>
        </p:spPr>
        <p:txBody>
          <a:bodyPr vert="horz" wrap="square" rtlCol="0">
            <a:spAutoFit/>
          </a:bodyPr>
          <a:lstStyle/>
          <a:p>
            <a:pPr algn="r" rtl="0"/>
            <a:r>
              <a:rPr lang="fr-ca" sz="1600" b="0" i="0" u="none" baseline="0" dirty="0">
                <a:solidFill>
                  <a:srgbClr val="666666"/>
                </a:solidFill>
                <a:latin typeface="Century Gothic"/>
              </a:rPr>
              <a:t>Voir la remarque à propos des exercices supplémentaires, au besoin.</a:t>
            </a:r>
          </a:p>
        </p:txBody>
      </p:sp>
    </p:spTree>
    <p:extLst>
      <p:ext uri="{BB962C8B-B14F-4D97-AF65-F5344CB8AC3E}">
        <p14:creationId xmlns:p14="http://schemas.microsoft.com/office/powerpoint/2010/main" val="1074539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JUMP Style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FA1BCBC6E2B8468E172994160D6E3A" ma:contentTypeVersion="15" ma:contentTypeDescription="Create a new document." ma:contentTypeScope="" ma:versionID="12c5fab4d8cf15effe773c7bb21f48c3">
  <xsd:schema xmlns:xsd="http://www.w3.org/2001/XMLSchema" xmlns:xs="http://www.w3.org/2001/XMLSchema" xmlns:p="http://schemas.microsoft.com/office/2006/metadata/properties" xmlns:ns2="e18f966e-def6-491c-90ef-ce766f7b57b2" xmlns:ns3="fa50482e-f21a-4d27-9292-78c96369b738" targetNamespace="http://schemas.microsoft.com/office/2006/metadata/properties" ma:root="true" ma:fieldsID="a2834b6bbb4c8691f818680d39d7592a" ns2:_="" ns3:_="">
    <xsd:import namespace="e18f966e-def6-491c-90ef-ce766f7b57b2"/>
    <xsd:import namespace="fa50482e-f21a-4d27-9292-78c96369b73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8f966e-def6-491c-90ef-ce766f7b57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ac9fff1-7c96-4499-a4e7-1363e30a850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a50482e-f21a-4d27-9292-78c96369b73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3065c74-a66f-4973-be96-9036311e7836}" ma:internalName="TaxCatchAll" ma:showField="CatchAllData" ma:web="fa50482e-f21a-4d27-9292-78c96369b73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fa50482e-f21a-4d27-9292-78c96369b738" xsi:nil="true"/>
    <lcf76f155ced4ddcb4097134ff3c332f xmlns="e18f966e-def6-491c-90ef-ce766f7b57b2">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1DE80C8-A7C5-4487-BA6C-8367F0C54F12}"/>
</file>

<file path=customXml/itemProps2.xml><?xml version="1.0" encoding="utf-8"?>
<ds:datastoreItem xmlns:ds="http://schemas.openxmlformats.org/officeDocument/2006/customXml" ds:itemID="{788B2606-7001-41A5-BD6B-D70349FFFF3D}">
  <ds:schemaRefs>
    <ds:schemaRef ds:uri="http://schemas.microsoft.com/office/2006/metadata/properties"/>
    <ds:schemaRef ds:uri="http://schemas.microsoft.com/office/infopath/2007/PartnerControls"/>
    <ds:schemaRef ds:uri="7e2315a6-2af0-4575-806e-69394813f8a0"/>
    <ds:schemaRef ds:uri="4e1ee95b-2101-45cb-9adb-2eaeb94c6931"/>
  </ds:schemaRefs>
</ds:datastoreItem>
</file>

<file path=customXml/itemProps3.xml><?xml version="1.0" encoding="utf-8"?>
<ds:datastoreItem xmlns:ds="http://schemas.openxmlformats.org/officeDocument/2006/customXml" ds:itemID="{16E05CC1-16D4-4B09-A44D-9949236E1B6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48</TotalTime>
  <Words>481</Words>
  <Application>Microsoft Office PowerPoint</Application>
  <PresentationFormat>Custom</PresentationFormat>
  <Paragraphs>69</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SMART Developer</dc:creator>
  <cp:lastModifiedBy>Dishpreet Kaur</cp:lastModifiedBy>
  <cp:revision>8</cp:revision>
  <dcterms:created xsi:type="dcterms:W3CDTF">2018-02-14T21:04:00Z</dcterms:created>
  <dcterms:modified xsi:type="dcterms:W3CDTF">2023-02-15T21:23:12Z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0x0101004D0087A81E554B49BA29910CD912B24E</vt:lpwstr>
  </property>
  <property fmtid="{D5CDD505-2E9C-101B-9397-08002B2CF9AE}" pid="3" name="MediaServiceImageTags">
    <vt:lpwstr/>
  </property>
</Properties>
</file>