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4"/>
  </p:sld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</p:sldIdLst>
  <p:sldSz cx="10160000" cy="7620000"/>
  <p:notesSz cx="6858000" cy="9144000"/>
  <p:embeddedFontLst>
    <p:embeddedFont>
      <p:font typeface="Century Gothic" panose="020B0502020202020204" pitchFamily="34" charset="0"/>
      <p:regular r:id="rId13"/>
      <p:bold r:id="rId14"/>
      <p:italic r:id="rId15"/>
      <p:boldItalic r:id="rId16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7" d="100"/>
          <a:sy n="77" d="100"/>
        </p:scale>
        <p:origin x="1554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font" Target="fonts/font1.fntdata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microsoft.com/office/2016/11/relationships/changesInfo" Target="changesInfos/changesInfo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font" Target="fonts/font4.fntdata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font" Target="fonts/font3.fntdata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font" Target="fonts/font2.fntdata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egan Burns" userId="623e1b0c-ad23-4e0f-a80f-6405fe9aac03" providerId="ADAL" clId="{A29C6742-7516-4C09-94AD-71B18BE209D0}"/>
    <pc:docChg chg="custSel modSld">
      <pc:chgData name="Megan Burns" userId="623e1b0c-ad23-4e0f-a80f-6405fe9aac03" providerId="ADAL" clId="{A29C6742-7516-4C09-94AD-71B18BE209D0}" dt="2023-02-14T15:28:12.669" v="20" actId="20577"/>
      <pc:docMkLst>
        <pc:docMk/>
      </pc:docMkLst>
      <pc:sldChg chg="modSp mod">
        <pc:chgData name="Megan Burns" userId="623e1b0c-ad23-4e0f-a80f-6405fe9aac03" providerId="ADAL" clId="{A29C6742-7516-4C09-94AD-71B18BE209D0}" dt="2023-02-14T15:27:15.285" v="4"/>
        <pc:sldMkLst>
          <pc:docMk/>
          <pc:sldMk cId="121752506" sldId="256"/>
        </pc:sldMkLst>
        <pc:spChg chg="mod">
          <ac:chgData name="Megan Burns" userId="623e1b0c-ad23-4e0f-a80f-6405fe9aac03" providerId="ADAL" clId="{A29C6742-7516-4C09-94AD-71B18BE209D0}" dt="2023-02-14T15:27:15.285" v="4"/>
          <ac:spMkLst>
            <pc:docMk/>
            <pc:sldMk cId="121752506" sldId="256"/>
            <ac:spMk id="5" creationId="{00000000-0000-0000-0000-000000000000}"/>
          </ac:spMkLst>
        </pc:spChg>
        <pc:spChg chg="mod">
          <ac:chgData name="Megan Burns" userId="623e1b0c-ad23-4e0f-a80f-6405fe9aac03" providerId="ADAL" clId="{A29C6742-7516-4C09-94AD-71B18BE209D0}" dt="2023-02-14T15:27:12.582" v="3" actId="20577"/>
          <ac:spMkLst>
            <pc:docMk/>
            <pc:sldMk cId="121752506" sldId="256"/>
            <ac:spMk id="6" creationId="{00000000-0000-0000-0000-000000000000}"/>
          </ac:spMkLst>
        </pc:spChg>
      </pc:sldChg>
      <pc:sldChg chg="addSp delSp modSp mod">
        <pc:chgData name="Megan Burns" userId="623e1b0c-ad23-4e0f-a80f-6405fe9aac03" providerId="ADAL" clId="{A29C6742-7516-4C09-94AD-71B18BE209D0}" dt="2023-02-14T15:28:05.389" v="11" actId="478"/>
        <pc:sldMkLst>
          <pc:docMk/>
          <pc:sldMk cId="3160128647" sldId="262"/>
        </pc:sldMkLst>
        <pc:picChg chg="del">
          <ac:chgData name="Megan Burns" userId="623e1b0c-ad23-4e0f-a80f-6405fe9aac03" providerId="ADAL" clId="{A29C6742-7516-4C09-94AD-71B18BE209D0}" dt="2023-02-14T15:28:05.389" v="11" actId="478"/>
          <ac:picMkLst>
            <pc:docMk/>
            <pc:sldMk cId="3160128647" sldId="262"/>
            <ac:picMk id="4" creationId="{00000000-0000-0000-0000-000000000000}"/>
          </ac:picMkLst>
        </pc:picChg>
        <pc:picChg chg="add mod ord">
          <ac:chgData name="Megan Burns" userId="623e1b0c-ad23-4e0f-a80f-6405fe9aac03" providerId="ADAL" clId="{A29C6742-7516-4C09-94AD-71B18BE209D0}" dt="2023-02-14T15:28:04.239" v="10" actId="167"/>
          <ac:picMkLst>
            <pc:docMk/>
            <pc:sldMk cId="3160128647" sldId="262"/>
            <ac:picMk id="6" creationId="{3E294CE6-B1D2-E99F-F367-B022F5A0FFB4}"/>
          </ac:picMkLst>
        </pc:picChg>
      </pc:sldChg>
      <pc:sldChg chg="modSp mod">
        <pc:chgData name="Megan Burns" userId="623e1b0c-ad23-4e0f-a80f-6405fe9aac03" providerId="ADAL" clId="{A29C6742-7516-4C09-94AD-71B18BE209D0}" dt="2023-02-14T15:28:12.669" v="20" actId="20577"/>
        <pc:sldMkLst>
          <pc:docMk/>
          <pc:sldMk cId="2563609059" sldId="263"/>
        </pc:sldMkLst>
        <pc:spChg chg="mod">
          <ac:chgData name="Megan Burns" userId="623e1b0c-ad23-4e0f-a80f-6405fe9aac03" providerId="ADAL" clId="{A29C6742-7516-4C09-94AD-71B18BE209D0}" dt="2023-02-14T15:28:12.669" v="20" actId="20577"/>
          <ac:spMkLst>
            <pc:docMk/>
            <pc:sldMk cId="2563609059" sldId="263"/>
            <ac:spMk id="2" creationId="{00000000-0000-0000-0000-000000000000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70000" y="1247070"/>
            <a:ext cx="7620000" cy="2652889"/>
          </a:xfrm>
        </p:spPr>
        <p:txBody>
          <a:bodyPr anchor="b"/>
          <a:lstStyle>
            <a:lvl1pPr algn="ctr">
              <a:defRPr sz="50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70000" y="4002264"/>
            <a:ext cx="7620000" cy="1839736"/>
          </a:xfrm>
        </p:spPr>
        <p:txBody>
          <a:bodyPr/>
          <a:lstStyle>
            <a:lvl1pPr marL="0" indent="0" algn="ctr">
              <a:buNone/>
              <a:defRPr sz="2000"/>
            </a:lvl1pPr>
            <a:lvl2pPr marL="380985" indent="0" algn="ctr">
              <a:buNone/>
              <a:defRPr sz="1667"/>
            </a:lvl2pPr>
            <a:lvl3pPr marL="761970" indent="0" algn="ctr">
              <a:buNone/>
              <a:defRPr sz="1500"/>
            </a:lvl3pPr>
            <a:lvl4pPr marL="1142954" indent="0" algn="ctr">
              <a:buNone/>
              <a:defRPr sz="1333"/>
            </a:lvl4pPr>
            <a:lvl5pPr marL="1523939" indent="0" algn="ctr">
              <a:buNone/>
              <a:defRPr sz="1333"/>
            </a:lvl5pPr>
            <a:lvl6pPr marL="1904924" indent="0" algn="ctr">
              <a:buNone/>
              <a:defRPr sz="1333"/>
            </a:lvl6pPr>
            <a:lvl7pPr marL="2285909" indent="0" algn="ctr">
              <a:buNone/>
              <a:defRPr sz="1333"/>
            </a:lvl7pPr>
            <a:lvl8pPr marL="2666893" indent="0" algn="ctr">
              <a:buNone/>
              <a:defRPr sz="1333"/>
            </a:lvl8pPr>
            <a:lvl9pPr marL="3047878" indent="0" algn="ctr">
              <a:buNone/>
              <a:defRPr sz="1333"/>
            </a:lvl9pPr>
          </a:lstStyle>
          <a:p>
            <a:r>
              <a:rPr lang="en-US"/>
              <a:t>Click to edit Master subtitle style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B74452-7273-42D7-B4F3-6A62B7746090}" type="datetimeFigureOut">
              <a:rPr lang="en-CA" smtClean="0"/>
              <a:t>2023-02-14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C5DCC7-6CF4-40CC-81DC-FB6DF563AD8E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1308098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B74452-7273-42D7-B4F3-6A62B7746090}" type="datetimeFigureOut">
              <a:rPr lang="en-CA" smtClean="0"/>
              <a:t>2023-02-14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C5DCC7-6CF4-40CC-81DC-FB6DF563AD8E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5968301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70750" y="405694"/>
            <a:ext cx="2190750" cy="645759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98500" y="405694"/>
            <a:ext cx="6445250" cy="645759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B74452-7273-42D7-B4F3-6A62B7746090}" type="datetimeFigureOut">
              <a:rPr lang="en-CA" smtClean="0"/>
              <a:t>2023-02-14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C5DCC7-6CF4-40CC-81DC-FB6DF563AD8E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7422877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B74452-7273-42D7-B4F3-6A62B7746090}" type="datetimeFigureOut">
              <a:rPr lang="en-CA" smtClean="0"/>
              <a:t>2023-02-14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C5DCC7-6CF4-40CC-81DC-FB6DF563AD8E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1396464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208" y="1899710"/>
            <a:ext cx="8763000" cy="3169708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3208" y="5099405"/>
            <a:ext cx="8763000" cy="1666874"/>
          </a:xfrm>
        </p:spPr>
        <p:txBody>
          <a:bodyPr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380985" indent="0">
              <a:buNone/>
              <a:defRPr sz="1667">
                <a:solidFill>
                  <a:schemeClr val="tx1">
                    <a:tint val="75000"/>
                  </a:schemeClr>
                </a:solidFill>
              </a:defRPr>
            </a:lvl2pPr>
            <a:lvl3pPr marL="76197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3pPr>
            <a:lvl4pPr marL="1142954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4pPr>
            <a:lvl5pPr marL="1523939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5pPr>
            <a:lvl6pPr marL="1904924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6pPr>
            <a:lvl7pPr marL="2285909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7pPr>
            <a:lvl8pPr marL="2666893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8pPr>
            <a:lvl9pPr marL="3047878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B74452-7273-42D7-B4F3-6A62B7746090}" type="datetimeFigureOut">
              <a:rPr lang="en-CA" smtClean="0"/>
              <a:t>2023-02-14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C5DCC7-6CF4-40CC-81DC-FB6DF563AD8E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8738547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98500" y="2028472"/>
            <a:ext cx="4318000" cy="483482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3500" y="2028472"/>
            <a:ext cx="4318000" cy="483482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B74452-7273-42D7-B4F3-6A62B7746090}" type="datetimeFigureOut">
              <a:rPr lang="en-CA" smtClean="0"/>
              <a:t>2023-02-14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C5DCC7-6CF4-40CC-81DC-FB6DF563AD8E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1463197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23" y="405696"/>
            <a:ext cx="8763000" cy="147284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824" y="1867959"/>
            <a:ext cx="4298156" cy="915458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80985" indent="0">
              <a:buNone/>
              <a:defRPr sz="1667" b="1"/>
            </a:lvl2pPr>
            <a:lvl3pPr marL="761970" indent="0">
              <a:buNone/>
              <a:defRPr sz="1500" b="1"/>
            </a:lvl3pPr>
            <a:lvl4pPr marL="1142954" indent="0">
              <a:buNone/>
              <a:defRPr sz="1333" b="1"/>
            </a:lvl4pPr>
            <a:lvl5pPr marL="1523939" indent="0">
              <a:buNone/>
              <a:defRPr sz="1333" b="1"/>
            </a:lvl5pPr>
            <a:lvl6pPr marL="1904924" indent="0">
              <a:buNone/>
              <a:defRPr sz="1333" b="1"/>
            </a:lvl6pPr>
            <a:lvl7pPr marL="2285909" indent="0">
              <a:buNone/>
              <a:defRPr sz="1333" b="1"/>
            </a:lvl7pPr>
            <a:lvl8pPr marL="2666893" indent="0">
              <a:buNone/>
              <a:defRPr sz="1333" b="1"/>
            </a:lvl8pPr>
            <a:lvl9pPr marL="3047878" indent="0">
              <a:buNone/>
              <a:defRPr sz="13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9824" y="2783417"/>
            <a:ext cx="4298156" cy="40939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43501" y="1867959"/>
            <a:ext cx="4319323" cy="915458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80985" indent="0">
              <a:buNone/>
              <a:defRPr sz="1667" b="1"/>
            </a:lvl2pPr>
            <a:lvl3pPr marL="761970" indent="0">
              <a:buNone/>
              <a:defRPr sz="1500" b="1"/>
            </a:lvl3pPr>
            <a:lvl4pPr marL="1142954" indent="0">
              <a:buNone/>
              <a:defRPr sz="1333" b="1"/>
            </a:lvl4pPr>
            <a:lvl5pPr marL="1523939" indent="0">
              <a:buNone/>
              <a:defRPr sz="1333" b="1"/>
            </a:lvl5pPr>
            <a:lvl6pPr marL="1904924" indent="0">
              <a:buNone/>
              <a:defRPr sz="1333" b="1"/>
            </a:lvl6pPr>
            <a:lvl7pPr marL="2285909" indent="0">
              <a:buNone/>
              <a:defRPr sz="1333" b="1"/>
            </a:lvl7pPr>
            <a:lvl8pPr marL="2666893" indent="0">
              <a:buNone/>
              <a:defRPr sz="1333" b="1"/>
            </a:lvl8pPr>
            <a:lvl9pPr marL="3047878" indent="0">
              <a:buNone/>
              <a:defRPr sz="13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43501" y="2783417"/>
            <a:ext cx="4319323" cy="40939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B74452-7273-42D7-B4F3-6A62B7746090}" type="datetimeFigureOut">
              <a:rPr lang="en-CA" smtClean="0"/>
              <a:t>2023-02-14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C5DCC7-6CF4-40CC-81DC-FB6DF563AD8E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2242153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B74452-7273-42D7-B4F3-6A62B7746090}" type="datetimeFigureOut">
              <a:rPr lang="en-CA" smtClean="0"/>
              <a:t>2023-02-14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C5DCC7-6CF4-40CC-81DC-FB6DF563AD8E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5246539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B74452-7273-42D7-B4F3-6A62B7746090}" type="datetimeFigureOut">
              <a:rPr lang="en-CA" smtClean="0"/>
              <a:t>2023-02-14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C5DCC7-6CF4-40CC-81DC-FB6DF563AD8E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9658461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24" y="508000"/>
            <a:ext cx="3276864" cy="1778000"/>
          </a:xfrm>
        </p:spPr>
        <p:txBody>
          <a:bodyPr anchor="b"/>
          <a:lstStyle>
            <a:lvl1pPr>
              <a:defRPr sz="2667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19323" y="1097141"/>
            <a:ext cx="5143500" cy="5415139"/>
          </a:xfrm>
        </p:spPr>
        <p:txBody>
          <a:bodyPr/>
          <a:lstStyle>
            <a:lvl1pPr>
              <a:defRPr sz="2667"/>
            </a:lvl1pPr>
            <a:lvl2pPr>
              <a:defRPr sz="2333"/>
            </a:lvl2pPr>
            <a:lvl3pPr>
              <a:defRPr sz="2000"/>
            </a:lvl3pPr>
            <a:lvl4pPr>
              <a:defRPr sz="1667"/>
            </a:lvl4pPr>
            <a:lvl5pPr>
              <a:defRPr sz="1667"/>
            </a:lvl5pPr>
            <a:lvl6pPr>
              <a:defRPr sz="1667"/>
            </a:lvl6pPr>
            <a:lvl7pPr>
              <a:defRPr sz="1667"/>
            </a:lvl7pPr>
            <a:lvl8pPr>
              <a:defRPr sz="1667"/>
            </a:lvl8pPr>
            <a:lvl9pPr>
              <a:defRPr sz="16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9824" y="2286000"/>
            <a:ext cx="3276864" cy="4235098"/>
          </a:xfrm>
        </p:spPr>
        <p:txBody>
          <a:bodyPr/>
          <a:lstStyle>
            <a:lvl1pPr marL="0" indent="0">
              <a:buNone/>
              <a:defRPr sz="1333"/>
            </a:lvl1pPr>
            <a:lvl2pPr marL="380985" indent="0">
              <a:buNone/>
              <a:defRPr sz="1167"/>
            </a:lvl2pPr>
            <a:lvl3pPr marL="761970" indent="0">
              <a:buNone/>
              <a:defRPr sz="1000"/>
            </a:lvl3pPr>
            <a:lvl4pPr marL="1142954" indent="0">
              <a:buNone/>
              <a:defRPr sz="833"/>
            </a:lvl4pPr>
            <a:lvl5pPr marL="1523939" indent="0">
              <a:buNone/>
              <a:defRPr sz="833"/>
            </a:lvl5pPr>
            <a:lvl6pPr marL="1904924" indent="0">
              <a:buNone/>
              <a:defRPr sz="833"/>
            </a:lvl6pPr>
            <a:lvl7pPr marL="2285909" indent="0">
              <a:buNone/>
              <a:defRPr sz="833"/>
            </a:lvl7pPr>
            <a:lvl8pPr marL="2666893" indent="0">
              <a:buNone/>
              <a:defRPr sz="833"/>
            </a:lvl8pPr>
            <a:lvl9pPr marL="3047878" indent="0">
              <a:buNone/>
              <a:defRPr sz="83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B74452-7273-42D7-B4F3-6A62B7746090}" type="datetimeFigureOut">
              <a:rPr lang="en-CA" smtClean="0"/>
              <a:t>2023-02-14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C5DCC7-6CF4-40CC-81DC-FB6DF563AD8E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2258526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24" y="508000"/>
            <a:ext cx="3276864" cy="1778000"/>
          </a:xfrm>
        </p:spPr>
        <p:txBody>
          <a:bodyPr anchor="b"/>
          <a:lstStyle>
            <a:lvl1pPr>
              <a:defRPr sz="2667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319323" y="1097141"/>
            <a:ext cx="5143500" cy="5415139"/>
          </a:xfrm>
        </p:spPr>
        <p:txBody>
          <a:bodyPr/>
          <a:lstStyle>
            <a:lvl1pPr marL="0" indent="0">
              <a:buNone/>
              <a:defRPr sz="2667"/>
            </a:lvl1pPr>
            <a:lvl2pPr marL="380985" indent="0">
              <a:buNone/>
              <a:defRPr sz="2333"/>
            </a:lvl2pPr>
            <a:lvl3pPr marL="761970" indent="0">
              <a:buNone/>
              <a:defRPr sz="2000"/>
            </a:lvl3pPr>
            <a:lvl4pPr marL="1142954" indent="0">
              <a:buNone/>
              <a:defRPr sz="1667"/>
            </a:lvl4pPr>
            <a:lvl5pPr marL="1523939" indent="0">
              <a:buNone/>
              <a:defRPr sz="1667"/>
            </a:lvl5pPr>
            <a:lvl6pPr marL="1904924" indent="0">
              <a:buNone/>
              <a:defRPr sz="1667"/>
            </a:lvl6pPr>
            <a:lvl7pPr marL="2285909" indent="0">
              <a:buNone/>
              <a:defRPr sz="1667"/>
            </a:lvl7pPr>
            <a:lvl8pPr marL="2666893" indent="0">
              <a:buNone/>
              <a:defRPr sz="1667"/>
            </a:lvl8pPr>
            <a:lvl9pPr marL="3047878" indent="0">
              <a:buNone/>
              <a:defRPr sz="1667"/>
            </a:lvl9pPr>
          </a:lstStyle>
          <a:p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9824" y="2286000"/>
            <a:ext cx="3276864" cy="4235098"/>
          </a:xfrm>
        </p:spPr>
        <p:txBody>
          <a:bodyPr/>
          <a:lstStyle>
            <a:lvl1pPr marL="0" indent="0">
              <a:buNone/>
              <a:defRPr sz="1333"/>
            </a:lvl1pPr>
            <a:lvl2pPr marL="380985" indent="0">
              <a:buNone/>
              <a:defRPr sz="1167"/>
            </a:lvl2pPr>
            <a:lvl3pPr marL="761970" indent="0">
              <a:buNone/>
              <a:defRPr sz="1000"/>
            </a:lvl3pPr>
            <a:lvl4pPr marL="1142954" indent="0">
              <a:buNone/>
              <a:defRPr sz="833"/>
            </a:lvl4pPr>
            <a:lvl5pPr marL="1523939" indent="0">
              <a:buNone/>
              <a:defRPr sz="833"/>
            </a:lvl5pPr>
            <a:lvl6pPr marL="1904924" indent="0">
              <a:buNone/>
              <a:defRPr sz="833"/>
            </a:lvl6pPr>
            <a:lvl7pPr marL="2285909" indent="0">
              <a:buNone/>
              <a:defRPr sz="833"/>
            </a:lvl7pPr>
            <a:lvl8pPr marL="2666893" indent="0">
              <a:buNone/>
              <a:defRPr sz="833"/>
            </a:lvl8pPr>
            <a:lvl9pPr marL="3047878" indent="0">
              <a:buNone/>
              <a:defRPr sz="83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B74452-7273-42D7-B4F3-6A62B7746090}" type="datetimeFigureOut">
              <a:rPr lang="en-CA" smtClean="0"/>
              <a:t>2023-02-14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C5DCC7-6CF4-40CC-81DC-FB6DF563AD8E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5596413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98500" y="405696"/>
            <a:ext cx="8763000" cy="147284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8500" y="2028472"/>
            <a:ext cx="8763000" cy="48348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98500" y="7062613"/>
            <a:ext cx="2286000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B74452-7273-42D7-B4F3-6A62B7746090}" type="datetimeFigureOut">
              <a:rPr lang="en-CA" smtClean="0"/>
              <a:t>2023-02-14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65500" y="7062613"/>
            <a:ext cx="3429000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75500" y="7062613"/>
            <a:ext cx="2286000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C5DCC7-6CF4-40CC-81DC-FB6DF563AD8E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7059541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761970" rtl="0" eaLnBrk="1" latinLnBrk="0" hangingPunct="1">
        <a:lnSpc>
          <a:spcPct val="90000"/>
        </a:lnSpc>
        <a:spcBef>
          <a:spcPct val="0"/>
        </a:spcBef>
        <a:buNone/>
        <a:defRPr sz="36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0492" indent="-190492" algn="l" defTabSz="761970" rtl="0" eaLnBrk="1" latinLnBrk="0" hangingPunct="1">
        <a:lnSpc>
          <a:spcPct val="90000"/>
        </a:lnSpc>
        <a:spcBef>
          <a:spcPts val="833"/>
        </a:spcBef>
        <a:buFont typeface="Arial" panose="020B0604020202020204" pitchFamily="34" charset="0"/>
        <a:buChar char="•"/>
        <a:defRPr sz="2333" kern="1200">
          <a:solidFill>
            <a:schemeClr val="tx1"/>
          </a:solidFill>
          <a:latin typeface="+mn-lt"/>
          <a:ea typeface="+mn-ea"/>
          <a:cs typeface="+mn-cs"/>
        </a:defRPr>
      </a:lvl1pPr>
      <a:lvl2pPr marL="571477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52462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667" kern="1200">
          <a:solidFill>
            <a:schemeClr val="tx1"/>
          </a:solidFill>
          <a:latin typeface="+mn-lt"/>
          <a:ea typeface="+mn-ea"/>
          <a:cs typeface="+mn-cs"/>
        </a:defRPr>
      </a:lvl3pPr>
      <a:lvl4pPr marL="1333447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14431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095416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476401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857386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238370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80985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761970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42954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23939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904924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85909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666893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047878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4229" y="6343650"/>
            <a:ext cx="1526667" cy="620141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3" name="Picture 2"/>
          <p:cNvPicPr>
            <a:picLocks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9293" y="6301994"/>
            <a:ext cx="643636" cy="643636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4" name="TextBox 3"/>
          <p:cNvSpPr txBox="1"/>
          <p:nvPr/>
        </p:nvSpPr>
        <p:spPr>
          <a:xfrm>
            <a:off x="520700" y="6577465"/>
            <a:ext cx="4993640" cy="78418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50000"/>
              </a:lnSpc>
            </a:pPr>
            <a:r>
              <a:rPr lang="fr-ca" sz="1600" b="0" i="0" u="none" baseline="0">
                <a:solidFill>
                  <a:srgbClr val="000000"/>
                </a:solidFill>
                <a:latin typeface="Century Gothic"/>
              </a:rPr>
              <a:t>AB : obligatoire       	C.-B. : obligatoire</a:t>
            </a:r>
          </a:p>
          <a:p>
            <a:pPr algn="l" rtl="0">
              <a:lnSpc>
                <a:spcPct val="150000"/>
              </a:lnSpc>
            </a:pPr>
            <a:r>
              <a:rPr lang="fr-ca" sz="1600" b="0" i="0" u="none" baseline="0">
                <a:solidFill>
                  <a:srgbClr val="000000"/>
                </a:solidFill>
                <a:latin typeface="Century Gothic"/>
              </a:rPr>
              <a:t>MB : obligatoire          	ON : obligatoire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740660" y="736600"/>
            <a:ext cx="7228840" cy="75341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Guide de l’enseignant 2.2 Unité 13 Logique numérale p. Q-40–42</a:t>
            </a:r>
          </a:p>
          <a:p>
            <a:pPr algn="r" rtl="0">
              <a:lnSpc>
                <a:spcPct val="200000"/>
              </a:lnSpc>
            </a:pPr>
            <a:r>
              <a:rPr lang="fr-ca" sz="1600" dirty="0">
                <a:solidFill>
                  <a:srgbClr val="666666"/>
                </a:solidFill>
                <a:latin typeface="Century Gothic"/>
              </a:rPr>
              <a:t>n</a:t>
            </a: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ouvelle édition </a:t>
            </a:r>
            <a:r>
              <a:rPr lang="fr-ca" sz="1600" b="0" i="0" u="none" baseline="0" dirty="0">
                <a:solidFill>
                  <a:srgbClr val="808080"/>
                </a:solidFill>
                <a:latin typeface="Century Gothic"/>
              </a:rPr>
              <a:t>française</a:t>
            </a:r>
            <a:endParaRPr lang="fr-ca" sz="1600" b="0" i="0" u="none" baseline="0" dirty="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102860" y="330200"/>
            <a:ext cx="48666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 rtl="0"/>
            <a:r>
              <a:rPr lang="fr-ca" sz="1600" b="0" i="0" u="none" baseline="0" dirty="0">
                <a:solidFill>
                  <a:srgbClr val="000000"/>
                </a:solidFill>
                <a:latin typeface="Century Gothic"/>
              </a:rPr>
              <a:t>JUMP Math™    Copyright © 2023 JUMP Math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20700" y="1625600"/>
            <a:ext cx="1484884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666666"/>
                </a:solidFill>
                <a:latin typeface="Century Gothic"/>
              </a:rPr>
              <a:t>LN2-58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20700" y="2184399"/>
            <a:ext cx="9448800" cy="553998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3000" b="0" i="0" u="none" baseline="0" dirty="0">
                <a:solidFill>
                  <a:srgbClr val="000000"/>
                </a:solidFill>
                <a:latin typeface="Century Gothic"/>
              </a:rPr>
              <a:t>L’algorithme conventionnel pour additionner</a:t>
            </a:r>
          </a:p>
        </p:txBody>
      </p:sp>
      <p:cxnSp>
        <p:nvCxnSpPr>
          <p:cNvPr id="9" name="Straight Connector 8"/>
          <p:cNvCxnSpPr/>
          <p:nvPr/>
        </p:nvCxnSpPr>
        <p:spPr>
          <a:xfrm>
            <a:off x="282829" y="2998470"/>
            <a:ext cx="9594342" cy="0"/>
          </a:xfrm>
          <a:prstGeom prst="line">
            <a:avLst/>
          </a:prstGeom>
          <a:ln w="25400" cap="flat" cmpd="sng" algn="ctr">
            <a:solidFill>
              <a:srgbClr val="808080"/>
            </a:solidFill>
            <a:prstDash val="solid"/>
            <a:miter lim="800000"/>
            <a:headEnd type="none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520700" y="3352800"/>
            <a:ext cx="9006840" cy="78906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2000"/>
              </a:lnSpc>
              <a:spcAft>
                <a:spcPts val="800"/>
              </a:spcAft>
            </a:pPr>
            <a:r>
              <a:rPr lang="fr-ca" sz="1800" b="0" i="0" u="none" baseline="0">
                <a:solidFill>
                  <a:srgbClr val="000000"/>
                </a:solidFill>
                <a:latin typeface="Century Gothic"/>
              </a:rPr>
              <a:t>Les élèves :</a:t>
            </a:r>
          </a:p>
          <a:p>
            <a:pPr algn="l" rtl="0">
              <a:lnSpc>
                <a:spcPct val="112000"/>
              </a:lnSpc>
              <a:spcAft>
                <a:spcPts val="800"/>
              </a:spcAft>
            </a:pPr>
            <a:r>
              <a:rPr lang="fr-ca" sz="1800" b="0" i="0" u="none" baseline="0">
                <a:solidFill>
                  <a:srgbClr val="000000"/>
                </a:solidFill>
                <a:latin typeface="Century Gothic"/>
              </a:rPr>
              <a:t>•  apprendront l’algorithme standard pour l’addition.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7084060" y="7023100"/>
            <a:ext cx="2891409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 rtl="0"/>
            <a:r>
              <a:rPr lang="fr-ca" sz="1600" b="0" i="0" u="none" baseline="0">
                <a:solidFill>
                  <a:srgbClr val="000000"/>
                </a:solidFill>
                <a:latin typeface="Century Gothic"/>
              </a:rPr>
              <a:t>Cahier 2.2 p. 43–45</a:t>
            </a:r>
          </a:p>
        </p:txBody>
      </p:sp>
    </p:spTree>
    <p:extLst>
      <p:ext uri="{BB962C8B-B14F-4D97-AF65-F5344CB8AC3E}">
        <p14:creationId xmlns:p14="http://schemas.microsoft.com/office/powerpoint/2010/main" val="1217525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0350803"/>
              </p:ext>
            </p:extLst>
          </p:nvPr>
        </p:nvGraphicFramePr>
        <p:xfrm>
          <a:off x="444500" y="1058673"/>
          <a:ext cx="2170684" cy="193281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8534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8534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588">
                <a:tc>
                  <a:txBody>
                    <a:bodyPr/>
                    <a:lstStyle/>
                    <a:p>
                      <a:pPr algn="ctr" rtl="0"/>
                      <a:r>
                        <a:rPr lang="fr-ca" sz="1800" b="1" i="0" u="none" baseline="0" dirty="0">
                          <a:solidFill>
                            <a:srgbClr val="0000FF"/>
                          </a:solidFill>
                          <a:latin typeface="+mj-lt"/>
                        </a:rPr>
                        <a:t>dizaines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fr-ca" sz="1800" b="1" i="0" u="none" baseline="0" dirty="0">
                          <a:solidFill>
                            <a:srgbClr val="0000FF"/>
                          </a:solidFill>
                          <a:latin typeface="+mj-lt"/>
                        </a:rPr>
                        <a:t>unités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6588">
                <a:tc>
                  <a:txBody>
                    <a:bodyPr/>
                    <a:lstStyle/>
                    <a:p>
                      <a:pPr algn="ctr" rtl="0"/>
                      <a:endParaRPr lang="fr-ca">
                        <a:latin typeface="+mj-lt"/>
                      </a:endParaRP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endParaRPr lang="fr-ca">
                        <a:latin typeface="+mj-lt"/>
                      </a:endParaRP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6461">
                <a:tc>
                  <a:txBody>
                    <a:bodyPr/>
                    <a:lstStyle/>
                    <a:p>
                      <a:pPr algn="ctr" rtl="0"/>
                      <a:endParaRPr lang="fr-ca">
                        <a:latin typeface="+mj-lt"/>
                      </a:endParaRP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endParaRPr lang="fr-ca">
                        <a:latin typeface="+mj-lt"/>
                      </a:endParaRP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6588">
                <a:tc>
                  <a:txBody>
                    <a:bodyPr/>
                    <a:lstStyle/>
                    <a:p>
                      <a:pPr algn="ctr" rtl="0"/>
                      <a:endParaRPr lang="fr-ca">
                        <a:latin typeface="+mj-lt"/>
                      </a:endParaRP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endParaRPr lang="fr-ca">
                        <a:latin typeface="+mj-lt"/>
                      </a:endParaRP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6588">
                <a:tc>
                  <a:txBody>
                    <a:bodyPr/>
                    <a:lstStyle/>
                    <a:p>
                      <a:pPr algn="ctr" rtl="0"/>
                      <a:endParaRPr lang="fr-ca">
                        <a:latin typeface="+mj-lt"/>
                      </a:endParaRP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endParaRPr lang="fr-ca" dirty="0">
                        <a:latin typeface="+mj-lt"/>
                      </a:endParaRP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grpSp>
        <p:nvGrpSpPr>
          <p:cNvPr id="7" name="Group 6"/>
          <p:cNvGrpSpPr/>
          <p:nvPr/>
        </p:nvGrpSpPr>
        <p:grpSpPr>
          <a:xfrm>
            <a:off x="876300" y="444500"/>
            <a:ext cx="8439671" cy="363954"/>
            <a:chOff x="876300" y="444500"/>
            <a:chExt cx="8439671" cy="363954"/>
          </a:xfrm>
        </p:grpSpPr>
        <p:sp>
          <p:nvSpPr>
            <p:cNvPr id="3" name="TextBox 2"/>
            <p:cNvSpPr txBox="1"/>
            <p:nvPr/>
          </p:nvSpPr>
          <p:spPr>
            <a:xfrm>
              <a:off x="876300" y="469900"/>
              <a:ext cx="1419111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35 + 47</a:t>
              </a:r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3238500" y="444500"/>
              <a:ext cx="1419111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56 + 24</a:t>
              </a: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5613400" y="469900"/>
              <a:ext cx="1419111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48 + 18</a:t>
              </a: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7988300" y="444500"/>
              <a:ext cx="1419111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27 + 69</a:t>
              </a:r>
            </a:p>
          </p:txBody>
        </p:sp>
      </p:grpSp>
      <p:sp>
        <p:nvSpPr>
          <p:cNvPr id="8" name="TextBox 7"/>
          <p:cNvSpPr txBox="1"/>
          <p:nvPr/>
        </p:nvSpPr>
        <p:spPr>
          <a:xfrm>
            <a:off x="495300" y="6946900"/>
            <a:ext cx="66954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Voir p. Q-40 pour plus de détails.</a:t>
            </a:r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97029042"/>
              </p:ext>
            </p:extLst>
          </p:nvPr>
        </p:nvGraphicFramePr>
        <p:xfrm>
          <a:off x="2819400" y="1058673"/>
          <a:ext cx="2170684" cy="193281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8534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8534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588">
                <a:tc>
                  <a:txBody>
                    <a:bodyPr/>
                    <a:lstStyle/>
                    <a:p>
                      <a:pPr algn="ctr" rtl="0"/>
                      <a:r>
                        <a:rPr lang="fr-ca" sz="1800" b="1" i="0" u="none" baseline="0" dirty="0">
                          <a:solidFill>
                            <a:srgbClr val="0000FF"/>
                          </a:solidFill>
                          <a:latin typeface="+mj-lt"/>
                        </a:rPr>
                        <a:t>dizaines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fr-ca" sz="1800" b="1" i="0" u="none" baseline="0" dirty="0">
                          <a:solidFill>
                            <a:srgbClr val="0000FF"/>
                          </a:solidFill>
                          <a:latin typeface="+mj-lt"/>
                        </a:rPr>
                        <a:t>unités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6588">
                <a:tc>
                  <a:txBody>
                    <a:bodyPr/>
                    <a:lstStyle/>
                    <a:p>
                      <a:pPr algn="ctr" rtl="0"/>
                      <a:endParaRPr lang="fr-ca">
                        <a:latin typeface="+mj-lt"/>
                      </a:endParaRP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endParaRPr lang="fr-ca">
                        <a:latin typeface="+mj-lt"/>
                      </a:endParaRP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6461">
                <a:tc>
                  <a:txBody>
                    <a:bodyPr/>
                    <a:lstStyle/>
                    <a:p>
                      <a:pPr algn="ctr" rtl="0"/>
                      <a:endParaRPr lang="fr-ca">
                        <a:latin typeface="+mj-lt"/>
                      </a:endParaRP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endParaRPr lang="fr-ca">
                        <a:latin typeface="+mj-lt"/>
                      </a:endParaRP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6588">
                <a:tc>
                  <a:txBody>
                    <a:bodyPr/>
                    <a:lstStyle/>
                    <a:p>
                      <a:pPr algn="ctr" rtl="0"/>
                      <a:endParaRPr lang="fr-ca">
                        <a:latin typeface="+mj-lt"/>
                      </a:endParaRP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endParaRPr lang="fr-ca">
                        <a:latin typeface="+mj-lt"/>
                      </a:endParaRP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6588">
                <a:tc>
                  <a:txBody>
                    <a:bodyPr/>
                    <a:lstStyle/>
                    <a:p>
                      <a:pPr algn="ctr" rtl="0"/>
                      <a:endParaRPr lang="fr-ca">
                        <a:latin typeface="+mj-lt"/>
                      </a:endParaRP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endParaRPr lang="fr-ca" dirty="0">
                        <a:latin typeface="+mj-lt"/>
                      </a:endParaRP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11416181"/>
              </p:ext>
            </p:extLst>
          </p:nvPr>
        </p:nvGraphicFramePr>
        <p:xfrm>
          <a:off x="5194300" y="1058673"/>
          <a:ext cx="2170684" cy="193281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8534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8534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588">
                <a:tc>
                  <a:txBody>
                    <a:bodyPr/>
                    <a:lstStyle/>
                    <a:p>
                      <a:pPr algn="ctr" rtl="0"/>
                      <a:r>
                        <a:rPr lang="fr-ca" sz="1800" b="1" i="0" u="none" baseline="0" dirty="0">
                          <a:solidFill>
                            <a:srgbClr val="0000FF"/>
                          </a:solidFill>
                          <a:latin typeface="+mj-lt"/>
                        </a:rPr>
                        <a:t>dizaines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fr-ca" sz="1800" b="1" i="0" u="none" baseline="0" dirty="0">
                          <a:solidFill>
                            <a:srgbClr val="0000FF"/>
                          </a:solidFill>
                          <a:latin typeface="+mj-lt"/>
                        </a:rPr>
                        <a:t>unités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6588">
                <a:tc>
                  <a:txBody>
                    <a:bodyPr/>
                    <a:lstStyle/>
                    <a:p>
                      <a:pPr algn="ctr" rtl="0"/>
                      <a:endParaRPr lang="fr-ca">
                        <a:latin typeface="+mj-lt"/>
                      </a:endParaRP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endParaRPr lang="fr-ca">
                        <a:latin typeface="+mj-lt"/>
                      </a:endParaRP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6461">
                <a:tc>
                  <a:txBody>
                    <a:bodyPr/>
                    <a:lstStyle/>
                    <a:p>
                      <a:pPr algn="ctr" rtl="0"/>
                      <a:endParaRPr lang="fr-ca">
                        <a:latin typeface="+mj-lt"/>
                      </a:endParaRP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endParaRPr lang="fr-ca">
                        <a:latin typeface="+mj-lt"/>
                      </a:endParaRP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6588">
                <a:tc>
                  <a:txBody>
                    <a:bodyPr/>
                    <a:lstStyle/>
                    <a:p>
                      <a:pPr algn="ctr" rtl="0"/>
                      <a:endParaRPr lang="fr-ca">
                        <a:latin typeface="+mj-lt"/>
                      </a:endParaRP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endParaRPr lang="fr-ca">
                        <a:latin typeface="+mj-lt"/>
                      </a:endParaRP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6588">
                <a:tc>
                  <a:txBody>
                    <a:bodyPr/>
                    <a:lstStyle/>
                    <a:p>
                      <a:pPr algn="ctr" rtl="0"/>
                      <a:endParaRPr lang="fr-ca">
                        <a:latin typeface="+mj-lt"/>
                      </a:endParaRP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endParaRPr lang="fr-ca" dirty="0">
                        <a:latin typeface="+mj-lt"/>
                      </a:endParaRP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00212742"/>
              </p:ext>
            </p:extLst>
          </p:nvPr>
        </p:nvGraphicFramePr>
        <p:xfrm>
          <a:off x="7569200" y="1058673"/>
          <a:ext cx="2170684" cy="193281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8534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8534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588">
                <a:tc>
                  <a:txBody>
                    <a:bodyPr/>
                    <a:lstStyle/>
                    <a:p>
                      <a:pPr algn="ctr" rtl="0"/>
                      <a:r>
                        <a:rPr lang="fr-ca" sz="1800" b="1" i="0" u="none" baseline="0" dirty="0">
                          <a:solidFill>
                            <a:srgbClr val="0000FF"/>
                          </a:solidFill>
                          <a:latin typeface="+mj-lt"/>
                        </a:rPr>
                        <a:t>dizaines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fr-ca" sz="1800" b="1" i="0" u="none" baseline="0" dirty="0">
                          <a:solidFill>
                            <a:srgbClr val="0000FF"/>
                          </a:solidFill>
                          <a:latin typeface="+mj-lt"/>
                        </a:rPr>
                        <a:t>unités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6588">
                <a:tc>
                  <a:txBody>
                    <a:bodyPr/>
                    <a:lstStyle/>
                    <a:p>
                      <a:pPr algn="ctr" rtl="0"/>
                      <a:endParaRPr lang="fr-ca">
                        <a:latin typeface="+mj-lt"/>
                      </a:endParaRP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endParaRPr lang="fr-ca">
                        <a:latin typeface="+mj-lt"/>
                      </a:endParaRP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6461">
                <a:tc>
                  <a:txBody>
                    <a:bodyPr/>
                    <a:lstStyle/>
                    <a:p>
                      <a:pPr algn="ctr" rtl="0"/>
                      <a:endParaRPr lang="fr-ca">
                        <a:latin typeface="+mj-lt"/>
                      </a:endParaRP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endParaRPr lang="fr-ca">
                        <a:latin typeface="+mj-lt"/>
                      </a:endParaRP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6588">
                <a:tc>
                  <a:txBody>
                    <a:bodyPr/>
                    <a:lstStyle/>
                    <a:p>
                      <a:pPr algn="ctr" rtl="0"/>
                      <a:endParaRPr lang="fr-ca">
                        <a:latin typeface="+mj-lt"/>
                      </a:endParaRP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endParaRPr lang="fr-ca">
                        <a:latin typeface="+mj-lt"/>
                      </a:endParaRP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6588">
                <a:tc>
                  <a:txBody>
                    <a:bodyPr/>
                    <a:lstStyle/>
                    <a:p>
                      <a:pPr algn="ctr" rtl="0"/>
                      <a:endParaRPr lang="fr-ca">
                        <a:latin typeface="+mj-lt"/>
                      </a:endParaRP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endParaRPr lang="fr-ca" dirty="0">
                        <a:latin typeface="+mj-lt"/>
                      </a:endParaRP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cxnSp>
        <p:nvCxnSpPr>
          <p:cNvPr id="12" name="Straight Connector 11"/>
          <p:cNvCxnSpPr/>
          <p:nvPr/>
        </p:nvCxnSpPr>
        <p:spPr>
          <a:xfrm>
            <a:off x="2722753" y="353822"/>
            <a:ext cx="0" cy="6361049"/>
          </a:xfrm>
          <a:prstGeom prst="line">
            <a:avLst/>
          </a:prstGeom>
          <a:ln w="12700" cap="sq" cmpd="sng" algn="ctr">
            <a:solidFill>
              <a:srgbClr val="808080"/>
            </a:solidFill>
            <a:prstDash val="dot"/>
            <a:miter lim="800000"/>
            <a:headEnd type="none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5097399" y="353822"/>
            <a:ext cx="0" cy="6361049"/>
          </a:xfrm>
          <a:prstGeom prst="line">
            <a:avLst/>
          </a:prstGeom>
          <a:ln w="12700" cap="sq" cmpd="sng" algn="ctr">
            <a:solidFill>
              <a:srgbClr val="808080"/>
            </a:solidFill>
            <a:prstDash val="dot"/>
            <a:miter lim="800000"/>
            <a:headEnd type="none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7459599" y="353822"/>
            <a:ext cx="0" cy="6361049"/>
          </a:xfrm>
          <a:prstGeom prst="line">
            <a:avLst/>
          </a:prstGeom>
          <a:ln w="12700" cap="sq" cmpd="sng" algn="ctr">
            <a:solidFill>
              <a:srgbClr val="808080"/>
            </a:solidFill>
            <a:prstDash val="dot"/>
            <a:miter lim="800000"/>
            <a:headEnd type="none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450088" y="2213610"/>
            <a:ext cx="2156079" cy="0"/>
          </a:xfrm>
          <a:prstGeom prst="line">
            <a:avLst/>
          </a:prstGeom>
          <a:ln w="38100" cap="flat" cmpd="sng" algn="ctr">
            <a:solidFill>
              <a:srgbClr val="000000"/>
            </a:solidFill>
            <a:prstDash val="solid"/>
            <a:miter lim="800000"/>
            <a:headEnd type="none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2824988" y="2213610"/>
            <a:ext cx="2156079" cy="0"/>
          </a:xfrm>
          <a:prstGeom prst="line">
            <a:avLst/>
          </a:prstGeom>
          <a:ln w="38100" cap="flat" cmpd="sng" algn="ctr">
            <a:solidFill>
              <a:srgbClr val="000000"/>
            </a:solidFill>
            <a:prstDash val="solid"/>
            <a:miter lim="800000"/>
            <a:headEnd type="none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5196205" y="2213610"/>
            <a:ext cx="2156079" cy="0"/>
          </a:xfrm>
          <a:prstGeom prst="line">
            <a:avLst/>
          </a:prstGeom>
          <a:ln w="38100" cap="flat" cmpd="sng" algn="ctr">
            <a:solidFill>
              <a:srgbClr val="000000"/>
            </a:solidFill>
            <a:prstDash val="solid"/>
            <a:miter lim="800000"/>
            <a:headEnd type="none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571105" y="2213610"/>
            <a:ext cx="2156079" cy="0"/>
          </a:xfrm>
          <a:prstGeom prst="line">
            <a:avLst/>
          </a:prstGeom>
          <a:ln w="38100" cap="flat" cmpd="sng" algn="ctr">
            <a:solidFill>
              <a:srgbClr val="000000"/>
            </a:solidFill>
            <a:prstDash val="solid"/>
            <a:miter lim="800000"/>
            <a:headEnd type="none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40494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95300" y="444500"/>
            <a:ext cx="8412726" cy="3381247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Pour additionner avec un tableau des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dizaines 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et des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unités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 :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	1. Additionnez les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unités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.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	2. Additionnez les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dizaines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.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	3.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Regroupez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dix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unités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pour une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dizaine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si </a:t>
            </a:r>
            <a:b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</a:b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            nécessaire.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95300" y="6946900"/>
            <a:ext cx="94894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Retournez voir quelles additions ont été combinées.</a:t>
            </a:r>
            <a:r>
              <a:rPr lang="fr-ca" sz="1600" b="0" i="0" u="none" baseline="0">
                <a:solidFill>
                  <a:srgbClr val="666666"/>
                </a:solidFill>
                <a:latin typeface="Arial"/>
              </a:rPr>
              <a:t> </a:t>
            </a:r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Voir p. Q-40–41 pour plus de détails.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95300" y="4045042"/>
            <a:ext cx="8540834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La nouvelle façon d’additionner combine les étapes 2 et 3.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95300" y="5092700"/>
            <a:ext cx="10355636" cy="763222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000" b="0" i="0" u="none" baseline="0" dirty="0">
                <a:solidFill>
                  <a:srgbClr val="0000FF"/>
                </a:solidFill>
                <a:latin typeface="Century Gothic"/>
              </a:rPr>
              <a:t>N’oubliez pas : </a:t>
            </a:r>
            <a:r>
              <a:rPr lang="fr-ca" sz="2000" b="0" i="0" u="none" baseline="0" dirty="0">
                <a:solidFill>
                  <a:srgbClr val="000000"/>
                </a:solidFill>
                <a:latin typeface="Century Gothic"/>
              </a:rPr>
              <a:t>Nous devons toujours additionner les unités d’abord, pour </a:t>
            </a:r>
            <a:br>
              <a:rPr lang="fr-ca" sz="2000" b="0" i="0" u="none" baseline="0" dirty="0">
                <a:solidFill>
                  <a:srgbClr val="000000"/>
                </a:solidFill>
                <a:latin typeface="Century Gothic"/>
              </a:rPr>
            </a:br>
            <a:r>
              <a:rPr lang="fr-ca" sz="2000" b="0" i="0" u="none" baseline="0" dirty="0">
                <a:solidFill>
                  <a:srgbClr val="000000"/>
                </a:solidFill>
                <a:latin typeface="Century Gothic"/>
              </a:rPr>
              <a:t>voir s’il y aura une dizaine supplémentaire.</a:t>
            </a:r>
          </a:p>
        </p:txBody>
      </p:sp>
    </p:spTree>
    <p:extLst>
      <p:ext uri="{BB962C8B-B14F-4D97-AF65-F5344CB8AC3E}">
        <p14:creationId xmlns:p14="http://schemas.microsoft.com/office/powerpoint/2010/main" val="12750816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431800"/>
            <a:ext cx="9324340" cy="115986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Exercices complémentaires :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1. Additionne.</a:t>
            </a: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40183915"/>
              </p:ext>
            </p:extLst>
          </p:nvPr>
        </p:nvGraphicFramePr>
        <p:xfrm>
          <a:off x="1104011" y="1968501"/>
          <a:ext cx="1891284" cy="302044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4564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4564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04063">
                <a:tc>
                  <a:txBody>
                    <a:bodyPr/>
                    <a:lstStyle/>
                    <a:p>
                      <a:pPr algn="ctr" rtl="0"/>
                      <a:endParaRPr lang="fr-ca">
                        <a:latin typeface="+mj-lt"/>
                      </a:endParaRP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endParaRPr lang="fr-ca">
                        <a:latin typeface="+mj-lt"/>
                      </a:endParaRP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04063">
                <a:tc>
                  <a:txBody>
                    <a:bodyPr/>
                    <a:lstStyle/>
                    <a:p>
                      <a:pPr algn="ctr" rtl="0"/>
                      <a:r>
                        <a:rPr lang="fr-ca" sz="24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2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fr-ca" sz="24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0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04063">
                <a:tc>
                  <a:txBody>
                    <a:bodyPr/>
                    <a:lstStyle/>
                    <a:p>
                      <a:pPr algn="ctr" rtl="0"/>
                      <a:r>
                        <a:rPr lang="fr-ca" sz="24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1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fr-ca" sz="24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6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04063">
                <a:tc>
                  <a:txBody>
                    <a:bodyPr/>
                    <a:lstStyle/>
                    <a:p>
                      <a:pPr algn="ctr" rtl="0"/>
                      <a:r>
                        <a:rPr lang="fr-ca" sz="24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1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fr-ca" sz="24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9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04063">
                <a:tc>
                  <a:txBody>
                    <a:bodyPr/>
                    <a:lstStyle/>
                    <a:p>
                      <a:pPr algn="ctr" rtl="0"/>
                      <a:r>
                        <a:rPr lang="fr-ca" sz="24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2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fr-ca" sz="24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7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00126">
                <a:tc>
                  <a:txBody>
                    <a:bodyPr/>
                    <a:lstStyle/>
                    <a:p>
                      <a:pPr algn="ctr" rtl="0"/>
                      <a:endParaRPr lang="fr-ca">
                        <a:latin typeface="+mj-lt"/>
                      </a:endParaRP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endParaRPr lang="fr-ca" dirty="0">
                        <a:latin typeface="+mj-lt"/>
                      </a:endParaRP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6426558" y="203200"/>
            <a:ext cx="3575089" cy="33855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r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Voir la remarque à la page Q-41.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10772329"/>
              </p:ext>
            </p:extLst>
          </p:nvPr>
        </p:nvGraphicFramePr>
        <p:xfrm>
          <a:off x="4419727" y="1968501"/>
          <a:ext cx="1891157" cy="303288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4551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4564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04063">
                <a:tc>
                  <a:txBody>
                    <a:bodyPr/>
                    <a:lstStyle/>
                    <a:p>
                      <a:pPr algn="ctr" rtl="0"/>
                      <a:endParaRPr lang="fr-ca">
                        <a:latin typeface="+mj-lt"/>
                      </a:endParaRP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endParaRPr lang="fr-ca">
                        <a:latin typeface="+mj-lt"/>
                      </a:endParaRP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04063">
                <a:tc>
                  <a:txBody>
                    <a:bodyPr/>
                    <a:lstStyle/>
                    <a:p>
                      <a:pPr algn="ctr" rtl="0"/>
                      <a:r>
                        <a:rPr lang="fr-ca" sz="24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1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fr-ca" sz="24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6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04063">
                <a:tc>
                  <a:txBody>
                    <a:bodyPr/>
                    <a:lstStyle/>
                    <a:p>
                      <a:pPr algn="ctr" rtl="0"/>
                      <a:r>
                        <a:rPr lang="fr-ca" sz="24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2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fr-ca" sz="24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8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04063">
                <a:tc>
                  <a:txBody>
                    <a:bodyPr/>
                    <a:lstStyle/>
                    <a:p>
                      <a:pPr algn="ctr" rtl="0"/>
                      <a:r>
                        <a:rPr lang="fr-ca" sz="24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3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fr-ca" sz="24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6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04063">
                <a:tc>
                  <a:txBody>
                    <a:bodyPr/>
                    <a:lstStyle/>
                    <a:p>
                      <a:pPr algn="ctr" rtl="0"/>
                      <a:r>
                        <a:rPr lang="fr-ca" sz="24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1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fr-ca" sz="24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7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12572">
                <a:tc>
                  <a:txBody>
                    <a:bodyPr/>
                    <a:lstStyle/>
                    <a:p>
                      <a:pPr algn="ctr" rtl="0"/>
                      <a:endParaRPr lang="fr-ca">
                        <a:latin typeface="+mj-lt"/>
                      </a:endParaRP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endParaRPr lang="fr-ca" dirty="0">
                        <a:latin typeface="+mj-lt"/>
                      </a:endParaRP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04234204"/>
              </p:ext>
            </p:extLst>
          </p:nvPr>
        </p:nvGraphicFramePr>
        <p:xfrm>
          <a:off x="7748143" y="1968501"/>
          <a:ext cx="1891156" cy="304533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4551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4564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04063">
                <a:tc>
                  <a:txBody>
                    <a:bodyPr/>
                    <a:lstStyle/>
                    <a:p>
                      <a:pPr algn="ctr" rtl="0"/>
                      <a:endParaRPr lang="fr-ca">
                        <a:latin typeface="+mj-lt"/>
                      </a:endParaRP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endParaRPr lang="fr-ca">
                        <a:latin typeface="+mj-lt"/>
                      </a:endParaRP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04063">
                <a:tc>
                  <a:txBody>
                    <a:bodyPr/>
                    <a:lstStyle/>
                    <a:p>
                      <a:pPr algn="ctr" rtl="0"/>
                      <a:r>
                        <a:rPr lang="fr-ca" sz="24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1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fr-ca" sz="24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8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04063">
                <a:tc>
                  <a:txBody>
                    <a:bodyPr/>
                    <a:lstStyle/>
                    <a:p>
                      <a:pPr algn="ctr" rtl="0"/>
                      <a:r>
                        <a:rPr lang="fr-ca" sz="24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1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fr-ca" sz="24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8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04063">
                <a:tc>
                  <a:txBody>
                    <a:bodyPr/>
                    <a:lstStyle/>
                    <a:p>
                      <a:pPr algn="ctr" rtl="0"/>
                      <a:r>
                        <a:rPr lang="fr-ca" sz="24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1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fr-ca" sz="24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7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04063">
                <a:tc>
                  <a:txBody>
                    <a:bodyPr/>
                    <a:lstStyle/>
                    <a:p>
                      <a:pPr algn="ctr" rtl="0"/>
                      <a:r>
                        <a:rPr lang="fr-ca" sz="24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1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fr-ca" sz="24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8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25018">
                <a:tc>
                  <a:txBody>
                    <a:bodyPr/>
                    <a:lstStyle/>
                    <a:p>
                      <a:pPr algn="ctr" rtl="0"/>
                      <a:endParaRPr lang="fr-ca">
                        <a:latin typeface="+mj-lt"/>
                      </a:endParaRP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endParaRPr lang="fr-ca" dirty="0">
                        <a:latin typeface="+mj-lt"/>
                      </a:endParaRP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pSp>
        <p:nvGrpSpPr>
          <p:cNvPr id="10" name="Group 9"/>
          <p:cNvGrpSpPr/>
          <p:nvPr/>
        </p:nvGrpSpPr>
        <p:grpSpPr>
          <a:xfrm>
            <a:off x="469900" y="1968500"/>
            <a:ext cx="2512822" cy="2523109"/>
            <a:chOff x="469900" y="1968500"/>
            <a:chExt cx="2512822" cy="2523109"/>
          </a:xfrm>
        </p:grpSpPr>
        <p:sp>
          <p:nvSpPr>
            <p:cNvPr id="7" name="TextBox 6"/>
            <p:cNvSpPr txBox="1"/>
            <p:nvPr/>
          </p:nvSpPr>
          <p:spPr>
            <a:xfrm>
              <a:off x="469900" y="1968500"/>
              <a:ext cx="592582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a)</a:t>
              </a: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711200" y="4051300"/>
              <a:ext cx="433959" cy="461666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400" b="0" i="0" u="none" baseline="0">
                  <a:solidFill>
                    <a:srgbClr val="000000"/>
                  </a:solidFill>
                  <a:latin typeface="Century Gothic"/>
                </a:rPr>
                <a:t>+</a:t>
              </a:r>
            </a:p>
          </p:txBody>
        </p:sp>
        <p:cxnSp>
          <p:nvCxnSpPr>
            <p:cNvPr id="9" name="Straight Connector 8"/>
            <p:cNvCxnSpPr/>
            <p:nvPr/>
          </p:nvCxnSpPr>
          <p:spPr>
            <a:xfrm>
              <a:off x="1106043" y="4491609"/>
              <a:ext cx="1876679" cy="0"/>
            </a:xfrm>
            <a:prstGeom prst="line">
              <a:avLst/>
            </a:prstGeom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" name="Group 13"/>
          <p:cNvGrpSpPr/>
          <p:nvPr/>
        </p:nvGrpSpPr>
        <p:grpSpPr>
          <a:xfrm>
            <a:off x="3797300" y="1968500"/>
            <a:ext cx="2507361" cy="2523109"/>
            <a:chOff x="3797300" y="1968500"/>
            <a:chExt cx="2507361" cy="2523109"/>
          </a:xfrm>
        </p:grpSpPr>
        <p:sp>
          <p:nvSpPr>
            <p:cNvPr id="11" name="TextBox 10"/>
            <p:cNvSpPr txBox="1"/>
            <p:nvPr/>
          </p:nvSpPr>
          <p:spPr>
            <a:xfrm>
              <a:off x="3797300" y="1968500"/>
              <a:ext cx="592582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b)</a:t>
              </a: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4038600" y="4051300"/>
              <a:ext cx="433959" cy="461666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400" b="0" i="0" u="none" baseline="0">
                  <a:solidFill>
                    <a:srgbClr val="000000"/>
                  </a:solidFill>
                  <a:latin typeface="Century Gothic"/>
                </a:rPr>
                <a:t>+</a:t>
              </a:r>
            </a:p>
          </p:txBody>
        </p:sp>
        <p:cxnSp>
          <p:nvCxnSpPr>
            <p:cNvPr id="13" name="Straight Connector 12"/>
            <p:cNvCxnSpPr/>
            <p:nvPr/>
          </p:nvCxnSpPr>
          <p:spPr>
            <a:xfrm>
              <a:off x="4428109" y="4491609"/>
              <a:ext cx="1876552" cy="0"/>
            </a:xfrm>
            <a:prstGeom prst="line">
              <a:avLst/>
            </a:prstGeom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17"/>
          <p:cNvGrpSpPr/>
          <p:nvPr/>
        </p:nvGrpSpPr>
        <p:grpSpPr>
          <a:xfrm>
            <a:off x="7112000" y="1968500"/>
            <a:ext cx="2514727" cy="2523109"/>
            <a:chOff x="7112000" y="1968500"/>
            <a:chExt cx="2514727" cy="2523109"/>
          </a:xfrm>
        </p:grpSpPr>
        <p:sp>
          <p:nvSpPr>
            <p:cNvPr id="15" name="TextBox 14"/>
            <p:cNvSpPr txBox="1"/>
            <p:nvPr/>
          </p:nvSpPr>
          <p:spPr>
            <a:xfrm>
              <a:off x="7112000" y="1968500"/>
              <a:ext cx="592582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c)</a:t>
              </a: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7353300" y="4051300"/>
              <a:ext cx="433959" cy="461666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400" b="0" i="0" u="none" baseline="0">
                  <a:solidFill>
                    <a:srgbClr val="000000"/>
                  </a:solidFill>
                  <a:latin typeface="Century Gothic"/>
                </a:rPr>
                <a:t>+</a:t>
              </a:r>
            </a:p>
          </p:txBody>
        </p:sp>
        <p:cxnSp>
          <p:nvCxnSpPr>
            <p:cNvPr id="17" name="Straight Connector 16"/>
            <p:cNvCxnSpPr/>
            <p:nvPr/>
          </p:nvCxnSpPr>
          <p:spPr>
            <a:xfrm>
              <a:off x="7750175" y="4491609"/>
              <a:ext cx="1876552" cy="0"/>
            </a:xfrm>
            <a:prstGeom prst="line">
              <a:avLst/>
            </a:prstGeom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7022536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31800"/>
            <a:ext cx="9585960" cy="229492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500" b="0" i="0" u="none" baseline="0" dirty="0">
                <a:solidFill>
                  <a:srgbClr val="000000"/>
                </a:solidFill>
                <a:latin typeface="Century Gothic"/>
              </a:rPr>
              <a:t>2. Écris les chiffres les uns au-dessus des autres. Assure-toi que les chiffres des </a:t>
            </a:r>
            <a:r>
              <a:rPr lang="fr-ca" sz="2500" b="0" i="0" u="none" baseline="0" dirty="0">
                <a:solidFill>
                  <a:srgbClr val="0000FF"/>
                </a:solidFill>
                <a:latin typeface="Century Gothic"/>
              </a:rPr>
              <a:t>unités</a:t>
            </a:r>
            <a:r>
              <a:rPr lang="fr-ca" sz="2500" b="0" i="0" u="none" baseline="0" dirty="0">
                <a:solidFill>
                  <a:srgbClr val="000000"/>
                </a:solidFill>
                <a:latin typeface="Century Gothic"/>
              </a:rPr>
              <a:t> sont dans la colonne des </a:t>
            </a:r>
            <a:r>
              <a:rPr lang="fr-ca" sz="2500" b="0" i="0" u="none" baseline="0" dirty="0">
                <a:solidFill>
                  <a:srgbClr val="0000FF"/>
                </a:solidFill>
                <a:latin typeface="Century Gothic"/>
              </a:rPr>
              <a:t>unités</a:t>
            </a:r>
            <a:r>
              <a:rPr lang="fr-ca" sz="2500" b="0" i="0" u="none" baseline="0" dirty="0">
                <a:solidFill>
                  <a:srgbClr val="000000"/>
                </a:solidFill>
                <a:latin typeface="Century Gothic"/>
              </a:rPr>
              <a:t>, et que les chiffres des</a:t>
            </a:r>
            <a:r>
              <a:rPr lang="fr-ca" sz="2500" b="0" i="0" u="none" baseline="0" dirty="0">
                <a:solidFill>
                  <a:srgbClr val="0000FF"/>
                </a:solidFill>
                <a:latin typeface="Century Gothic"/>
              </a:rPr>
              <a:t> dizaines</a:t>
            </a:r>
            <a:r>
              <a:rPr lang="fr-ca" sz="2500" b="0" i="0" u="none" baseline="0" dirty="0">
                <a:solidFill>
                  <a:srgbClr val="000000"/>
                </a:solidFill>
                <a:latin typeface="Century Gothic"/>
              </a:rPr>
              <a:t> sont dans la colonne des</a:t>
            </a:r>
            <a:r>
              <a:rPr lang="fr-ca" sz="2500" b="0" i="0" u="none" baseline="0" dirty="0">
                <a:solidFill>
                  <a:srgbClr val="0000FF"/>
                </a:solidFill>
                <a:latin typeface="Century Gothic"/>
              </a:rPr>
              <a:t> dizaines</a:t>
            </a:r>
            <a:r>
              <a:rPr lang="fr-ca" sz="2500" b="0" i="0" u="none" baseline="0" dirty="0">
                <a:solidFill>
                  <a:srgbClr val="000000"/>
                </a:solidFill>
                <a:latin typeface="Century Gothic"/>
              </a:rPr>
              <a:t>. Ensuite, fais les additions.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000" b="0" i="0" u="none" baseline="0" dirty="0">
                <a:solidFill>
                  <a:srgbClr val="0000FF"/>
                </a:solidFill>
                <a:latin typeface="Century Gothic"/>
              </a:rPr>
              <a:t>Indice : </a:t>
            </a:r>
            <a:r>
              <a:rPr lang="fr-ca" sz="2000" b="0" i="0" u="none" baseline="0" dirty="0">
                <a:solidFill>
                  <a:srgbClr val="282828"/>
                </a:solidFill>
                <a:latin typeface="Century Gothic"/>
              </a:rPr>
              <a:t>Lis bien les chiffres!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457199" y="3015091"/>
            <a:ext cx="5067837" cy="1626023"/>
            <a:chOff x="457200" y="2641600"/>
            <a:chExt cx="4117340" cy="1626023"/>
          </a:xfrm>
        </p:grpSpPr>
        <p:sp>
          <p:nvSpPr>
            <p:cNvPr id="3" name="TextBox 2"/>
            <p:cNvSpPr txBox="1"/>
            <p:nvPr/>
          </p:nvSpPr>
          <p:spPr>
            <a:xfrm>
              <a:off x="850900" y="2641600"/>
              <a:ext cx="3723640" cy="1626023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>
                <a:lnSpc>
                  <a:spcPct val="114000"/>
                </a:lnSpc>
                <a:spcAft>
                  <a:spcPts val="1000"/>
                </a:spcAft>
              </a:pPr>
              <a:r>
                <a:rPr lang="fr-ca" sz="2500" b="0" i="0" u="none" baseline="0" dirty="0">
                  <a:solidFill>
                    <a:srgbClr val="FFFFFF"/>
                  </a:solidFill>
                  <a:latin typeface="Century Gothic"/>
                </a:rPr>
                <a:t>+ </a:t>
              </a:r>
              <a:r>
                <a:rPr lang="fr-ca" sz="2500" b="0" i="0" u="none" baseline="0" dirty="0">
                  <a:solidFill>
                    <a:srgbClr val="000000"/>
                  </a:solidFill>
                  <a:latin typeface="Century Gothic"/>
                </a:rPr>
                <a:t> 3 </a:t>
              </a:r>
              <a:r>
                <a:rPr lang="fr-ca" sz="2500" b="0" i="0" u="none" baseline="0" dirty="0">
                  <a:solidFill>
                    <a:srgbClr val="0000FF"/>
                  </a:solidFill>
                  <a:latin typeface="Century Gothic"/>
                </a:rPr>
                <a:t>dizaines</a:t>
              </a:r>
              <a:r>
                <a:rPr lang="fr-ca" sz="2500" b="0" i="0" u="none" baseline="0" dirty="0">
                  <a:solidFill>
                    <a:srgbClr val="000000"/>
                  </a:solidFill>
                  <a:latin typeface="Century Gothic"/>
                </a:rPr>
                <a:t> et 2 </a:t>
              </a:r>
              <a:r>
                <a:rPr lang="fr-ca" sz="2500" b="0" i="0" u="none" baseline="0" dirty="0">
                  <a:solidFill>
                    <a:srgbClr val="0000FF"/>
                  </a:solidFill>
                  <a:latin typeface="Century Gothic"/>
                </a:rPr>
                <a:t>unités</a:t>
              </a:r>
            </a:p>
            <a:p>
              <a:pPr algn="l" rtl="0">
                <a:lnSpc>
                  <a:spcPct val="114000"/>
                </a:lnSpc>
                <a:spcAft>
                  <a:spcPts val="1000"/>
                </a:spcAft>
              </a:pPr>
              <a:r>
                <a:rPr lang="fr-ca" sz="2500" b="0" i="0" u="none" baseline="0" dirty="0">
                  <a:latin typeface="Century Gothic"/>
                </a:rPr>
                <a:t>+ </a:t>
              </a:r>
              <a:r>
                <a:rPr lang="fr-ca" sz="2500" b="0" i="0" u="none" baseline="0" dirty="0">
                  <a:solidFill>
                    <a:srgbClr val="000000"/>
                  </a:solidFill>
                  <a:latin typeface="Century Gothic"/>
                </a:rPr>
                <a:t> 1 </a:t>
              </a:r>
              <a:r>
                <a:rPr lang="fr-ca" sz="2500" b="0" i="0" u="none" baseline="0" dirty="0">
                  <a:solidFill>
                    <a:srgbClr val="0000FF"/>
                  </a:solidFill>
                  <a:latin typeface="Century Gothic"/>
                </a:rPr>
                <a:t>dizaine</a:t>
              </a:r>
              <a:r>
                <a:rPr lang="fr-ca" sz="2500" b="0" i="0" u="none" baseline="0" dirty="0">
                  <a:solidFill>
                    <a:srgbClr val="000000"/>
                  </a:solidFill>
                  <a:latin typeface="Century Gothic"/>
                </a:rPr>
                <a:t> et 6 </a:t>
              </a:r>
              <a:r>
                <a:rPr lang="fr-ca" sz="2500" b="0" i="0" u="none" baseline="0" dirty="0">
                  <a:solidFill>
                    <a:srgbClr val="0000FF"/>
                  </a:solidFill>
                  <a:latin typeface="Century Gothic"/>
                </a:rPr>
                <a:t>unités</a:t>
              </a:r>
            </a:p>
            <a:p>
              <a:pPr algn="l" rtl="0">
                <a:lnSpc>
                  <a:spcPct val="114000"/>
                </a:lnSpc>
                <a:spcAft>
                  <a:spcPts val="1000"/>
                </a:spcAft>
              </a:pPr>
              <a:r>
                <a:rPr lang="fr-ca" sz="2500" b="0" i="0" u="none" baseline="0" dirty="0"/>
                <a:t>+ </a:t>
              </a:r>
              <a:r>
                <a:rPr lang="fr-ca" sz="2500" b="0" i="0" u="none" baseline="0" dirty="0">
                  <a:solidFill>
                    <a:srgbClr val="000000"/>
                  </a:solidFill>
                  <a:latin typeface="Century Gothic"/>
                </a:rPr>
                <a:t> 2 </a:t>
              </a:r>
              <a:r>
                <a:rPr lang="fr-ca" sz="2500" b="0" i="0" u="none" baseline="0" dirty="0">
                  <a:solidFill>
                    <a:srgbClr val="0000FF"/>
                  </a:solidFill>
                  <a:latin typeface="Century Gothic"/>
                </a:rPr>
                <a:t>dizaines</a:t>
              </a:r>
              <a:r>
                <a:rPr lang="fr-ca" sz="2500" b="0" i="0" u="none" baseline="0" dirty="0">
                  <a:solidFill>
                    <a:srgbClr val="000000"/>
                  </a:solidFill>
                  <a:latin typeface="Century Gothic"/>
                </a:rPr>
                <a:t> et 7 </a:t>
              </a:r>
              <a:r>
                <a:rPr lang="fr-ca" sz="2500" b="0" i="0" u="none" baseline="0" dirty="0">
                  <a:solidFill>
                    <a:srgbClr val="0000FF"/>
                  </a:solidFill>
                  <a:latin typeface="Century Gothic"/>
                </a:rPr>
                <a:t>unités</a:t>
              </a:r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457200" y="2641600"/>
              <a:ext cx="592582" cy="49237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>
                <a:lnSpc>
                  <a:spcPct val="114000"/>
                </a:lnSpc>
                <a:spcAft>
                  <a:spcPts val="1000"/>
                </a:spcAft>
              </a:pPr>
              <a:r>
                <a:rPr lang="fr-ca" sz="2500" b="0" i="0" u="none" baseline="0" dirty="0">
                  <a:solidFill>
                    <a:srgbClr val="000000"/>
                  </a:solidFill>
                  <a:latin typeface="Century Gothic"/>
                </a:rPr>
                <a:t>a)</a:t>
              </a: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5372099" y="3015091"/>
            <a:ext cx="5407517" cy="1626023"/>
            <a:chOff x="5372100" y="2641600"/>
            <a:chExt cx="4422140" cy="1626023"/>
          </a:xfrm>
        </p:grpSpPr>
        <p:sp>
          <p:nvSpPr>
            <p:cNvPr id="6" name="TextBox 5"/>
            <p:cNvSpPr txBox="1"/>
            <p:nvPr/>
          </p:nvSpPr>
          <p:spPr>
            <a:xfrm>
              <a:off x="5765800" y="2641600"/>
              <a:ext cx="4028440" cy="1626023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>
                <a:lnSpc>
                  <a:spcPct val="114000"/>
                </a:lnSpc>
                <a:spcAft>
                  <a:spcPts val="1000"/>
                </a:spcAft>
              </a:pPr>
              <a:r>
                <a:rPr lang="fr-ca" sz="2500" b="0" i="0" u="none" baseline="0" dirty="0">
                  <a:solidFill>
                    <a:srgbClr val="FFFFFF"/>
                  </a:solidFill>
                  <a:latin typeface="Century Gothic"/>
                </a:rPr>
                <a:t>+ </a:t>
              </a:r>
              <a:r>
                <a:rPr lang="fr-ca" sz="2500" b="0" i="0" u="none" baseline="0" dirty="0">
                  <a:solidFill>
                    <a:srgbClr val="000000"/>
                  </a:solidFill>
                  <a:latin typeface="Century Gothic"/>
                </a:rPr>
                <a:t> 2 </a:t>
              </a:r>
              <a:r>
                <a:rPr lang="fr-ca" sz="2500" b="0" i="0" u="none" baseline="0" dirty="0">
                  <a:solidFill>
                    <a:srgbClr val="0000FF"/>
                  </a:solidFill>
                  <a:latin typeface="Century Gothic"/>
                </a:rPr>
                <a:t>dizaines</a:t>
              </a:r>
              <a:r>
                <a:rPr lang="fr-ca" sz="2500" b="0" i="0" u="none" baseline="0" dirty="0">
                  <a:solidFill>
                    <a:srgbClr val="000000"/>
                  </a:solidFill>
                  <a:latin typeface="Century Gothic"/>
                </a:rPr>
                <a:t> et 5 </a:t>
              </a:r>
              <a:r>
                <a:rPr lang="fr-ca" sz="2500" b="0" i="0" u="none" baseline="0" dirty="0">
                  <a:solidFill>
                    <a:srgbClr val="0000FF"/>
                  </a:solidFill>
                  <a:latin typeface="Century Gothic"/>
                </a:rPr>
                <a:t>unités</a:t>
              </a:r>
            </a:p>
            <a:p>
              <a:pPr algn="l" rtl="0">
                <a:lnSpc>
                  <a:spcPct val="114000"/>
                </a:lnSpc>
                <a:spcAft>
                  <a:spcPts val="1000"/>
                </a:spcAft>
              </a:pPr>
              <a:r>
                <a:rPr lang="fr-ca" sz="2500" b="0" i="0" u="none" baseline="0" dirty="0"/>
                <a:t>+</a:t>
              </a:r>
              <a:r>
                <a:rPr lang="fr-ca" sz="2500" b="0" i="0" u="none" baseline="0" dirty="0">
                  <a:solidFill>
                    <a:srgbClr val="000000"/>
                  </a:solidFill>
                  <a:latin typeface="Century Gothic"/>
                </a:rPr>
                <a:t>  6 </a:t>
              </a:r>
              <a:r>
                <a:rPr lang="fr-ca" sz="2500" b="0" i="0" u="none" baseline="0" dirty="0">
                  <a:solidFill>
                    <a:srgbClr val="0000FF"/>
                  </a:solidFill>
                  <a:latin typeface="Century Gothic"/>
                </a:rPr>
                <a:t>unités</a:t>
              </a:r>
              <a:r>
                <a:rPr lang="fr-ca" sz="2500" b="0" i="0" u="none" baseline="0" dirty="0">
                  <a:solidFill>
                    <a:srgbClr val="000000"/>
                  </a:solidFill>
                  <a:latin typeface="Century Gothic"/>
                </a:rPr>
                <a:t> et 4 </a:t>
              </a:r>
              <a:r>
                <a:rPr lang="fr-ca" sz="2500" b="0" i="0" u="none" baseline="0" dirty="0">
                  <a:solidFill>
                    <a:srgbClr val="0000FF"/>
                  </a:solidFill>
                  <a:latin typeface="Century Gothic"/>
                </a:rPr>
                <a:t>dizaines</a:t>
              </a:r>
            </a:p>
            <a:p>
              <a:pPr algn="l" rtl="0">
                <a:lnSpc>
                  <a:spcPct val="114000"/>
                </a:lnSpc>
                <a:spcAft>
                  <a:spcPts val="1000"/>
                </a:spcAft>
              </a:pPr>
              <a:r>
                <a:rPr lang="fr-ca" sz="2500" b="0" i="0" u="none" baseline="0" dirty="0"/>
                <a:t>+</a:t>
              </a:r>
              <a:r>
                <a:rPr lang="fr-ca" sz="2500" b="0" i="0" u="none" baseline="0" dirty="0">
                  <a:solidFill>
                    <a:srgbClr val="000000"/>
                  </a:solidFill>
                  <a:latin typeface="Century Gothic"/>
                </a:rPr>
                <a:t>  9 </a:t>
              </a:r>
              <a:r>
                <a:rPr lang="fr-ca" sz="2500" b="0" i="0" u="none" baseline="0" dirty="0">
                  <a:solidFill>
                    <a:srgbClr val="0000FF"/>
                  </a:solidFill>
                  <a:latin typeface="Century Gothic"/>
                </a:rPr>
                <a:t>unités</a:t>
              </a:r>
              <a:r>
                <a:rPr lang="fr-ca" sz="2500" b="0" i="0" u="none" baseline="0" dirty="0">
                  <a:solidFill>
                    <a:srgbClr val="000000"/>
                  </a:solidFill>
                  <a:latin typeface="Century Gothic"/>
                </a:rPr>
                <a:t> et 1 </a:t>
              </a:r>
              <a:r>
                <a:rPr lang="fr-ca" sz="2500" b="0" i="0" u="none" baseline="0" dirty="0">
                  <a:solidFill>
                    <a:srgbClr val="0000FF"/>
                  </a:solidFill>
                  <a:latin typeface="Century Gothic"/>
                </a:rPr>
                <a:t>dizaine</a:t>
              </a: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5372100" y="2641600"/>
              <a:ext cx="592277" cy="49237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>
                <a:lnSpc>
                  <a:spcPct val="114000"/>
                </a:lnSpc>
                <a:spcAft>
                  <a:spcPts val="1000"/>
                </a:spcAft>
              </a:pPr>
              <a:r>
                <a:rPr lang="fr-ca" sz="2500" b="0" i="0" u="none" baseline="0" dirty="0">
                  <a:solidFill>
                    <a:srgbClr val="000000"/>
                  </a:solidFill>
                  <a:latin typeface="Century Gothic"/>
                </a:rPr>
                <a:t>b)</a:t>
              </a: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457200" y="5019543"/>
            <a:ext cx="6214056" cy="1626023"/>
            <a:chOff x="457200" y="4800600"/>
            <a:chExt cx="4231640" cy="1626023"/>
          </a:xfrm>
        </p:grpSpPr>
        <p:sp>
          <p:nvSpPr>
            <p:cNvPr id="9" name="TextBox 8"/>
            <p:cNvSpPr txBox="1"/>
            <p:nvPr/>
          </p:nvSpPr>
          <p:spPr>
            <a:xfrm>
              <a:off x="850900" y="4800600"/>
              <a:ext cx="3837940" cy="1626023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>
                <a:lnSpc>
                  <a:spcPct val="114000"/>
                </a:lnSpc>
                <a:spcAft>
                  <a:spcPts val="1000"/>
                </a:spcAft>
              </a:pPr>
              <a:r>
                <a:rPr lang="fr-ca" sz="2500" b="0" i="0" u="none" baseline="0" dirty="0">
                  <a:solidFill>
                    <a:srgbClr val="FFFFFF"/>
                  </a:solidFill>
                  <a:latin typeface="Century Gothic"/>
                </a:rPr>
                <a:t>+</a:t>
              </a:r>
              <a:r>
                <a:rPr lang="fr-ca" sz="2500" b="0" i="0" u="none" baseline="0" dirty="0">
                  <a:solidFill>
                    <a:srgbClr val="000000"/>
                  </a:solidFill>
                  <a:latin typeface="Century Gothic"/>
                </a:rPr>
                <a:t>  9 </a:t>
              </a:r>
              <a:r>
                <a:rPr lang="fr-ca" sz="2500" b="0" i="0" u="none" baseline="0" dirty="0">
                  <a:solidFill>
                    <a:srgbClr val="0000FF"/>
                  </a:solidFill>
                  <a:latin typeface="Century Gothic"/>
                </a:rPr>
                <a:t>unités</a:t>
              </a:r>
              <a:r>
                <a:rPr lang="fr-ca" sz="2500" b="0" i="0" u="none" baseline="0" dirty="0">
                  <a:solidFill>
                    <a:srgbClr val="000000"/>
                  </a:solidFill>
                  <a:latin typeface="Century Gothic"/>
                </a:rPr>
                <a:t> et 3 </a:t>
              </a:r>
              <a:r>
                <a:rPr lang="fr-ca" sz="2500" b="0" i="0" u="none" baseline="0" dirty="0">
                  <a:solidFill>
                    <a:srgbClr val="0000FF"/>
                  </a:solidFill>
                  <a:latin typeface="Century Gothic"/>
                </a:rPr>
                <a:t>dizaines</a:t>
              </a:r>
            </a:p>
            <a:p>
              <a:pPr algn="l" rtl="0">
                <a:lnSpc>
                  <a:spcPct val="114000"/>
                </a:lnSpc>
                <a:spcAft>
                  <a:spcPts val="1000"/>
                </a:spcAft>
              </a:pPr>
              <a:r>
                <a:rPr lang="fr-ca" sz="2500" b="0" i="0" u="none" baseline="0" dirty="0"/>
                <a:t>+ </a:t>
              </a:r>
              <a:r>
                <a:rPr lang="fr-ca" sz="2500" b="0" i="0" u="none" baseline="0" dirty="0">
                  <a:solidFill>
                    <a:srgbClr val="000000"/>
                  </a:solidFill>
                  <a:latin typeface="Century Gothic"/>
                </a:rPr>
                <a:t> 2 </a:t>
              </a:r>
              <a:r>
                <a:rPr lang="fr-ca" sz="2500" b="0" i="0" u="none" baseline="0" dirty="0">
                  <a:solidFill>
                    <a:srgbClr val="0000FF"/>
                  </a:solidFill>
                  <a:latin typeface="Century Gothic"/>
                </a:rPr>
                <a:t>dizaines</a:t>
              </a:r>
              <a:r>
                <a:rPr lang="fr-ca" sz="2500" b="0" i="0" u="none" baseline="0" dirty="0">
                  <a:solidFill>
                    <a:srgbClr val="000000"/>
                  </a:solidFill>
                  <a:latin typeface="Century Gothic"/>
                </a:rPr>
                <a:t> et 6 </a:t>
              </a:r>
              <a:r>
                <a:rPr lang="fr-ca" sz="2500" b="0" i="0" u="none" baseline="0" dirty="0">
                  <a:solidFill>
                    <a:srgbClr val="0000FF"/>
                  </a:solidFill>
                  <a:latin typeface="Century Gothic"/>
                </a:rPr>
                <a:t>unités</a:t>
              </a:r>
            </a:p>
            <a:p>
              <a:pPr algn="l" rtl="0">
                <a:lnSpc>
                  <a:spcPct val="114000"/>
                </a:lnSpc>
                <a:spcAft>
                  <a:spcPts val="1000"/>
                </a:spcAft>
              </a:pPr>
              <a:r>
                <a:rPr lang="fr-ca" sz="2500" b="0" i="0" u="none" baseline="0" dirty="0"/>
                <a:t>+</a:t>
              </a:r>
              <a:r>
                <a:rPr lang="fr-ca" sz="2500" b="0" i="0" u="none" baseline="0" dirty="0">
                  <a:solidFill>
                    <a:srgbClr val="000000"/>
                  </a:solidFill>
                  <a:latin typeface="Century Gothic"/>
                </a:rPr>
                <a:t>  7 </a:t>
              </a:r>
              <a:r>
                <a:rPr lang="fr-ca" sz="2500" b="0" i="0" u="none" baseline="0" dirty="0">
                  <a:solidFill>
                    <a:srgbClr val="0000FF"/>
                  </a:solidFill>
                  <a:latin typeface="Century Gothic"/>
                </a:rPr>
                <a:t>unités</a:t>
              </a:r>
              <a:r>
                <a:rPr lang="fr-ca" sz="2500" b="0" i="0" u="none" baseline="0" dirty="0">
                  <a:solidFill>
                    <a:srgbClr val="000000"/>
                  </a:solidFill>
                  <a:latin typeface="Century Gothic"/>
                </a:rPr>
                <a:t> et 1 </a:t>
              </a:r>
              <a:r>
                <a:rPr lang="fr-ca" sz="2500" b="0" i="0" u="none" baseline="0" dirty="0">
                  <a:solidFill>
                    <a:srgbClr val="0000FF"/>
                  </a:solidFill>
                  <a:latin typeface="Century Gothic"/>
                </a:rPr>
                <a:t>dizaine</a:t>
              </a: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457200" y="4800600"/>
              <a:ext cx="579780" cy="49237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>
                <a:lnSpc>
                  <a:spcPct val="114000"/>
                </a:lnSpc>
                <a:spcAft>
                  <a:spcPts val="1000"/>
                </a:spcAft>
              </a:pPr>
              <a:r>
                <a:rPr lang="fr-ca" sz="2500" b="0" i="0" u="none" baseline="0" dirty="0">
                  <a:solidFill>
                    <a:srgbClr val="000000"/>
                  </a:solidFill>
                  <a:latin typeface="Century Gothic"/>
                </a:rPr>
                <a:t>c)</a:t>
              </a:r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457200" y="6946900"/>
            <a:ext cx="6081649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Remettez aux élèves du papier quadrillé.</a:t>
            </a:r>
          </a:p>
        </p:txBody>
      </p:sp>
    </p:spTree>
    <p:extLst>
      <p:ext uri="{BB962C8B-B14F-4D97-AF65-F5344CB8AC3E}">
        <p14:creationId xmlns:p14="http://schemas.microsoft.com/office/powerpoint/2010/main" val="354303049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431800"/>
            <a:ext cx="9324340" cy="95410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3. Jin a tenté de faire une addition. Explique l’erreur que Jin a faite.</a:t>
            </a: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37987002"/>
              </p:ext>
            </p:extLst>
          </p:nvPr>
        </p:nvGraphicFramePr>
        <p:xfrm>
          <a:off x="1104011" y="1769417"/>
          <a:ext cx="1891284" cy="201625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4564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4564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04063">
                <a:tc>
                  <a:txBody>
                    <a:bodyPr/>
                    <a:lstStyle/>
                    <a:p>
                      <a:pPr algn="ctr" rtl="0"/>
                      <a:endParaRPr lang="fr-ca">
                        <a:latin typeface="+mj-lt"/>
                      </a:endParaRP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endParaRPr lang="fr-ca" dirty="0">
                        <a:latin typeface="+mj-lt"/>
                      </a:endParaRP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04063">
                <a:tc>
                  <a:txBody>
                    <a:bodyPr/>
                    <a:lstStyle/>
                    <a:p>
                      <a:pPr algn="ctr" rtl="0"/>
                      <a:r>
                        <a:rPr lang="fr-ca" sz="24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4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fr-ca" sz="24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8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04063">
                <a:tc>
                  <a:txBody>
                    <a:bodyPr/>
                    <a:lstStyle/>
                    <a:p>
                      <a:pPr algn="ctr" rtl="0"/>
                      <a:r>
                        <a:rPr lang="fr-ca" sz="24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2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fr-ca" sz="24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7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04063">
                <a:tc>
                  <a:txBody>
                    <a:bodyPr/>
                    <a:lstStyle/>
                    <a:p>
                      <a:pPr algn="ctr" rtl="0"/>
                      <a:r>
                        <a:rPr lang="fr-ca" sz="24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6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fr-ca" sz="2400" b="0" i="0" u="none" baseline="0" dirty="0">
                          <a:solidFill>
                            <a:srgbClr val="000000"/>
                          </a:solidFill>
                          <a:latin typeface="+mj-lt"/>
                        </a:rPr>
                        <a:t>5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27893740"/>
              </p:ext>
            </p:extLst>
          </p:nvPr>
        </p:nvGraphicFramePr>
        <p:xfrm>
          <a:off x="5853811" y="1769417"/>
          <a:ext cx="1891284" cy="201625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4564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4564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04063">
                <a:tc>
                  <a:txBody>
                    <a:bodyPr/>
                    <a:lstStyle/>
                    <a:p>
                      <a:pPr algn="ctr" rtl="0"/>
                      <a:r>
                        <a:rPr lang="fr-ca" sz="20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0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endParaRPr lang="fr-ca">
                        <a:latin typeface="+mj-lt"/>
                      </a:endParaRP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04063">
                <a:tc>
                  <a:txBody>
                    <a:bodyPr/>
                    <a:lstStyle/>
                    <a:p>
                      <a:pPr algn="ctr" rtl="0"/>
                      <a:r>
                        <a:rPr lang="fr-ca" sz="24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6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fr-ca" sz="24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1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04063">
                <a:tc>
                  <a:txBody>
                    <a:bodyPr/>
                    <a:lstStyle/>
                    <a:p>
                      <a:pPr algn="ctr" rtl="0"/>
                      <a:r>
                        <a:rPr lang="fr-ca" sz="24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1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fr-ca" sz="24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9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04063">
                <a:tc>
                  <a:txBody>
                    <a:bodyPr/>
                    <a:lstStyle/>
                    <a:p>
                      <a:pPr algn="ctr" rtl="0"/>
                      <a:r>
                        <a:rPr lang="fr-ca" sz="24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8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fr-ca" sz="24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1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22598013"/>
              </p:ext>
            </p:extLst>
          </p:nvPr>
        </p:nvGraphicFramePr>
        <p:xfrm>
          <a:off x="1104011" y="4508500"/>
          <a:ext cx="1891284" cy="201625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4564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4564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04063">
                <a:tc>
                  <a:txBody>
                    <a:bodyPr/>
                    <a:lstStyle/>
                    <a:p>
                      <a:pPr algn="ctr" rtl="0"/>
                      <a:endParaRPr lang="fr-ca" dirty="0">
                        <a:latin typeface="+mj-lt"/>
                      </a:endParaRP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endParaRPr lang="fr-ca">
                        <a:latin typeface="+mj-lt"/>
                      </a:endParaRP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04063">
                <a:tc>
                  <a:txBody>
                    <a:bodyPr/>
                    <a:lstStyle/>
                    <a:p>
                      <a:pPr algn="ctr" rtl="0"/>
                      <a:r>
                        <a:rPr lang="fr-ca" sz="24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3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fr-ca" sz="24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9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04063">
                <a:tc>
                  <a:txBody>
                    <a:bodyPr/>
                    <a:lstStyle/>
                    <a:p>
                      <a:pPr algn="ctr" rtl="0"/>
                      <a:r>
                        <a:rPr lang="fr-ca" sz="24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1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fr-ca" sz="24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8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04063">
                <a:tc>
                  <a:txBody>
                    <a:bodyPr/>
                    <a:lstStyle/>
                    <a:p>
                      <a:pPr algn="ctr" rtl="0"/>
                      <a:r>
                        <a:rPr lang="fr-ca" sz="24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41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fr-ca" sz="24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7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grpSp>
        <p:nvGrpSpPr>
          <p:cNvPr id="9" name="Group 8"/>
          <p:cNvGrpSpPr/>
          <p:nvPr/>
        </p:nvGrpSpPr>
        <p:grpSpPr>
          <a:xfrm>
            <a:off x="469900" y="1769417"/>
            <a:ext cx="2512822" cy="1507109"/>
            <a:chOff x="469900" y="1473200"/>
            <a:chExt cx="2512822" cy="1507109"/>
          </a:xfrm>
        </p:grpSpPr>
        <p:sp>
          <p:nvSpPr>
            <p:cNvPr id="6" name="TextBox 5"/>
            <p:cNvSpPr txBox="1"/>
            <p:nvPr/>
          </p:nvSpPr>
          <p:spPr>
            <a:xfrm>
              <a:off x="469900" y="1473200"/>
              <a:ext cx="592582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a)</a:t>
              </a: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711200" y="2540000"/>
              <a:ext cx="433959" cy="461666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400" b="0" i="0" u="none" baseline="0">
                  <a:solidFill>
                    <a:srgbClr val="000000"/>
                  </a:solidFill>
                  <a:latin typeface="Century Gothic"/>
                </a:rPr>
                <a:t>+</a:t>
              </a:r>
            </a:p>
          </p:txBody>
        </p:sp>
        <p:cxnSp>
          <p:nvCxnSpPr>
            <p:cNvPr id="8" name="Straight Connector 7"/>
            <p:cNvCxnSpPr/>
            <p:nvPr/>
          </p:nvCxnSpPr>
          <p:spPr>
            <a:xfrm>
              <a:off x="1106043" y="2980309"/>
              <a:ext cx="1876679" cy="0"/>
            </a:xfrm>
            <a:prstGeom prst="line">
              <a:avLst/>
            </a:prstGeom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" name="Group 12"/>
          <p:cNvGrpSpPr/>
          <p:nvPr/>
        </p:nvGrpSpPr>
        <p:grpSpPr>
          <a:xfrm>
            <a:off x="5219700" y="1769417"/>
            <a:ext cx="2512822" cy="1507109"/>
            <a:chOff x="5219700" y="1473200"/>
            <a:chExt cx="2512822" cy="1507109"/>
          </a:xfrm>
        </p:grpSpPr>
        <p:sp>
          <p:nvSpPr>
            <p:cNvPr id="10" name="TextBox 9"/>
            <p:cNvSpPr txBox="1"/>
            <p:nvPr/>
          </p:nvSpPr>
          <p:spPr>
            <a:xfrm>
              <a:off x="5219700" y="1473200"/>
              <a:ext cx="592582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b)</a:t>
              </a: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5461000" y="2540000"/>
              <a:ext cx="433959" cy="461666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400" b="0" i="0" u="none" baseline="0">
                  <a:solidFill>
                    <a:srgbClr val="000000"/>
                  </a:solidFill>
                  <a:latin typeface="Century Gothic"/>
                </a:rPr>
                <a:t>+</a:t>
              </a:r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5855843" y="2980309"/>
              <a:ext cx="1876679" cy="0"/>
            </a:xfrm>
            <a:prstGeom prst="line">
              <a:avLst/>
            </a:prstGeom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7" name="Group 16"/>
          <p:cNvGrpSpPr/>
          <p:nvPr/>
        </p:nvGrpSpPr>
        <p:grpSpPr>
          <a:xfrm>
            <a:off x="469900" y="4508500"/>
            <a:ext cx="2512822" cy="1507109"/>
            <a:chOff x="469900" y="4508500"/>
            <a:chExt cx="2512822" cy="1507109"/>
          </a:xfrm>
        </p:grpSpPr>
        <p:sp>
          <p:nvSpPr>
            <p:cNvPr id="14" name="TextBox 13"/>
            <p:cNvSpPr txBox="1"/>
            <p:nvPr/>
          </p:nvSpPr>
          <p:spPr>
            <a:xfrm>
              <a:off x="469900" y="4508500"/>
              <a:ext cx="592582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c)</a:t>
              </a: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711200" y="5575300"/>
              <a:ext cx="433959" cy="461666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400" b="0" i="0" u="none" baseline="0">
                  <a:solidFill>
                    <a:srgbClr val="000000"/>
                  </a:solidFill>
                  <a:latin typeface="Century Gothic"/>
                </a:rPr>
                <a:t>+</a:t>
              </a:r>
            </a:p>
          </p:txBody>
        </p:sp>
        <p:cxnSp>
          <p:nvCxnSpPr>
            <p:cNvPr id="16" name="Straight Connector 15"/>
            <p:cNvCxnSpPr/>
            <p:nvPr/>
          </p:nvCxnSpPr>
          <p:spPr>
            <a:xfrm>
              <a:off x="1106043" y="6015609"/>
              <a:ext cx="1876679" cy="0"/>
            </a:xfrm>
            <a:prstGeom prst="line">
              <a:avLst/>
            </a:prstGeom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56063093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3E294CE6-B1D2-E99F-F367-B022F5A0FFB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23796" y="1447800"/>
            <a:ext cx="6312282" cy="400291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457200" y="431800"/>
            <a:ext cx="95656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4. Complète « Addition avec des dés ».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57200" y="6946900"/>
            <a:ext cx="86766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808080"/>
                </a:solidFill>
                <a:latin typeface="Century Gothic"/>
              </a:rPr>
              <a:t>Distribuez la FR Addition avec des dés (p. Q-60). Voir p. Q-42 pour plus de détails. </a:t>
            </a:r>
          </a:p>
        </p:txBody>
      </p:sp>
    </p:spTree>
    <p:extLst>
      <p:ext uri="{BB962C8B-B14F-4D97-AF65-F5344CB8AC3E}">
        <p14:creationId xmlns:p14="http://schemas.microsoft.com/office/powerpoint/2010/main" val="316012864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82600" y="406400"/>
            <a:ext cx="6606540" cy="130304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50000"/>
              </a:lnSpc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Cahier 2.2 p. 43–45</a:t>
            </a:r>
          </a:p>
          <a:p>
            <a:pPr algn="l" rtl="0">
              <a:lnSpc>
                <a:spcPct val="150000"/>
              </a:lnSpc>
            </a:pPr>
            <a:r>
              <a:rPr lang="fr-ca" sz="2800" dirty="0">
                <a:solidFill>
                  <a:srgbClr val="808080"/>
                </a:solidFill>
                <a:latin typeface="Century Gothic"/>
              </a:rPr>
              <a:t>n</a:t>
            </a:r>
            <a:r>
              <a:rPr lang="fr-ca" sz="2800" b="0" i="0" u="none" baseline="0" dirty="0">
                <a:solidFill>
                  <a:srgbClr val="808080"/>
                </a:solidFill>
                <a:latin typeface="Century Gothic"/>
              </a:rPr>
              <a:t>ouvelle édition française</a:t>
            </a:r>
          </a:p>
        </p:txBody>
      </p:sp>
    </p:spTree>
    <p:extLst>
      <p:ext uri="{BB962C8B-B14F-4D97-AF65-F5344CB8AC3E}">
        <p14:creationId xmlns:p14="http://schemas.microsoft.com/office/powerpoint/2010/main" val="25636090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JUMP Styles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7e2315a6-2af0-4575-806e-69394813f8a0" xsi:nil="true"/>
    <lcf76f155ced4ddcb4097134ff3c332f xmlns="4e1ee95b-2101-45cb-9adb-2eaeb94c6931">
      <Terms xmlns="http://schemas.microsoft.com/office/infopath/2007/PartnerControls"/>
    </lcf76f155ced4ddcb4097134ff3c332f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672C6863B962449933E2D8920D803B6" ma:contentTypeVersion="14" ma:contentTypeDescription="Create a new document." ma:contentTypeScope="" ma:versionID="deca59cd45554b71d795405e17be750e">
  <xsd:schema xmlns:xsd="http://www.w3.org/2001/XMLSchema" xmlns:xs="http://www.w3.org/2001/XMLSchema" xmlns:p="http://schemas.microsoft.com/office/2006/metadata/properties" xmlns:ns2="4e1ee95b-2101-45cb-9adb-2eaeb94c6931" xmlns:ns3="7e2315a6-2af0-4575-806e-69394813f8a0" targetNamespace="http://schemas.microsoft.com/office/2006/metadata/properties" ma:root="true" ma:fieldsID="2279d6911138a5a48c3786a3046bbc88" ns2:_="" ns3:_="">
    <xsd:import namespace="4e1ee95b-2101-45cb-9adb-2eaeb94c6931"/>
    <xsd:import namespace="7e2315a6-2af0-4575-806e-69394813f8a0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AutoKeyPoints" minOccurs="0"/>
                <xsd:element ref="ns2:MediaServiceKeyPoint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e1ee95b-2101-45cb-9adb-2eaeb94c693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MediaServiceAutoTags" ma:internalName="MediaServiceAutoTags" ma:readOnly="true">
      <xsd:simpleType>
        <xsd:restriction base="dms:Text"/>
      </xsd:simpleType>
    </xsd:element>
    <xsd:element name="MediaServiceAutoKeyPoints" ma:index="11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2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6" nillable="true" ma:displayName="MediaServiceDateTaken" ma:hidden="true" ma:internalName="MediaServiceDateTaken" ma:readOnly="true">
      <xsd:simpleType>
        <xsd:restriction base="dms:Text"/>
      </xsd:simpleType>
    </xsd:element>
    <xsd:element name="lcf76f155ced4ddcb4097134ff3c332f" ma:index="20" nillable="true" ma:taxonomy="true" ma:internalName="lcf76f155ced4ddcb4097134ff3c332f" ma:taxonomyFieldName="MediaServiceImageTags" ma:displayName="Image Tags" ma:readOnly="false" ma:fieldId="{5cf76f15-5ced-4ddc-b409-7134ff3c332f}" ma:taxonomyMulti="true" ma:sspId="9ac9fff1-7c96-4499-a4e7-1363e30a850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e2315a6-2af0-4575-806e-69394813f8a0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1" nillable="true" ma:displayName="Taxonomy Catch All Column" ma:hidden="true" ma:list="{6013e574-f5f1-4419-9078-0fc2c2715d57}" ma:internalName="TaxCatchAll" ma:showField="CatchAllData" ma:web="7e2315a6-2af0-4575-806e-69394813f8a0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56095DCD-584D-4575-B8A3-E4428FA1257F}">
  <ds:schemaRefs>
    <ds:schemaRef ds:uri="http://schemas.microsoft.com/office/2006/metadata/properties"/>
    <ds:schemaRef ds:uri="http://schemas.microsoft.com/office/infopath/2007/PartnerControls"/>
    <ds:schemaRef ds:uri="7e2315a6-2af0-4575-806e-69394813f8a0"/>
    <ds:schemaRef ds:uri="4e1ee95b-2101-45cb-9adb-2eaeb94c6931"/>
  </ds:schemaRefs>
</ds:datastoreItem>
</file>

<file path=customXml/itemProps2.xml><?xml version="1.0" encoding="utf-8"?>
<ds:datastoreItem xmlns:ds="http://schemas.openxmlformats.org/officeDocument/2006/customXml" ds:itemID="{BFA040D5-ACDF-4242-852A-21D5C638F52B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2C6FCEDF-3B30-4D7B-AC25-BA4D64E27B6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e1ee95b-2101-45cb-9adb-2eaeb94c6931"/>
    <ds:schemaRef ds:uri="7e2315a6-2af0-4575-806e-69394813f8a0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20</TotalTime>
  <Words>424</Words>
  <Application>Microsoft Office PowerPoint</Application>
  <PresentationFormat>Custom</PresentationFormat>
  <Paragraphs>108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1" baseType="lpstr">
      <vt:lpstr>Arial</vt:lpstr>
      <vt:lpstr>Century Gothic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SMART Developer</dc:creator>
  <cp:lastModifiedBy>Megan Burns</cp:lastModifiedBy>
  <cp:revision>5</cp:revision>
  <dcterms:created xsi:type="dcterms:W3CDTF">2018-03-05T17:38:11Z</dcterms:created>
  <dcterms:modified xsi:type="dcterms:W3CDTF">2023-02-14T15:28:17Z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0x0101004D0087A81E554B49BA29910CD912B24E</vt:lpwstr>
  </property>
  <property fmtid="{D5CDD505-2E9C-101B-9397-08002B2CF9AE}" pid="3" name="MediaServiceImageTags">
    <vt:lpwstr/>
  </property>
</Properties>
</file>