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3139F0-7008-48DD-A4C9-EB15DA852204}" v="4" dt="2023-02-10T19:48:46.8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803139F0-7008-48DD-A4C9-EB15DA852204}"/>
    <pc:docChg chg="undo custSel modSld">
      <pc:chgData name="Megan Burns" userId="623e1b0c-ad23-4e0f-a80f-6405fe9aac03" providerId="ADAL" clId="{803139F0-7008-48DD-A4C9-EB15DA852204}" dt="2023-02-10T19:49:19.491" v="66" actId="20577"/>
      <pc:docMkLst>
        <pc:docMk/>
      </pc:docMkLst>
      <pc:sldChg chg="modSp mod">
        <pc:chgData name="Megan Burns" userId="623e1b0c-ad23-4e0f-a80f-6405fe9aac03" providerId="ADAL" clId="{803139F0-7008-48DD-A4C9-EB15DA852204}" dt="2023-02-10T19:45:12.714" v="12" actId="20577"/>
        <pc:sldMkLst>
          <pc:docMk/>
          <pc:sldMk cId="0" sldId="256"/>
        </pc:sldMkLst>
        <pc:spChg chg="mod">
          <ac:chgData name="Megan Burns" userId="623e1b0c-ad23-4e0f-a80f-6405fe9aac03" providerId="ADAL" clId="{803139F0-7008-48DD-A4C9-EB15DA852204}" dt="2023-02-10T19:45:12.714" v="12" actId="20577"/>
          <ac:spMkLst>
            <pc:docMk/>
            <pc:sldMk cId="0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803139F0-7008-48DD-A4C9-EB15DA852204}" dt="2023-02-10T19:45:07.346" v="3" actId="20577"/>
          <ac:spMkLst>
            <pc:docMk/>
            <pc:sldMk cId="0" sldId="256"/>
            <ac:spMk id="6" creationId="{00000000-0000-0000-0000-000000000000}"/>
          </ac:spMkLst>
        </pc:spChg>
      </pc:sldChg>
      <pc:sldChg chg="addSp delSp modSp mod">
        <pc:chgData name="Megan Burns" userId="623e1b0c-ad23-4e0f-a80f-6405fe9aac03" providerId="ADAL" clId="{803139F0-7008-48DD-A4C9-EB15DA852204}" dt="2023-02-10T19:49:03.404" v="57" actId="1076"/>
        <pc:sldMkLst>
          <pc:docMk/>
          <pc:sldMk cId="0" sldId="267"/>
        </pc:sldMkLst>
        <pc:spChg chg="mod topLvl">
          <ac:chgData name="Megan Burns" userId="623e1b0c-ad23-4e0f-a80f-6405fe9aac03" providerId="ADAL" clId="{803139F0-7008-48DD-A4C9-EB15DA852204}" dt="2023-02-10T19:45:56.505" v="13" actId="165"/>
          <ac:spMkLst>
            <pc:docMk/>
            <pc:sldMk cId="0" sldId="267"/>
            <ac:spMk id="4" creationId="{00000000-0000-0000-0000-000000000000}"/>
          </ac:spMkLst>
        </pc:spChg>
        <pc:spChg chg="mod topLvl">
          <ac:chgData name="Megan Burns" userId="623e1b0c-ad23-4e0f-a80f-6405fe9aac03" providerId="ADAL" clId="{803139F0-7008-48DD-A4C9-EB15DA852204}" dt="2023-02-10T19:47:52.080" v="29" actId="165"/>
          <ac:spMkLst>
            <pc:docMk/>
            <pc:sldMk cId="0" sldId="267"/>
            <ac:spMk id="8" creationId="{00000000-0000-0000-0000-000000000000}"/>
          </ac:spMkLst>
        </pc:spChg>
        <pc:spChg chg="mod topLvl">
          <ac:chgData name="Megan Burns" userId="623e1b0c-ad23-4e0f-a80f-6405fe9aac03" providerId="ADAL" clId="{803139F0-7008-48DD-A4C9-EB15DA852204}" dt="2023-02-10T19:48:21.986" v="40" actId="165"/>
          <ac:spMkLst>
            <pc:docMk/>
            <pc:sldMk cId="0" sldId="267"/>
            <ac:spMk id="11" creationId="{00000000-0000-0000-0000-000000000000}"/>
          </ac:spMkLst>
        </pc:spChg>
        <pc:spChg chg="mod topLvl">
          <ac:chgData name="Megan Burns" userId="623e1b0c-ad23-4e0f-a80f-6405fe9aac03" providerId="ADAL" clId="{803139F0-7008-48DD-A4C9-EB15DA852204}" dt="2023-02-10T19:48:46.829" v="52" actId="165"/>
          <ac:spMkLst>
            <pc:docMk/>
            <pc:sldMk cId="0" sldId="267"/>
            <ac:spMk id="14" creationId="{00000000-0000-0000-0000-000000000000}"/>
          </ac:spMkLst>
        </pc:spChg>
        <pc:grpChg chg="del">
          <ac:chgData name="Megan Burns" userId="623e1b0c-ad23-4e0f-a80f-6405fe9aac03" providerId="ADAL" clId="{803139F0-7008-48DD-A4C9-EB15DA852204}" dt="2023-02-10T19:45:56.505" v="13" actId="165"/>
          <ac:grpSpMkLst>
            <pc:docMk/>
            <pc:sldMk cId="0" sldId="267"/>
            <ac:grpSpMk id="6" creationId="{00000000-0000-0000-0000-000000000000}"/>
          </ac:grpSpMkLst>
        </pc:grpChg>
        <pc:grpChg chg="add del">
          <ac:chgData name="Megan Burns" userId="623e1b0c-ad23-4e0f-a80f-6405fe9aac03" providerId="ADAL" clId="{803139F0-7008-48DD-A4C9-EB15DA852204}" dt="2023-02-10T19:47:52.080" v="29" actId="165"/>
          <ac:grpSpMkLst>
            <pc:docMk/>
            <pc:sldMk cId="0" sldId="267"/>
            <ac:grpSpMk id="9" creationId="{00000000-0000-0000-0000-000000000000}"/>
          </ac:grpSpMkLst>
        </pc:grpChg>
        <pc:grpChg chg="del">
          <ac:chgData name="Megan Burns" userId="623e1b0c-ad23-4e0f-a80f-6405fe9aac03" providerId="ADAL" clId="{803139F0-7008-48DD-A4C9-EB15DA852204}" dt="2023-02-10T19:48:21.986" v="40" actId="165"/>
          <ac:grpSpMkLst>
            <pc:docMk/>
            <pc:sldMk cId="0" sldId="267"/>
            <ac:grpSpMk id="12" creationId="{00000000-0000-0000-0000-000000000000}"/>
          </ac:grpSpMkLst>
        </pc:grpChg>
        <pc:grpChg chg="add del mod">
          <ac:chgData name="Megan Burns" userId="623e1b0c-ad23-4e0f-a80f-6405fe9aac03" providerId="ADAL" clId="{803139F0-7008-48DD-A4C9-EB15DA852204}" dt="2023-02-10T19:48:46.829" v="52" actId="165"/>
          <ac:grpSpMkLst>
            <pc:docMk/>
            <pc:sldMk cId="0" sldId="267"/>
            <ac:grpSpMk id="15" creationId="{00000000-0000-0000-0000-000000000000}"/>
          </ac:grpSpMkLst>
        </pc:grpChg>
        <pc:picChg chg="del mod topLvl">
          <ac:chgData name="Megan Burns" userId="623e1b0c-ad23-4e0f-a80f-6405fe9aac03" providerId="ADAL" clId="{803139F0-7008-48DD-A4C9-EB15DA852204}" dt="2023-02-10T19:47:15" v="20" actId="478"/>
          <ac:picMkLst>
            <pc:docMk/>
            <pc:sldMk cId="0" sldId="267"/>
            <ac:picMk id="5" creationId="{00000000-0000-0000-0000-000000000000}"/>
          </ac:picMkLst>
        </pc:picChg>
        <pc:picChg chg="del mod topLvl">
          <ac:chgData name="Megan Burns" userId="623e1b0c-ad23-4e0f-a80f-6405fe9aac03" providerId="ADAL" clId="{803139F0-7008-48DD-A4C9-EB15DA852204}" dt="2023-02-10T19:47:53.956" v="30" actId="478"/>
          <ac:picMkLst>
            <pc:docMk/>
            <pc:sldMk cId="0" sldId="267"/>
            <ac:picMk id="7" creationId="{00000000-0000-0000-0000-000000000000}"/>
          </ac:picMkLst>
        </pc:picChg>
        <pc:picChg chg="del mod topLvl">
          <ac:chgData name="Megan Burns" userId="623e1b0c-ad23-4e0f-a80f-6405fe9aac03" providerId="ADAL" clId="{803139F0-7008-48DD-A4C9-EB15DA852204}" dt="2023-02-10T19:48:40.057" v="48" actId="478"/>
          <ac:picMkLst>
            <pc:docMk/>
            <pc:sldMk cId="0" sldId="267"/>
            <ac:picMk id="10" creationId="{00000000-0000-0000-0000-000000000000}"/>
          </ac:picMkLst>
        </pc:picChg>
        <pc:picChg chg="del mod topLvl">
          <ac:chgData name="Megan Burns" userId="623e1b0c-ad23-4e0f-a80f-6405fe9aac03" providerId="ADAL" clId="{803139F0-7008-48DD-A4C9-EB15DA852204}" dt="2023-02-10T19:48:48.180" v="53" actId="478"/>
          <ac:picMkLst>
            <pc:docMk/>
            <pc:sldMk cId="0" sldId="267"/>
            <ac:picMk id="13" creationId="{00000000-0000-0000-0000-000000000000}"/>
          </ac:picMkLst>
        </pc:picChg>
        <pc:picChg chg="add mod ord">
          <ac:chgData name="Megan Burns" userId="623e1b0c-ad23-4e0f-a80f-6405fe9aac03" providerId="ADAL" clId="{803139F0-7008-48DD-A4C9-EB15DA852204}" dt="2023-02-10T19:47:14.099" v="19" actId="167"/>
          <ac:picMkLst>
            <pc:docMk/>
            <pc:sldMk cId="0" sldId="267"/>
            <ac:picMk id="17" creationId="{EA9ED240-7116-0EFD-B432-D6AF5F660942}"/>
          </ac:picMkLst>
        </pc:picChg>
        <pc:picChg chg="add mod ord">
          <ac:chgData name="Megan Burns" userId="623e1b0c-ad23-4e0f-a80f-6405fe9aac03" providerId="ADAL" clId="{803139F0-7008-48DD-A4C9-EB15DA852204}" dt="2023-02-10T19:48:06.518" v="38" actId="1037"/>
          <ac:picMkLst>
            <pc:docMk/>
            <pc:sldMk cId="0" sldId="267"/>
            <ac:picMk id="19" creationId="{7E27711D-0745-3B4D-6EC9-6BB93841BBDA}"/>
          </ac:picMkLst>
        </pc:picChg>
        <pc:picChg chg="add mod ord">
          <ac:chgData name="Megan Burns" userId="623e1b0c-ad23-4e0f-a80f-6405fe9aac03" providerId="ADAL" clId="{803139F0-7008-48DD-A4C9-EB15DA852204}" dt="2023-02-10T19:48:39.220" v="47" actId="167"/>
          <ac:picMkLst>
            <pc:docMk/>
            <pc:sldMk cId="0" sldId="267"/>
            <ac:picMk id="21" creationId="{CD921C0A-10C3-FFF4-C399-36B6CCAAF6C6}"/>
          </ac:picMkLst>
        </pc:picChg>
        <pc:picChg chg="add mod">
          <ac:chgData name="Megan Burns" userId="623e1b0c-ad23-4e0f-a80f-6405fe9aac03" providerId="ADAL" clId="{803139F0-7008-48DD-A4C9-EB15DA852204}" dt="2023-02-10T19:49:03.404" v="57" actId="1076"/>
          <ac:picMkLst>
            <pc:docMk/>
            <pc:sldMk cId="0" sldId="267"/>
            <ac:picMk id="23" creationId="{1237CF62-43E0-4C1E-A71C-0E72A98E83F7}"/>
          </ac:picMkLst>
        </pc:picChg>
      </pc:sldChg>
      <pc:sldChg chg="modSp mod">
        <pc:chgData name="Megan Burns" userId="623e1b0c-ad23-4e0f-a80f-6405fe9aac03" providerId="ADAL" clId="{803139F0-7008-48DD-A4C9-EB15DA852204}" dt="2023-02-10T19:49:19.491" v="66" actId="20577"/>
        <pc:sldMkLst>
          <pc:docMk/>
          <pc:sldMk cId="0" sldId="268"/>
        </pc:sldMkLst>
        <pc:spChg chg="mod">
          <ac:chgData name="Megan Burns" userId="623e1b0c-ad23-4e0f-a80f-6405fe9aac03" providerId="ADAL" clId="{803139F0-7008-48DD-A4C9-EB15DA852204}" dt="2023-02-10T19:49:19.491" v="66" actId="20577"/>
          <ac:spMkLst>
            <pc:docMk/>
            <pc:sldMk cId="0" sldId="26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1B9BA-D4A5-43C1-8A9D-034371F7BE9E}" type="datetimeFigureOut">
              <a:rPr lang="en-CA" smtClean="0"/>
              <a:t>2023-02-10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9284" y="736600"/>
            <a:ext cx="8040216" cy="8765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2.1 Unité 6 Probabilité et traitement de données p. G-2–5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PTD2-1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Triage en groupes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utiliseront les cercles de triage pour trier les objets selon différents attributs.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2.1 pages 85–87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248140" cy="3253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Choisis une propriété dans chacune des listes de l’activité 2 afin qu’il n’y ait </a:t>
            </a:r>
            <a:r>
              <a:rPr lang="fr-ca" sz="2800" b="0" i="0" u="sng" baseline="0" dirty="0">
                <a:solidFill>
                  <a:srgbClr val="000000"/>
                </a:solidFill>
                <a:latin typeface="Century Gothic"/>
              </a:rPr>
              <a:t>aucune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forme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cercle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une forme qui pourrait être placée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cercle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615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G-4 pour plus de détails.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368300"/>
            <a:ext cx="928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Triez les formes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cercle de triage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3" name="Picture 2" descr="temp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02" y="1355216"/>
            <a:ext cx="1490599" cy="10209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 descr="temp(2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460877"/>
            <a:ext cx="1687957" cy="86436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 descr="temp(1)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7464" y="2285619"/>
            <a:ext cx="2334641" cy="9392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 descr="temp(3).pn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25041" y="6299072"/>
            <a:ext cx="1034541" cy="8235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 descr="temp(4).pn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0402" y="4771009"/>
            <a:ext cx="1259205" cy="11911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 descr="temp(5).pn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45817" y="3573907"/>
            <a:ext cx="816736" cy="105498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 descr="temp(6).pn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80005" y="5253609"/>
            <a:ext cx="789558" cy="10073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4" name="Group 13"/>
          <p:cNvGrpSpPr/>
          <p:nvPr/>
        </p:nvGrpSpPr>
        <p:grpSpPr>
          <a:xfrm>
            <a:off x="5016500" y="1941958"/>
            <a:ext cx="4319015" cy="4319015"/>
            <a:chOff x="5016500" y="1941958"/>
            <a:chExt cx="4319015" cy="4319015"/>
          </a:xfrm>
        </p:grpSpPr>
        <p:sp>
          <p:nvSpPr>
            <p:cNvPr id="11" name="Oval 10"/>
            <p:cNvSpPr/>
            <p:nvPr/>
          </p:nvSpPr>
          <p:spPr>
            <a:xfrm>
              <a:off x="5016500" y="1941958"/>
              <a:ext cx="4319015" cy="4319015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21680" y="2349501"/>
              <a:ext cx="2697657" cy="86177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 dirty="0">
                  <a:solidFill>
                    <a:srgbClr val="000000"/>
                  </a:solidFill>
                  <a:latin typeface="Century Gothic"/>
                </a:rPr>
                <a:t>formes avec axe de symétrie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149090" y="974471"/>
            <a:ext cx="0" cy="6253987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D921C0A-10C3-FFF4-C399-36B6CCAAF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210" y="4709033"/>
            <a:ext cx="3118821" cy="21809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E27711D-0745-3B4D-6EC9-6BB93841BB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514" y="1959864"/>
            <a:ext cx="3341390" cy="23395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A9ED240-7116-0EFD-B432-D6AF5F660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210" y="1959864"/>
            <a:ext cx="3118821" cy="21826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2600" y="431800"/>
            <a:ext cx="938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Kate 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trié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ces mots. Corrige ses erreurs.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2180" y="1231900"/>
            <a:ext cx="8288146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200" b="0" i="0" u="none" baseline="0">
                <a:solidFill>
                  <a:srgbClr val="000000"/>
                </a:solidFill>
              </a:rPr>
              <a:t>âne, sac, kiwi, pied, lion, ours, ami, coq, boa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070100"/>
            <a:ext cx="6910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2070100"/>
            <a:ext cx="6907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600" y="4826000"/>
            <a:ext cx="6781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19700" y="4818142"/>
            <a:ext cx="6917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237CF62-43E0-4C1E-A71C-0E72A98E83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8666" y="4706739"/>
            <a:ext cx="3321238" cy="233956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2.1 pages 85–87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479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G-2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15900"/>
            <a:ext cx="894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Créez un grand cercle sur le sol. Utilisez différentes étiquettes, en commençant par « a des animaux de compagnie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838200"/>
            <a:ext cx="875923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Devrais-tu te trouver dans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cercle de triage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8740140" cy="5847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G-2 pour plus de détails. Utilisez les cartes tirées de la FR Triage des animaux (p. G-34).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15900"/>
            <a:ext cx="894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Utilisez différentes étiquettes, en commençant par « animaux sauvages ».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58464" y="2032635"/>
            <a:ext cx="4243070" cy="4243070"/>
            <a:chOff x="2958464" y="2032635"/>
            <a:chExt cx="4243070" cy="4243070"/>
          </a:xfrm>
        </p:grpSpPr>
        <p:sp>
          <p:nvSpPr>
            <p:cNvPr id="4" name="Oval 3"/>
            <p:cNvSpPr/>
            <p:nvPr/>
          </p:nvSpPr>
          <p:spPr>
            <a:xfrm>
              <a:off x="2958464" y="2032635"/>
              <a:ext cx="4243070" cy="424307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3713988" y="2951098"/>
              <a:ext cx="2732023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495300" y="850900"/>
            <a:ext cx="791517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Dans quel cercle va chacun des animaux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52492" y="215900"/>
            <a:ext cx="324022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Triage de lettres et de chiffres.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G-2 pour plus de détails.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4400" y="1168400"/>
            <a:ext cx="125623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trier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8500" y="2476500"/>
            <a:ext cx="147213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groupe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75854" y="3784600"/>
            <a:ext cx="179335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données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6946900"/>
            <a:ext cx="461670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G-3 pour plus de détails.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15900"/>
            <a:ext cx="45859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Révisez les noms et les propriétés des formes.</a:t>
            </a:r>
          </a:p>
        </p:txBody>
      </p:sp>
      <p:sp>
        <p:nvSpPr>
          <p:cNvPr id="3" name="Oval 2"/>
          <p:cNvSpPr/>
          <p:nvPr/>
        </p:nvSpPr>
        <p:spPr>
          <a:xfrm>
            <a:off x="1530857" y="1421002"/>
            <a:ext cx="1481582" cy="1481583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7148152" y="1425317"/>
            <a:ext cx="1472980" cy="1472971"/>
          </a:xfrm>
          <a:custGeom>
            <a:avLst/>
            <a:gdLst/>
            <a:ahLst/>
            <a:cxnLst/>
            <a:rect l="0" t="0" r="0" b="0"/>
            <a:pathLst>
              <a:path w="1472980" h="1472971">
                <a:moveTo>
                  <a:pt x="0" y="0"/>
                </a:moveTo>
                <a:lnTo>
                  <a:pt x="1472979" y="1472970"/>
                </a:lnTo>
                <a:lnTo>
                  <a:pt x="0" y="147297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4351795" y="1437655"/>
            <a:ext cx="1448296" cy="1448295"/>
          </a:xfrm>
          <a:custGeom>
            <a:avLst/>
            <a:gdLst/>
            <a:ahLst/>
            <a:cxnLst/>
            <a:rect l="0" t="0" r="0" b="0"/>
            <a:pathLst>
              <a:path w="1448296" h="1448295">
                <a:moveTo>
                  <a:pt x="0" y="0"/>
                </a:moveTo>
                <a:lnTo>
                  <a:pt x="1448295" y="0"/>
                </a:lnTo>
                <a:lnTo>
                  <a:pt x="1448295" y="1448294"/>
                </a:lnTo>
                <a:lnTo>
                  <a:pt x="0" y="144829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611877" y="4267968"/>
            <a:ext cx="1077992" cy="1953362"/>
          </a:xfrm>
          <a:custGeom>
            <a:avLst/>
            <a:gdLst/>
            <a:ahLst/>
            <a:cxnLst/>
            <a:rect l="0" t="0" r="0" b="0"/>
            <a:pathLst>
              <a:path w="1077992" h="1953362">
                <a:moveTo>
                  <a:pt x="0" y="0"/>
                </a:moveTo>
                <a:lnTo>
                  <a:pt x="1077991" y="0"/>
                </a:lnTo>
                <a:lnTo>
                  <a:pt x="1077991" y="1953361"/>
                </a:lnTo>
                <a:lnTo>
                  <a:pt x="0" y="195336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7935442" y="4438211"/>
            <a:ext cx="1612874" cy="1612875"/>
          </a:xfrm>
          <a:custGeom>
            <a:avLst/>
            <a:gdLst/>
            <a:ahLst/>
            <a:cxnLst/>
            <a:rect l="0" t="0" r="0" b="0"/>
            <a:pathLst>
              <a:path w="1612874" h="1612875">
                <a:moveTo>
                  <a:pt x="1140707" y="0"/>
                </a:moveTo>
                <a:lnTo>
                  <a:pt x="1612873" y="472167"/>
                </a:lnTo>
                <a:lnTo>
                  <a:pt x="1612873" y="1140707"/>
                </a:lnTo>
                <a:lnTo>
                  <a:pt x="1140707" y="1612874"/>
                </a:lnTo>
                <a:lnTo>
                  <a:pt x="472167" y="1612874"/>
                </a:lnTo>
                <a:lnTo>
                  <a:pt x="0" y="1140707"/>
                </a:lnTo>
                <a:lnTo>
                  <a:pt x="0" y="472167"/>
                </a:lnTo>
                <a:lnTo>
                  <a:pt x="472167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2789830" y="4635706"/>
            <a:ext cx="1727942" cy="1217886"/>
          </a:xfrm>
          <a:custGeom>
            <a:avLst/>
            <a:gdLst/>
            <a:ahLst/>
            <a:cxnLst/>
            <a:rect l="0" t="0" r="0" b="0"/>
            <a:pathLst>
              <a:path w="1727942" h="1217886">
                <a:moveTo>
                  <a:pt x="0" y="1217885"/>
                </a:moveTo>
                <a:lnTo>
                  <a:pt x="345589" y="0"/>
                </a:lnTo>
                <a:lnTo>
                  <a:pt x="1382353" y="0"/>
                </a:lnTo>
                <a:lnTo>
                  <a:pt x="1727941" y="121788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5506341" y="4487455"/>
            <a:ext cx="1530585" cy="1514387"/>
          </a:xfrm>
          <a:custGeom>
            <a:avLst/>
            <a:gdLst/>
            <a:ahLst/>
            <a:cxnLst/>
            <a:rect l="0" t="0" r="0" b="0"/>
            <a:pathLst>
              <a:path w="1530585" h="1514387">
                <a:moveTo>
                  <a:pt x="765292" y="0"/>
                </a:moveTo>
                <a:lnTo>
                  <a:pt x="1530584" y="578464"/>
                </a:lnTo>
                <a:lnTo>
                  <a:pt x="1238469" y="1514386"/>
                </a:lnTo>
                <a:lnTo>
                  <a:pt x="292114" y="1514386"/>
                </a:lnTo>
                <a:lnTo>
                  <a:pt x="0" y="57846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7008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Assis à ton bureau, tu vas maintenant trier les formes.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8776952" cy="7841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auront besoin de boîtes de triage/cercles de fil et de la FR Blocs logiques (1) tirée de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 M-8. Voir p. G-3 pour plus de détails.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438640" cy="20021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Trie les formes.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</a:rPr>
              <a:t> Place ensuite les formes décrites dans le cercle. Place toutes les autres formes à l’extérieur du cercle.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75752"/>
            <a:ext cx="6275196" cy="507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latin typeface="Century Gothic"/>
              </a:rPr>
              <a:t>a)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rectangles pâles 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ou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carrés pâles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813300"/>
            <a:ext cx="9260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formes qui ont des côtés droits et courbés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06800"/>
            <a:ext cx="970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formes en pointillés avec seulement des côtés droits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99200"/>
            <a:ext cx="84456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formes avec 4 sommets et des pointillés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1395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7680" y="215900"/>
            <a:ext cx="315503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Triage selon deux attributs.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G-4 pour plus de détails.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15835" y="2133600"/>
            <a:ext cx="7528330" cy="4007522"/>
            <a:chOff x="1315835" y="2133600"/>
            <a:chExt cx="7528330" cy="4007522"/>
          </a:xfrm>
        </p:grpSpPr>
        <p:grpSp>
          <p:nvGrpSpPr>
            <p:cNvPr id="8" name="Group 7"/>
            <p:cNvGrpSpPr/>
            <p:nvPr/>
          </p:nvGrpSpPr>
          <p:grpSpPr>
            <a:xfrm>
              <a:off x="1315835" y="2133600"/>
              <a:ext cx="3233975" cy="4007522"/>
              <a:chOff x="1315835" y="2133600"/>
              <a:chExt cx="3233975" cy="4007522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532380" y="2133600"/>
                <a:ext cx="929696" cy="40011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1" i="0" u="none" baseline="0" dirty="0">
                    <a:solidFill>
                      <a:srgbClr val="000000"/>
                    </a:solidFill>
                    <a:latin typeface="Century Gothic"/>
                  </a:rPr>
                  <a:t>Liste 1</a:t>
                </a: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1315835" y="2520387"/>
                <a:ext cx="3233975" cy="3620735"/>
              </a:xfrm>
              <a:custGeom>
                <a:avLst/>
                <a:gdLst/>
                <a:ahLst/>
                <a:cxnLst/>
                <a:rect l="0" t="0" r="0" b="0"/>
                <a:pathLst>
                  <a:path w="3233975" h="3620735">
                    <a:moveTo>
                      <a:pt x="0" y="0"/>
                    </a:moveTo>
                    <a:lnTo>
                      <a:pt x="3233974" y="0"/>
                    </a:lnTo>
                    <a:lnTo>
                      <a:pt x="3233974" y="3620734"/>
                    </a:lnTo>
                    <a:lnTo>
                      <a:pt x="0" y="362073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610190" y="2133600"/>
              <a:ext cx="3233975" cy="4007522"/>
              <a:chOff x="5610190" y="2133600"/>
              <a:chExt cx="3233975" cy="4007522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837680" y="2133600"/>
                <a:ext cx="929696" cy="400110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1" i="0" u="none" baseline="0" dirty="0">
                    <a:solidFill>
                      <a:srgbClr val="000000"/>
                    </a:solidFill>
                    <a:latin typeface="Century Gothic"/>
                  </a:rPr>
                  <a:t>Liste 2</a:t>
                </a: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610190" y="2520387"/>
                <a:ext cx="3233975" cy="3620735"/>
              </a:xfrm>
              <a:custGeom>
                <a:avLst/>
                <a:gdLst/>
                <a:ahLst/>
                <a:cxnLst/>
                <a:rect l="0" t="0" r="0" b="0"/>
                <a:pathLst>
                  <a:path w="3233975" h="3620735">
                    <a:moveTo>
                      <a:pt x="0" y="0"/>
                    </a:moveTo>
                    <a:lnTo>
                      <a:pt x="3233974" y="0"/>
                    </a:lnTo>
                    <a:lnTo>
                      <a:pt x="3233974" y="3620734"/>
                    </a:lnTo>
                    <a:lnTo>
                      <a:pt x="0" y="362073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3883CD-5980-4807-AE89-E1C276F377A4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F34DBB0C-2968-48CC-AAFD-4E4BE56AD3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61708A4-4FFE-49B3-8A79-F15C05F70E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437</Words>
  <Application>Microsoft Office PowerPoint</Application>
  <PresentationFormat>Custom</PresentationFormat>
  <Paragraphs>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Megan Burns</cp:lastModifiedBy>
  <cp:revision>16</cp:revision>
  <dcterms:created xsi:type="dcterms:W3CDTF">2017-09-12T00:51:26Z</dcterms:created>
  <dcterms:modified xsi:type="dcterms:W3CDTF">2023-02-10T19:49:21Z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