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10160000" cy="7620000"/>
  <p:notesSz cx="6858000" cy="9144000"/>
  <p:embeddedFontLst>
    <p:embeddedFont>
      <p:font typeface="Century Gothic" panose="020B0502020202020204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85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5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4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F444CAB7-E207-4054-B933-7B8269CF9673}"/>
    <pc:docChg chg="undo custSel modSld">
      <pc:chgData name="Megan Burns" userId="623e1b0c-ad23-4e0f-a80f-6405fe9aac03" providerId="ADAL" clId="{F444CAB7-E207-4054-B933-7B8269CF9673}" dt="2023-02-10T20:09:25.196" v="37" actId="20577"/>
      <pc:docMkLst>
        <pc:docMk/>
      </pc:docMkLst>
      <pc:sldChg chg="modSp mod">
        <pc:chgData name="Megan Burns" userId="623e1b0c-ad23-4e0f-a80f-6405fe9aac03" providerId="ADAL" clId="{F444CAB7-E207-4054-B933-7B8269CF9673}" dt="2023-02-10T20:06:13.745" v="3" actId="20577"/>
        <pc:sldMkLst>
          <pc:docMk/>
          <pc:sldMk cId="0" sldId="256"/>
        </pc:sldMkLst>
        <pc:spChg chg="mod">
          <ac:chgData name="Megan Burns" userId="623e1b0c-ad23-4e0f-a80f-6405fe9aac03" providerId="ADAL" clId="{F444CAB7-E207-4054-B933-7B8269CF9673}" dt="2023-02-10T20:06:13.745" v="3" actId="20577"/>
          <ac:spMkLst>
            <pc:docMk/>
            <pc:sldMk cId="0" sldId="256"/>
            <ac:spMk id="5" creationId="{00000000-0000-0000-0000-000000000000}"/>
          </ac:spMkLst>
        </pc:spChg>
      </pc:sldChg>
      <pc:sldChg chg="addSp delSp modSp mod">
        <pc:chgData name="Megan Burns" userId="623e1b0c-ad23-4e0f-a80f-6405fe9aac03" providerId="ADAL" clId="{F444CAB7-E207-4054-B933-7B8269CF9673}" dt="2023-02-10T20:07:17.303" v="8" actId="478"/>
        <pc:sldMkLst>
          <pc:docMk/>
          <pc:sldMk cId="0" sldId="259"/>
        </pc:sldMkLst>
        <pc:grpChg chg="del">
          <ac:chgData name="Megan Burns" userId="623e1b0c-ad23-4e0f-a80f-6405fe9aac03" providerId="ADAL" clId="{F444CAB7-E207-4054-B933-7B8269CF9673}" dt="2023-02-10T20:07:17.303" v="8" actId="478"/>
          <ac:grpSpMkLst>
            <pc:docMk/>
            <pc:sldMk cId="0" sldId="259"/>
            <ac:grpSpMk id="8" creationId="{00000000-0000-0000-0000-000000000000}"/>
          </ac:grpSpMkLst>
        </pc:grpChg>
        <pc:picChg chg="add mod ord">
          <ac:chgData name="Megan Burns" userId="623e1b0c-ad23-4e0f-a80f-6405fe9aac03" providerId="ADAL" clId="{F444CAB7-E207-4054-B933-7B8269CF9673}" dt="2023-02-10T20:07:16.441" v="7" actId="167"/>
          <ac:picMkLst>
            <pc:docMk/>
            <pc:sldMk cId="0" sldId="259"/>
            <ac:picMk id="14" creationId="{D8B2898E-AD3E-9ECE-43F5-840AE27CE3C9}"/>
          </ac:picMkLst>
        </pc:picChg>
      </pc:sldChg>
      <pc:sldChg chg="addSp delSp modSp mod">
        <pc:chgData name="Megan Burns" userId="623e1b0c-ad23-4e0f-a80f-6405fe9aac03" providerId="ADAL" clId="{F444CAB7-E207-4054-B933-7B8269CF9673}" dt="2023-02-10T20:08:08.975" v="14" actId="478"/>
        <pc:sldMkLst>
          <pc:docMk/>
          <pc:sldMk cId="0" sldId="263"/>
        </pc:sldMkLst>
        <pc:spChg chg="del">
          <ac:chgData name="Megan Burns" userId="623e1b0c-ad23-4e0f-a80f-6405fe9aac03" providerId="ADAL" clId="{F444CAB7-E207-4054-B933-7B8269CF9673}" dt="2023-02-10T20:08:07.973" v="13" actId="478"/>
          <ac:spMkLst>
            <pc:docMk/>
            <pc:sldMk cId="0" sldId="263"/>
            <ac:spMk id="3" creationId="{00000000-0000-0000-0000-000000000000}"/>
          </ac:spMkLst>
        </pc:spChg>
        <pc:picChg chg="del">
          <ac:chgData name="Megan Burns" userId="623e1b0c-ad23-4e0f-a80f-6405fe9aac03" providerId="ADAL" clId="{F444CAB7-E207-4054-B933-7B8269CF9673}" dt="2023-02-10T20:08:08.975" v="14" actId="478"/>
          <ac:picMkLst>
            <pc:docMk/>
            <pc:sldMk cId="0" sldId="263"/>
            <ac:picMk id="2" creationId="{00000000-0000-0000-0000-000000000000}"/>
          </ac:picMkLst>
        </pc:picChg>
        <pc:picChg chg="add mod ord">
          <ac:chgData name="Megan Burns" userId="623e1b0c-ad23-4e0f-a80f-6405fe9aac03" providerId="ADAL" clId="{F444CAB7-E207-4054-B933-7B8269CF9673}" dt="2023-02-10T20:08:05.881" v="12" actId="167"/>
          <ac:picMkLst>
            <pc:docMk/>
            <pc:sldMk cId="0" sldId="263"/>
            <ac:picMk id="6" creationId="{51E979CF-5C15-9D69-EE37-F3177B1CEBA8}"/>
          </ac:picMkLst>
        </pc:picChg>
      </pc:sldChg>
      <pc:sldChg chg="addSp delSp modSp mod">
        <pc:chgData name="Megan Burns" userId="623e1b0c-ad23-4e0f-a80f-6405fe9aac03" providerId="ADAL" clId="{F444CAB7-E207-4054-B933-7B8269CF9673}" dt="2023-02-10T20:08:42.271" v="20" actId="478"/>
        <pc:sldMkLst>
          <pc:docMk/>
          <pc:sldMk cId="0" sldId="265"/>
        </pc:sldMkLst>
        <pc:grpChg chg="del">
          <ac:chgData name="Megan Burns" userId="623e1b0c-ad23-4e0f-a80f-6405fe9aac03" providerId="ADAL" clId="{F444CAB7-E207-4054-B933-7B8269CF9673}" dt="2023-02-10T20:08:42.271" v="20" actId="478"/>
          <ac:grpSpMkLst>
            <pc:docMk/>
            <pc:sldMk cId="0" sldId="265"/>
            <ac:grpSpMk id="5" creationId="{00000000-0000-0000-0000-000000000000}"/>
          </ac:grpSpMkLst>
        </pc:grpChg>
        <pc:picChg chg="add mod ord">
          <ac:chgData name="Megan Burns" userId="623e1b0c-ad23-4e0f-a80f-6405fe9aac03" providerId="ADAL" clId="{F444CAB7-E207-4054-B933-7B8269CF9673}" dt="2023-02-10T20:08:40.953" v="19" actId="167"/>
          <ac:picMkLst>
            <pc:docMk/>
            <pc:sldMk cId="0" sldId="265"/>
            <ac:picMk id="11" creationId="{FE32116A-FEF7-F895-7785-BDA764B5655C}"/>
          </ac:picMkLst>
        </pc:picChg>
      </pc:sldChg>
      <pc:sldChg chg="addSp delSp modSp mod">
        <pc:chgData name="Megan Burns" userId="623e1b0c-ad23-4e0f-a80f-6405fe9aac03" providerId="ADAL" clId="{F444CAB7-E207-4054-B933-7B8269CF9673}" dt="2023-02-10T20:09:13.030" v="26" actId="478"/>
        <pc:sldMkLst>
          <pc:docMk/>
          <pc:sldMk cId="0" sldId="266"/>
        </pc:sldMkLst>
        <pc:grpChg chg="del">
          <ac:chgData name="Megan Burns" userId="623e1b0c-ad23-4e0f-a80f-6405fe9aac03" providerId="ADAL" clId="{F444CAB7-E207-4054-B933-7B8269CF9673}" dt="2023-02-10T20:09:13.030" v="26" actId="478"/>
          <ac:grpSpMkLst>
            <pc:docMk/>
            <pc:sldMk cId="0" sldId="266"/>
            <ac:grpSpMk id="6" creationId="{00000000-0000-0000-0000-000000000000}"/>
          </ac:grpSpMkLst>
        </pc:grpChg>
        <pc:picChg chg="add mod ord">
          <ac:chgData name="Megan Burns" userId="623e1b0c-ad23-4e0f-a80f-6405fe9aac03" providerId="ADAL" clId="{F444CAB7-E207-4054-B933-7B8269CF9673}" dt="2023-02-10T20:09:11.971" v="25" actId="167"/>
          <ac:picMkLst>
            <pc:docMk/>
            <pc:sldMk cId="0" sldId="266"/>
            <ac:picMk id="8" creationId="{119E8181-C6F4-2BB5-14A4-E5EE2E22C342}"/>
          </ac:picMkLst>
        </pc:picChg>
      </pc:sldChg>
      <pc:sldChg chg="addSp delSp modSp mod">
        <pc:chgData name="Megan Burns" userId="623e1b0c-ad23-4e0f-a80f-6405fe9aac03" providerId="ADAL" clId="{F444CAB7-E207-4054-B933-7B8269CF9673}" dt="2023-02-10T20:09:25.196" v="37" actId="20577"/>
        <pc:sldMkLst>
          <pc:docMk/>
          <pc:sldMk cId="0" sldId="269"/>
        </pc:sldMkLst>
        <pc:spChg chg="mod">
          <ac:chgData name="Megan Burns" userId="623e1b0c-ad23-4e0f-a80f-6405fe9aac03" providerId="ADAL" clId="{F444CAB7-E207-4054-B933-7B8269CF9673}" dt="2023-02-10T20:09:25.196" v="37" actId="20577"/>
          <ac:spMkLst>
            <pc:docMk/>
            <pc:sldMk cId="0" sldId="269"/>
            <ac:spMk id="2" creationId="{00000000-0000-0000-0000-000000000000}"/>
          </ac:spMkLst>
        </pc:spChg>
        <pc:picChg chg="add del">
          <ac:chgData name="Megan Burns" userId="623e1b0c-ad23-4e0f-a80f-6405fe9aac03" providerId="ADAL" clId="{F444CAB7-E207-4054-B933-7B8269CF9673}" dt="2023-02-10T20:09:20.072" v="28" actId="22"/>
          <ac:picMkLst>
            <pc:docMk/>
            <pc:sldMk cId="0" sldId="269"/>
            <ac:picMk id="4" creationId="{34F9D0CA-3BB1-7343-0425-8042EE506F4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7F4DB-4E8E-48F8-A88E-174272D0BB3F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umpLogo_Colour_0.5inches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4229" y="63309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 descr="CDN Flag_2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29293" y="6289294"/>
            <a:ext cx="643635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9365"/>
            <a:ext cx="56794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700" y="1625600"/>
            <a:ext cx="166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PTD2-5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23495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 dirty="0">
                <a:solidFill>
                  <a:srgbClr val="000000"/>
                </a:solidFill>
                <a:latin typeface="Century Gothic"/>
              </a:rPr>
              <a:t>Pictogrammes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82829" y="2998470"/>
            <a:ext cx="9594341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liront et analyseront des graphiques et des pictogrammes.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84060" y="6985000"/>
            <a:ext cx="289140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2.1 p. 97–99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26866" y="736600"/>
            <a:ext cx="8542634" cy="8765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2.1 Unité 6 Probabilité et traitement de données p. G-25–28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canadienne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E32116A-FEF7-F895-7785-BDA764B565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310" y="2438804"/>
            <a:ext cx="5461348" cy="205514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0" y="678934"/>
            <a:ext cx="9552940" cy="16528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Les élèves de la classe de M. Miri ont fait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pictogramme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​de leurs légumes préférés.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00" y="215900"/>
            <a:ext cx="4055135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58585"/>
                </a:solidFill>
                <a:latin typeface="Century Gothic"/>
              </a:rPr>
              <a:t>Les exercices complémentaires de 1 à 3 doivent être </a:t>
            </a:r>
            <a:r>
              <a:rPr lang="fr-ca" sz="1600" b="0" i="0" u="none" baseline="0" dirty="0" err="1">
                <a:solidFill>
                  <a:srgbClr val="858585"/>
                </a:solidFill>
                <a:latin typeface="Century Gothic"/>
              </a:rPr>
              <a:t>éffectues</a:t>
            </a:r>
            <a:r>
              <a:rPr lang="fr-ca" sz="1600" b="0" i="0" u="none" baseline="0" dirty="0">
                <a:solidFill>
                  <a:srgbClr val="858585"/>
                </a:solidFill>
                <a:latin typeface="Century Gothic"/>
              </a:rPr>
              <a:t> dans l’ordre.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521200"/>
            <a:ext cx="963043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Combien d’élèves préfèrent chacun des légumes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5168900"/>
            <a:ext cx="95529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Combien d’élèves de plus aiment le maïs ou les pois que le brocoli ou les carottes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286500"/>
            <a:ext cx="9778492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Combien d’élèves en moins ont choisi un légume vert par rapport à un légume orange ou jaune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19E8181-C6F4-2BB5-14A4-E5EE2E22C3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898" y="4398698"/>
            <a:ext cx="6865041" cy="291026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9900" y="183243"/>
            <a:ext cx="9528210" cy="312476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Les élèves de la classe de M. Miri ont décidé de demander à tous les élèves de l’école quels étaient leurs légumes préférés.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pictogramme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était trop gros pour être dessiné, alors ses élèves ont fait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pictogramme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différent où chaque visage souriant représente 10 élèves.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7152" y="778839"/>
            <a:ext cx="8626221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Utilise le nouveau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pictogramme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répondre aux questions.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7152" y="1896585"/>
            <a:ext cx="94640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Combien d’élèves de l’école aiment mieux </a:t>
            </a:r>
          </a:p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chacun des légumes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7152" y="3613312"/>
            <a:ext cx="93878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Combien d’élèves en moins aiment le brocoli ou les carottes par rapport au maïs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7151" y="5641536"/>
            <a:ext cx="650630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Combien d’élèves ont voté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9188" y="215900"/>
            <a:ext cx="817844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858585"/>
                </a:solidFill>
              </a:rPr>
              <a:t>Utilisez le pictogramme de la diapositive précédente pour répondre.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6880" y="444500"/>
            <a:ext cx="8995878" cy="325473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Utilise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pictogrammes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des exercices complémentaires 1 et 2 pour répondre à la question : </a:t>
            </a:r>
          </a:p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« Combien d’élèves de plus de l’école ont voté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par rapport au nombre d’élèves dans la classe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 »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2.1 p. 97–99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</a:rPr>
              <a:t>ouvelle 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édition française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850900"/>
            <a:ext cx="96774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</a:rPr>
              <a:t>Comment avons-nous créé les</a:t>
            </a:r>
            <a:r>
              <a:rPr lang="fr-ca" sz="2800" b="0" i="0" u="none" baseline="0" dirty="0">
                <a:solidFill>
                  <a:srgbClr val="0000FF"/>
                </a:solidFill>
              </a:rPr>
              <a:t> graphiques </a:t>
            </a:r>
            <a:r>
              <a:rPr lang="fr-ca" sz="2800" b="0" i="0" u="none" baseline="0" dirty="0"/>
              <a:t>avant</a:t>
            </a:r>
            <a:r>
              <a:rPr lang="fr-ca" sz="2800" b="0" i="0" u="none" baseline="0" dirty="0"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90371" y="5918200"/>
            <a:ext cx="391187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graphique d’images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92098" y="215900"/>
            <a:ext cx="548471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Fournissez des éléments pour les graphiques concrets.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3713284"/>
            <a:ext cx="82519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Est-ce que ce type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graphique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peut être apporté à la maison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2600" y="4927600"/>
            <a:ext cx="880207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aux élèves de dessiner des images au lieu de chacun des éléments.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52659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1900" y="1016000"/>
            <a:ext cx="418416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graphique d’images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54800" y="1016000"/>
            <a:ext cx="270021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pictogramme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203200"/>
            <a:ext cx="934974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Il y a un graphique encore plus simple que vous pouvez faire et rapporter à la maison.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8000" y="2552700"/>
            <a:ext cx="8183824" cy="4001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Quelles parties de ces mots sont identiques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1480" y="3454400"/>
            <a:ext cx="9349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symbole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08000" y="4445000"/>
            <a:ext cx="9349740" cy="1901522"/>
            <a:chOff x="508000" y="4445000"/>
            <a:chExt cx="9349740" cy="1901522"/>
          </a:xfrm>
        </p:grpSpPr>
        <p:sp>
          <p:nvSpPr>
            <p:cNvPr id="7" name="TextBox 6"/>
            <p:cNvSpPr txBox="1"/>
            <p:nvPr/>
          </p:nvSpPr>
          <p:spPr>
            <a:xfrm>
              <a:off x="508000" y="4445000"/>
              <a:ext cx="9349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Suggère un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symbole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pour représenter :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31899" y="5143500"/>
              <a:ext cx="3360197" cy="120302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• Une personne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• Des fleurs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86399" y="5143500"/>
              <a:ext cx="3441701" cy="115986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• Des desserts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• Des livres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08000" y="6959600"/>
            <a:ext cx="50776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p. G-25 pour plus de détails.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336619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8B2898E-AD3E-9ECE-43F5-840AE27CE3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139700"/>
            <a:ext cx="5622117" cy="71743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27560" y="215900"/>
            <a:ext cx="4267340" cy="12458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aux élèves de comparer les </a:t>
            </a:r>
            <a:br>
              <a:rPr lang="fr-ca" sz="1600" dirty="0">
                <a:solidFill>
                  <a:srgbClr val="666666"/>
                </a:solidFill>
                <a:latin typeface="Century Gothic"/>
              </a:rPr>
            </a:b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pictogrammes à la page 97 du Cahier 2.1.</a:t>
            </a:r>
          </a:p>
          <a:p>
            <a:pPr algn="r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G-25 pour plus de détails.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58100" y="2184400"/>
            <a:ext cx="131507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titre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467600" y="3251200"/>
            <a:ext cx="196780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étiquettes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6333423" y="1940132"/>
            <a:ext cx="38265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8938691" cy="16528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Quels sont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titres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pictogrammes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la page 97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340100"/>
            <a:ext cx="9468688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Quelles sont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étiquettes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pictogrammes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la page 97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ipboard(4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23389" y="2336800"/>
            <a:ext cx="6713219" cy="268973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5077460" y="228600"/>
            <a:ext cx="4904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Modèle de graphique (p. G-44).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850900"/>
            <a:ext cx="94615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Convertis votre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image graphique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pictogrammes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0700" y="6946900"/>
            <a:ext cx="618627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Certaines lignes et certaines cases peuvent rester vides.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699" y="5918200"/>
            <a:ext cx="8603203" cy="4001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Tu devras choisir un symbole, un titre et des étiquettes.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365879"/>
              </p:ext>
            </p:extLst>
          </p:nvPr>
        </p:nvGraphicFramePr>
        <p:xfrm>
          <a:off x="381001" y="1500758"/>
          <a:ext cx="9667352" cy="5089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34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34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07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75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120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62655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Chat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Chien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Poisson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Autre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Aucun animal de compagnie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1443"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443"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1443"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1443"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1443">
                <a:tc>
                  <a:txBody>
                    <a:bodyPr/>
                    <a:lstStyle/>
                    <a:p>
                      <a:pPr algn="ctr" rtl="0"/>
                      <a:endParaRPr lang="fr-ca" sz="2800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1443">
                <a:tc>
                  <a:txBody>
                    <a:bodyPr/>
                    <a:lstStyle/>
                    <a:p>
                      <a:pPr algn="ctr" rtl="0"/>
                      <a:endParaRPr lang="fr-ca" sz="2800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1443">
                <a:tc>
                  <a:txBody>
                    <a:bodyPr/>
                    <a:lstStyle/>
                    <a:p>
                      <a:pPr algn="ctr" rtl="0"/>
                      <a:endParaRPr lang="fr-ca" sz="2800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80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82600" y="215900"/>
            <a:ext cx="816903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à chaque élève de dessiner un visage souriant sous leur choix.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59600"/>
            <a:ext cx="653114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G-26–27 pour les règles et les questions de suivi.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04145" y="863600"/>
            <a:ext cx="573453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Animal de compagnie préféré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1E979CF-5C15-9D69-EE37-F3177B1CEB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676" y="673100"/>
            <a:ext cx="8294895" cy="54898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0700" y="6959600"/>
            <a:ext cx="571931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G-27 pour plus de détails.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50932"/>
            <a:ext cx="9044940" cy="130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Combien d’élèves ont voté en tout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199" y="1615676"/>
            <a:ext cx="86000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Quelles couleurs ont obtenu le même nombre de votes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199" y="2524192"/>
            <a:ext cx="889781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Quelle couleur a obtenu le plus de votes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199" y="3229379"/>
            <a:ext cx="948309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Combien d’élèves de plus ont voté pour le bleu par rapport au vert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199" y="4444559"/>
            <a:ext cx="95910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e) Combien d’élèves en moins ont voté pour le rouge par rapport au bleu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199" y="5662870"/>
            <a:ext cx="930979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f) Combien d’élèves n’ont pas voté pour le jaune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332175"/>
            <a:ext cx="96291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 dirty="0">
                <a:latin typeface="Arial"/>
              </a:rPr>
              <a:t> </a:t>
            </a:r>
            <a:r>
              <a:rPr lang="fr-ca" sz="2800" b="0" i="0" u="none" baseline="0" dirty="0">
                <a:latin typeface="+mj-lt"/>
              </a:rPr>
              <a:t>Combien d’élèves de plus ont voté pour le bleu ou le vert par rapport au rouge</a:t>
            </a:r>
            <a:r>
              <a:rPr lang="fr-ca" sz="2800" b="0" i="0" u="none" baseline="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22732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60551" y="121325"/>
            <a:ext cx="762578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858585"/>
                </a:solidFill>
              </a:rPr>
              <a:t>Utilise le pictogramme de la diapositive précédente pour répondre.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1A2BC30-973C-4903-9B5B-6A820FF8719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809E4B-497B-4930-B7F8-E3491CF488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8DACADA-CCE6-4AD2-AA03-95CA9A9FE14C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652</Words>
  <Application>Microsoft Office PowerPoint</Application>
  <PresentationFormat>Custom</PresentationFormat>
  <Paragraphs>74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</dc:creator>
  <cp:lastModifiedBy>Megan Burns</cp:lastModifiedBy>
  <cp:revision>37</cp:revision>
  <dcterms:created xsi:type="dcterms:W3CDTF">2017-09-12T01:02:00Z</dcterms:created>
  <dcterms:modified xsi:type="dcterms:W3CDTF">2023-02-10T20:09:31Z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