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1B42BAE3-1121-49B0-B176-47323524A4B6}"/>
    <pc:docChg chg="custSel modSld">
      <pc:chgData name="Megan Burns" userId="623e1b0c-ad23-4e0f-a80f-6405fe9aac03" providerId="ADAL" clId="{1B42BAE3-1121-49B0-B176-47323524A4B6}" dt="2023-02-14T15:31:11.676" v="54" actId="20577"/>
      <pc:docMkLst>
        <pc:docMk/>
      </pc:docMkLst>
      <pc:sldChg chg="modSp mod">
        <pc:chgData name="Megan Burns" userId="623e1b0c-ad23-4e0f-a80f-6405fe9aac03" providerId="ADAL" clId="{1B42BAE3-1121-49B0-B176-47323524A4B6}" dt="2023-02-14T15:28:37.655" v="4"/>
        <pc:sldMkLst>
          <pc:docMk/>
          <pc:sldMk cId="607759173" sldId="256"/>
        </pc:sldMkLst>
        <pc:spChg chg="mod">
          <ac:chgData name="Megan Burns" userId="623e1b0c-ad23-4e0f-a80f-6405fe9aac03" providerId="ADAL" clId="{1B42BAE3-1121-49B0-B176-47323524A4B6}" dt="2023-02-14T15:28:37.655" v="4"/>
          <ac:spMkLst>
            <pc:docMk/>
            <pc:sldMk cId="607759173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1B42BAE3-1121-49B0-B176-47323524A4B6}" dt="2023-02-14T15:28:34.540" v="3" actId="20577"/>
          <ac:spMkLst>
            <pc:docMk/>
            <pc:sldMk cId="607759173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1B42BAE3-1121-49B0-B176-47323524A4B6}" dt="2023-02-14T15:28:46.237" v="5" actId="6549"/>
        <pc:sldMkLst>
          <pc:docMk/>
          <pc:sldMk cId="2135277445" sldId="257"/>
        </pc:sldMkLst>
        <pc:spChg chg="mod">
          <ac:chgData name="Megan Burns" userId="623e1b0c-ad23-4e0f-a80f-6405fe9aac03" providerId="ADAL" clId="{1B42BAE3-1121-49B0-B176-47323524A4B6}" dt="2023-02-14T15:28:46.237" v="5" actId="6549"/>
          <ac:spMkLst>
            <pc:docMk/>
            <pc:sldMk cId="2135277445" sldId="257"/>
            <ac:spMk id="2" creationId="{00000000-0000-0000-0000-000000000000}"/>
          </ac:spMkLst>
        </pc:spChg>
      </pc:sldChg>
      <pc:sldChg chg="addSp delSp modSp mod">
        <pc:chgData name="Megan Burns" userId="623e1b0c-ad23-4e0f-a80f-6405fe9aac03" providerId="ADAL" clId="{1B42BAE3-1121-49B0-B176-47323524A4B6}" dt="2023-02-14T15:29:30.756" v="22" actId="478"/>
        <pc:sldMkLst>
          <pc:docMk/>
          <pc:sldMk cId="160956923" sldId="271"/>
        </pc:sldMkLst>
        <pc:picChg chg="del">
          <ac:chgData name="Megan Burns" userId="623e1b0c-ad23-4e0f-a80f-6405fe9aac03" providerId="ADAL" clId="{1B42BAE3-1121-49B0-B176-47323524A4B6}" dt="2023-02-14T15:29:30.756" v="22" actId="478"/>
          <ac:picMkLst>
            <pc:docMk/>
            <pc:sldMk cId="160956923" sldId="271"/>
            <ac:picMk id="3" creationId="{00000000-0000-0000-0000-000000000000}"/>
          </ac:picMkLst>
        </pc:picChg>
        <pc:picChg chg="add mod ord">
          <ac:chgData name="Megan Burns" userId="623e1b0c-ad23-4e0f-a80f-6405fe9aac03" providerId="ADAL" clId="{1B42BAE3-1121-49B0-B176-47323524A4B6}" dt="2023-02-14T15:29:29.962" v="21" actId="167"/>
          <ac:picMkLst>
            <pc:docMk/>
            <pc:sldMk cId="160956923" sldId="271"/>
            <ac:picMk id="7" creationId="{57276F70-B071-5455-5A01-222E477F4053}"/>
          </ac:picMkLst>
        </pc:picChg>
      </pc:sldChg>
      <pc:sldChg chg="addSp delSp modSp mod">
        <pc:chgData name="Megan Burns" userId="623e1b0c-ad23-4e0f-a80f-6405fe9aac03" providerId="ADAL" clId="{1B42BAE3-1121-49B0-B176-47323524A4B6}" dt="2023-02-14T15:30:01.110" v="27" actId="478"/>
        <pc:sldMkLst>
          <pc:docMk/>
          <pc:sldMk cId="4069101616" sldId="272"/>
        </pc:sldMkLst>
        <pc:picChg chg="del">
          <ac:chgData name="Megan Burns" userId="623e1b0c-ad23-4e0f-a80f-6405fe9aac03" providerId="ADAL" clId="{1B42BAE3-1121-49B0-B176-47323524A4B6}" dt="2023-02-14T15:30:01.110" v="27" actId="478"/>
          <ac:picMkLst>
            <pc:docMk/>
            <pc:sldMk cId="4069101616" sldId="272"/>
            <ac:picMk id="3" creationId="{00000000-0000-0000-0000-000000000000}"/>
          </ac:picMkLst>
        </pc:picChg>
        <pc:picChg chg="add mod ord">
          <ac:chgData name="Megan Burns" userId="623e1b0c-ad23-4e0f-a80f-6405fe9aac03" providerId="ADAL" clId="{1B42BAE3-1121-49B0-B176-47323524A4B6}" dt="2023-02-14T15:30:00.367" v="26" actId="167"/>
          <ac:picMkLst>
            <pc:docMk/>
            <pc:sldMk cId="4069101616" sldId="272"/>
            <ac:picMk id="7" creationId="{757DF281-46BF-8CB9-38A6-06B7B692D12E}"/>
          </ac:picMkLst>
        </pc:picChg>
      </pc:sldChg>
      <pc:sldChg chg="addSp delSp modSp mod">
        <pc:chgData name="Megan Burns" userId="623e1b0c-ad23-4e0f-a80f-6405fe9aac03" providerId="ADAL" clId="{1B42BAE3-1121-49B0-B176-47323524A4B6}" dt="2023-02-14T15:31:02.910" v="45" actId="1035"/>
        <pc:sldMkLst>
          <pc:docMk/>
          <pc:sldMk cId="3976294974" sldId="273"/>
        </pc:sldMkLst>
        <pc:spChg chg="del">
          <ac:chgData name="Megan Burns" userId="623e1b0c-ad23-4e0f-a80f-6405fe9aac03" providerId="ADAL" clId="{1B42BAE3-1121-49B0-B176-47323524A4B6}" dt="2023-02-14T15:31:01.118" v="43" actId="478"/>
          <ac:spMkLst>
            <pc:docMk/>
            <pc:sldMk cId="3976294974" sldId="273"/>
            <ac:spMk id="6" creationId="{00000000-0000-0000-0000-000000000000}"/>
          </ac:spMkLst>
        </pc:spChg>
        <pc:picChg chg="del">
          <ac:chgData name="Megan Burns" userId="623e1b0c-ad23-4e0f-a80f-6405fe9aac03" providerId="ADAL" clId="{1B42BAE3-1121-49B0-B176-47323524A4B6}" dt="2023-02-14T15:30:30.948" v="34" actId="478"/>
          <ac:picMkLst>
            <pc:docMk/>
            <pc:sldMk cId="3976294974" sldId="273"/>
            <ac:picMk id="5" creationId="{00000000-0000-0000-0000-000000000000}"/>
          </ac:picMkLst>
        </pc:picChg>
        <pc:picChg chg="add del mod ord">
          <ac:chgData name="Megan Burns" userId="623e1b0c-ad23-4e0f-a80f-6405fe9aac03" providerId="ADAL" clId="{1B42BAE3-1121-49B0-B176-47323524A4B6}" dt="2023-02-14T15:30:53.838" v="41" actId="478"/>
          <ac:picMkLst>
            <pc:docMk/>
            <pc:sldMk cId="3976294974" sldId="273"/>
            <ac:picMk id="8" creationId="{06484753-BE6F-FDD7-AC28-4038340DC410}"/>
          </ac:picMkLst>
        </pc:picChg>
        <pc:picChg chg="add mod ord">
          <ac:chgData name="Megan Burns" userId="623e1b0c-ad23-4e0f-a80f-6405fe9aac03" providerId="ADAL" clId="{1B42BAE3-1121-49B0-B176-47323524A4B6}" dt="2023-02-14T15:31:02.910" v="45" actId="1035"/>
          <ac:picMkLst>
            <pc:docMk/>
            <pc:sldMk cId="3976294974" sldId="273"/>
            <ac:picMk id="10" creationId="{26D9CE44-CC7D-28AD-9B57-A0FB7E148C0D}"/>
          </ac:picMkLst>
        </pc:picChg>
      </pc:sldChg>
      <pc:sldChg chg="modSp mod">
        <pc:chgData name="Megan Burns" userId="623e1b0c-ad23-4e0f-a80f-6405fe9aac03" providerId="ADAL" clId="{1B42BAE3-1121-49B0-B176-47323524A4B6}" dt="2023-02-14T15:31:11.676" v="54" actId="20577"/>
        <pc:sldMkLst>
          <pc:docMk/>
          <pc:sldMk cId="1755607532" sldId="278"/>
        </pc:sldMkLst>
        <pc:spChg chg="mod">
          <ac:chgData name="Megan Burns" userId="623e1b0c-ad23-4e0f-a80f-6405fe9aac03" providerId="ADAL" clId="{1B42BAE3-1121-49B0-B176-47323524A4B6}" dt="2023-02-14T15:31:11.676" v="54" actId="20577"/>
          <ac:spMkLst>
            <pc:docMk/>
            <pc:sldMk cId="1755607532" sldId="27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6026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648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3183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360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02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797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74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56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6839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517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26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CAEDB-79E6-4829-AEEE-6E0B01644AF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494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Q-43–45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Les doubles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utiliseront diverses méthodes pour doubler des nombres.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46–47</a:t>
            </a:r>
          </a:p>
        </p:txBody>
      </p:sp>
    </p:spTree>
    <p:extLst>
      <p:ext uri="{BB962C8B-B14F-4D97-AF65-F5344CB8AC3E}">
        <p14:creationId xmlns:p14="http://schemas.microsoft.com/office/powerpoint/2010/main" val="607759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8254" y="1943100"/>
            <a:ext cx="28914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latin typeface="Century Gothic"/>
              </a:rPr>
              <a:t> de 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6436" y="5257800"/>
            <a:ext cx="125193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6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574161" y="2890520"/>
            <a:ext cx="3002915" cy="1838961"/>
            <a:chOff x="3574161" y="2890520"/>
            <a:chExt cx="3002915" cy="1838961"/>
          </a:xfrm>
        </p:grpSpPr>
        <p:grpSp>
          <p:nvGrpSpPr>
            <p:cNvPr id="10" name="Group 9"/>
            <p:cNvGrpSpPr/>
            <p:nvPr/>
          </p:nvGrpSpPr>
          <p:grpSpPr>
            <a:xfrm>
              <a:off x="3574161" y="2890520"/>
              <a:ext cx="1830578" cy="1838960"/>
              <a:chOff x="3574161" y="2890520"/>
              <a:chExt cx="1830578" cy="1838960"/>
            </a:xfrm>
          </p:grpSpPr>
          <p:grpSp>
            <p:nvGrpSpPr>
              <p:cNvPr id="6" name="Group 5"/>
              <p:cNvGrpSpPr/>
              <p:nvPr/>
            </p:nvGrpSpPr>
            <p:grpSpPr>
              <a:xfrm rot="5400000">
                <a:off x="2989961" y="3474721"/>
                <a:ext cx="1838959" cy="670560"/>
                <a:chOff x="2989961" y="3474721"/>
                <a:chExt cx="1838959" cy="67056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989961" y="3474721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158361" y="3474721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4149979" y="3474720"/>
                <a:ext cx="1838960" cy="670560"/>
                <a:chOff x="4149979" y="3474720"/>
                <a:chExt cx="1838960" cy="670560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4149979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5318379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 rot="5400000">
              <a:off x="5322316" y="3474721"/>
              <a:ext cx="1838960" cy="670560"/>
              <a:chOff x="5322316" y="3474721"/>
              <a:chExt cx="1838960" cy="67056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322316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490716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2714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9468" y="1943100"/>
            <a:ext cx="303022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latin typeface="Century Gothic"/>
              </a:rPr>
              <a:t> de 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500" y="5257800"/>
            <a:ext cx="12352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8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999105" y="2890520"/>
            <a:ext cx="4158616" cy="1838962"/>
            <a:chOff x="2999105" y="2890520"/>
            <a:chExt cx="4158616" cy="1838962"/>
          </a:xfrm>
        </p:grpSpPr>
        <p:grpSp>
          <p:nvGrpSpPr>
            <p:cNvPr id="10" name="Group 9"/>
            <p:cNvGrpSpPr/>
            <p:nvPr/>
          </p:nvGrpSpPr>
          <p:grpSpPr>
            <a:xfrm>
              <a:off x="2999105" y="2890520"/>
              <a:ext cx="1830578" cy="1838960"/>
              <a:chOff x="2999105" y="2890520"/>
              <a:chExt cx="1830578" cy="1838960"/>
            </a:xfrm>
          </p:grpSpPr>
          <p:grpSp>
            <p:nvGrpSpPr>
              <p:cNvPr id="6" name="Group 5"/>
              <p:cNvGrpSpPr/>
              <p:nvPr/>
            </p:nvGrpSpPr>
            <p:grpSpPr>
              <a:xfrm rot="5400000">
                <a:off x="2414906" y="3474720"/>
                <a:ext cx="1838958" cy="670560"/>
                <a:chOff x="2414906" y="3474720"/>
                <a:chExt cx="1838958" cy="67056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414906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3583305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3574923" y="3474720"/>
                <a:ext cx="1838960" cy="670560"/>
                <a:chOff x="3574923" y="3474720"/>
                <a:chExt cx="1838960" cy="670560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3574923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4743323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5327142" y="2890520"/>
              <a:ext cx="1830579" cy="1838962"/>
              <a:chOff x="5327142" y="2890520"/>
              <a:chExt cx="1830579" cy="1838962"/>
            </a:xfrm>
          </p:grpSpPr>
          <p:grpSp>
            <p:nvGrpSpPr>
              <p:cNvPr id="13" name="Group 12"/>
              <p:cNvGrpSpPr/>
              <p:nvPr/>
            </p:nvGrpSpPr>
            <p:grpSpPr>
              <a:xfrm rot="5400000">
                <a:off x="4742942" y="3474720"/>
                <a:ext cx="1838959" cy="670560"/>
                <a:chOff x="4742942" y="3474720"/>
                <a:chExt cx="1838959" cy="670560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742942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5911342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 rot="5400000">
                <a:off x="5902960" y="3474721"/>
                <a:ext cx="1838961" cy="670561"/>
                <a:chOff x="5902960" y="3474721"/>
                <a:chExt cx="1838961" cy="670561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5902960" y="3474721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071361" y="3474722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00059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2499" y="1943100"/>
            <a:ext cx="293751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latin typeface="Century Gothic"/>
              </a:rPr>
              <a:t> de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69314" y="5257800"/>
            <a:ext cx="159966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10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423160" y="2890520"/>
            <a:ext cx="5312410" cy="1838961"/>
            <a:chOff x="2423160" y="2890520"/>
            <a:chExt cx="5312410" cy="1838961"/>
          </a:xfrm>
        </p:grpSpPr>
        <p:grpSp>
          <p:nvGrpSpPr>
            <p:cNvPr id="18" name="Group 17"/>
            <p:cNvGrpSpPr/>
            <p:nvPr/>
          </p:nvGrpSpPr>
          <p:grpSpPr>
            <a:xfrm>
              <a:off x="2423160" y="2890520"/>
              <a:ext cx="4158615" cy="1838961"/>
              <a:chOff x="2423160" y="2890520"/>
              <a:chExt cx="4158615" cy="183896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23160" y="2890520"/>
                <a:ext cx="1830579" cy="1838961"/>
                <a:chOff x="2423160" y="2890520"/>
                <a:chExt cx="1830579" cy="1838961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 rot="5400000">
                  <a:off x="1838960" y="3474721"/>
                  <a:ext cx="1838960" cy="670560"/>
                  <a:chOff x="1838960" y="3474721"/>
                  <a:chExt cx="1838960" cy="670560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1838960" y="3474721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" name="Oval 4"/>
                  <p:cNvSpPr/>
                  <p:nvPr/>
                </p:nvSpPr>
                <p:spPr>
                  <a:xfrm>
                    <a:off x="3007360" y="3474721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 rot="5400000">
                  <a:off x="2998979" y="3474720"/>
                  <a:ext cx="1838959" cy="670560"/>
                  <a:chOff x="2998979" y="3474720"/>
                  <a:chExt cx="1838959" cy="670560"/>
                </a:xfrm>
              </p:grpSpPr>
              <p:sp>
                <p:nvSpPr>
                  <p:cNvPr id="7" name="Oval 6"/>
                  <p:cNvSpPr/>
                  <p:nvPr/>
                </p:nvSpPr>
                <p:spPr>
                  <a:xfrm>
                    <a:off x="2998979" y="3474720"/>
                    <a:ext cx="670559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4167378" y="3474720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17" name="Group 16"/>
              <p:cNvGrpSpPr/>
              <p:nvPr/>
            </p:nvGrpSpPr>
            <p:grpSpPr>
              <a:xfrm>
                <a:off x="4751197" y="2890520"/>
                <a:ext cx="1830578" cy="1838961"/>
                <a:chOff x="4751197" y="2890520"/>
                <a:chExt cx="1830578" cy="1838961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rot="5400000">
                  <a:off x="4166997" y="3474720"/>
                  <a:ext cx="1838960" cy="670560"/>
                  <a:chOff x="4166997" y="3474720"/>
                  <a:chExt cx="1838960" cy="670560"/>
                </a:xfrm>
              </p:grpSpPr>
              <p:sp>
                <p:nvSpPr>
                  <p:cNvPr id="11" name="Oval 10"/>
                  <p:cNvSpPr/>
                  <p:nvPr/>
                </p:nvSpPr>
                <p:spPr>
                  <a:xfrm>
                    <a:off x="4166997" y="3474720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2" name="Oval 11"/>
                  <p:cNvSpPr/>
                  <p:nvPr/>
                </p:nvSpPr>
                <p:spPr>
                  <a:xfrm>
                    <a:off x="5335397" y="3474720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 rot="5400000">
                  <a:off x="5327015" y="3474721"/>
                  <a:ext cx="1838960" cy="670560"/>
                  <a:chOff x="5327015" y="3474721"/>
                  <a:chExt cx="1838960" cy="670560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5327015" y="3474721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5" name="Oval 14"/>
                  <p:cNvSpPr/>
                  <p:nvPr/>
                </p:nvSpPr>
                <p:spPr>
                  <a:xfrm>
                    <a:off x="6495416" y="3474722"/>
                    <a:ext cx="670559" cy="670559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</p:grpSp>
        <p:grpSp>
          <p:nvGrpSpPr>
            <p:cNvPr id="21" name="Group 20"/>
            <p:cNvGrpSpPr/>
            <p:nvPr/>
          </p:nvGrpSpPr>
          <p:grpSpPr>
            <a:xfrm rot="5400000">
              <a:off x="6480810" y="3474720"/>
              <a:ext cx="1838960" cy="670560"/>
              <a:chOff x="6480810" y="3474720"/>
              <a:chExt cx="1838960" cy="67056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6480810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649210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441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03200"/>
            <a:ext cx="447919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Cliquez pour montrer les différents doubles.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423160" y="2890520"/>
            <a:ext cx="1830579" cy="1838961"/>
            <a:chOff x="2423160" y="2890520"/>
            <a:chExt cx="1830579" cy="1838961"/>
          </a:xfrm>
        </p:grpSpPr>
        <p:grpSp>
          <p:nvGrpSpPr>
            <p:cNvPr id="5" name="Group 4"/>
            <p:cNvGrpSpPr/>
            <p:nvPr/>
          </p:nvGrpSpPr>
          <p:grpSpPr>
            <a:xfrm rot="5400000">
              <a:off x="1838960" y="3474721"/>
              <a:ext cx="1838960" cy="670560"/>
              <a:chOff x="1838960" y="3474721"/>
              <a:chExt cx="1838960" cy="670560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838960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007360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 rot="5400000">
              <a:off x="2998979" y="3474720"/>
              <a:ext cx="1838959" cy="670560"/>
              <a:chOff x="2998979" y="3474720"/>
              <a:chExt cx="1838959" cy="6705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998979" y="3474720"/>
                <a:ext cx="670559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167378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 rot="5400000">
            <a:off x="4166997" y="3474720"/>
            <a:ext cx="1838960" cy="670560"/>
            <a:chOff x="4166997" y="3474720"/>
            <a:chExt cx="1838960" cy="670560"/>
          </a:xfrm>
        </p:grpSpPr>
        <p:sp>
          <p:nvSpPr>
            <p:cNvPr id="10" name="Oval 9"/>
            <p:cNvSpPr/>
            <p:nvPr/>
          </p:nvSpPr>
          <p:spPr>
            <a:xfrm>
              <a:off x="4166997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5335397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5" name="Group 14"/>
          <p:cNvGrpSpPr/>
          <p:nvPr/>
        </p:nvGrpSpPr>
        <p:grpSpPr>
          <a:xfrm rot="5400000">
            <a:off x="5327015" y="3474721"/>
            <a:ext cx="1838960" cy="670560"/>
            <a:chOff x="5327015" y="3474721"/>
            <a:chExt cx="1838960" cy="670560"/>
          </a:xfrm>
        </p:grpSpPr>
        <p:sp>
          <p:nvSpPr>
            <p:cNvPr id="13" name="Oval 12"/>
            <p:cNvSpPr/>
            <p:nvPr/>
          </p:nvSpPr>
          <p:spPr>
            <a:xfrm>
              <a:off x="5327015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6495416" y="3474722"/>
              <a:ext cx="670559" cy="670559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 rot="5400000">
            <a:off x="6480810" y="3474720"/>
            <a:ext cx="1838960" cy="670560"/>
            <a:chOff x="6480810" y="3474720"/>
            <a:chExt cx="1838960" cy="670560"/>
          </a:xfrm>
        </p:grpSpPr>
        <p:sp>
          <p:nvSpPr>
            <p:cNvPr id="18" name="Oval 17"/>
            <p:cNvSpPr/>
            <p:nvPr/>
          </p:nvSpPr>
          <p:spPr>
            <a:xfrm>
              <a:off x="648081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64921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20699" y="6946900"/>
            <a:ext cx="351038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Q-44 pour plus de détails.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2205854-811F-47C5-9E2B-A4BCF7E06692}"/>
              </a:ext>
            </a:extLst>
          </p:cNvPr>
          <p:cNvCxnSpPr/>
          <p:nvPr/>
        </p:nvCxnSpPr>
        <p:spPr>
          <a:xfrm>
            <a:off x="5727700" y="712851"/>
            <a:ext cx="4432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0EEE03E-9DBD-4EE9-9750-E2A72AE66776}"/>
              </a:ext>
            </a:extLst>
          </p:cNvPr>
          <p:cNvCxnSpPr/>
          <p:nvPr/>
        </p:nvCxnSpPr>
        <p:spPr>
          <a:xfrm>
            <a:off x="5727700" y="712851"/>
            <a:ext cx="0" cy="6907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8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292A0B2-6096-4A0A-B758-31A44FA0E400}"/>
              </a:ext>
            </a:extLst>
          </p:cNvPr>
          <p:cNvCxnSpPr>
            <a:cxnSpLocks/>
          </p:cNvCxnSpPr>
          <p:nvPr/>
        </p:nvCxnSpPr>
        <p:spPr>
          <a:xfrm>
            <a:off x="4487291" y="712851"/>
            <a:ext cx="567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20700" y="203200"/>
            <a:ext cx="546797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de même avec deux rangées de 7 cercles.</a:t>
            </a:r>
          </a:p>
        </p:txBody>
      </p:sp>
      <p:grpSp>
        <p:nvGrpSpPr>
          <p:cNvPr id="5" name="Group 4"/>
          <p:cNvGrpSpPr/>
          <p:nvPr/>
        </p:nvGrpSpPr>
        <p:grpSpPr>
          <a:xfrm rot="5400000">
            <a:off x="2982976" y="3474720"/>
            <a:ext cx="1838960" cy="670560"/>
            <a:chOff x="2982976" y="3474720"/>
            <a:chExt cx="1838960" cy="670560"/>
          </a:xfrm>
        </p:grpSpPr>
        <p:sp>
          <p:nvSpPr>
            <p:cNvPr id="3" name="Oval 2"/>
            <p:cNvSpPr/>
            <p:nvPr/>
          </p:nvSpPr>
          <p:spPr>
            <a:xfrm>
              <a:off x="2982976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4151376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8" name="Group 7"/>
          <p:cNvGrpSpPr/>
          <p:nvPr/>
        </p:nvGrpSpPr>
        <p:grpSpPr>
          <a:xfrm rot="5400000">
            <a:off x="4142994" y="3474720"/>
            <a:ext cx="1838959" cy="670560"/>
            <a:chOff x="4142994" y="3474720"/>
            <a:chExt cx="1838959" cy="670560"/>
          </a:xfrm>
        </p:grpSpPr>
        <p:sp>
          <p:nvSpPr>
            <p:cNvPr id="6" name="Oval 5"/>
            <p:cNvSpPr/>
            <p:nvPr/>
          </p:nvSpPr>
          <p:spPr>
            <a:xfrm>
              <a:off x="4142994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5311394" y="3474720"/>
              <a:ext cx="670559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2" name="Group 11"/>
          <p:cNvGrpSpPr/>
          <p:nvPr/>
        </p:nvGrpSpPr>
        <p:grpSpPr>
          <a:xfrm rot="5400000">
            <a:off x="5311013" y="3474721"/>
            <a:ext cx="1838960" cy="670560"/>
            <a:chOff x="5311013" y="3474721"/>
            <a:chExt cx="1838960" cy="670560"/>
          </a:xfrm>
        </p:grpSpPr>
        <p:sp>
          <p:nvSpPr>
            <p:cNvPr id="10" name="Oval 9"/>
            <p:cNvSpPr/>
            <p:nvPr/>
          </p:nvSpPr>
          <p:spPr>
            <a:xfrm>
              <a:off x="5311013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6479413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5" name="Group 14"/>
          <p:cNvGrpSpPr/>
          <p:nvPr/>
        </p:nvGrpSpPr>
        <p:grpSpPr>
          <a:xfrm rot="5400000">
            <a:off x="6471031" y="3474720"/>
            <a:ext cx="1838960" cy="670561"/>
            <a:chOff x="6471031" y="3474720"/>
            <a:chExt cx="1838960" cy="670561"/>
          </a:xfrm>
        </p:grpSpPr>
        <p:sp>
          <p:nvSpPr>
            <p:cNvPr id="13" name="Oval 12"/>
            <p:cNvSpPr/>
            <p:nvPr/>
          </p:nvSpPr>
          <p:spPr>
            <a:xfrm>
              <a:off x="6471031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7639431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 rot="5400000">
            <a:off x="7624825" y="3474720"/>
            <a:ext cx="1838961" cy="670560"/>
            <a:chOff x="7624825" y="3474720"/>
            <a:chExt cx="1838961" cy="670560"/>
          </a:xfrm>
        </p:grpSpPr>
        <p:sp>
          <p:nvSpPr>
            <p:cNvPr id="18" name="Oval 17"/>
            <p:cNvSpPr/>
            <p:nvPr/>
          </p:nvSpPr>
          <p:spPr>
            <a:xfrm>
              <a:off x="7624825" y="3474720"/>
              <a:ext cx="670561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8793225" y="3474720"/>
              <a:ext cx="670561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4" name="Group 23"/>
          <p:cNvGrpSpPr/>
          <p:nvPr/>
        </p:nvGrpSpPr>
        <p:grpSpPr>
          <a:xfrm rot="5400000">
            <a:off x="696214" y="3474720"/>
            <a:ext cx="1838960" cy="670560"/>
            <a:chOff x="696214" y="3474720"/>
            <a:chExt cx="1838960" cy="670560"/>
          </a:xfrm>
        </p:grpSpPr>
        <p:sp>
          <p:nvSpPr>
            <p:cNvPr id="22" name="Oval 21"/>
            <p:cNvSpPr/>
            <p:nvPr/>
          </p:nvSpPr>
          <p:spPr>
            <a:xfrm>
              <a:off x="696214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Oval 22"/>
            <p:cNvSpPr/>
            <p:nvPr/>
          </p:nvSpPr>
          <p:spPr>
            <a:xfrm>
              <a:off x="1864614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7" name="Group 26"/>
          <p:cNvGrpSpPr/>
          <p:nvPr/>
        </p:nvGrpSpPr>
        <p:grpSpPr>
          <a:xfrm rot="5400000">
            <a:off x="1856232" y="3474721"/>
            <a:ext cx="1838960" cy="670560"/>
            <a:chOff x="1856232" y="3474721"/>
            <a:chExt cx="1838960" cy="670560"/>
          </a:xfrm>
        </p:grpSpPr>
        <p:sp>
          <p:nvSpPr>
            <p:cNvPr id="25" name="Oval 24"/>
            <p:cNvSpPr/>
            <p:nvPr/>
          </p:nvSpPr>
          <p:spPr>
            <a:xfrm>
              <a:off x="1856232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6" name="Oval 25"/>
            <p:cNvSpPr/>
            <p:nvPr/>
          </p:nvSpPr>
          <p:spPr>
            <a:xfrm>
              <a:off x="3024632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20699" y="6946900"/>
            <a:ext cx="353614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Q-44 pour plus de détails.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AF8E1F7-37EE-46AA-82F2-6DCFC3EFDA4F}"/>
              </a:ext>
            </a:extLst>
          </p:cNvPr>
          <p:cNvCxnSpPr>
            <a:cxnSpLocks/>
          </p:cNvCxnSpPr>
          <p:nvPr/>
        </p:nvCxnSpPr>
        <p:spPr>
          <a:xfrm>
            <a:off x="4487291" y="712851"/>
            <a:ext cx="0" cy="6907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85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03200"/>
            <a:ext cx="598313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Démontrez que vous comptez une rangée, puis deux. </a:t>
            </a:r>
          </a:p>
        </p:txBody>
      </p:sp>
      <p:sp>
        <p:nvSpPr>
          <p:cNvPr id="3" name="Oval 2"/>
          <p:cNvSpPr/>
          <p:nvPr/>
        </p:nvSpPr>
        <p:spPr>
          <a:xfrm rot="5400000">
            <a:off x="4491990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Oval 3"/>
          <p:cNvSpPr/>
          <p:nvPr/>
        </p:nvSpPr>
        <p:spPr>
          <a:xfrm rot="5400000">
            <a:off x="4491990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Oval 4"/>
          <p:cNvSpPr/>
          <p:nvPr/>
        </p:nvSpPr>
        <p:spPr>
          <a:xfrm rot="5400000">
            <a:off x="5550408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Oval 5"/>
          <p:cNvSpPr/>
          <p:nvPr/>
        </p:nvSpPr>
        <p:spPr>
          <a:xfrm rot="5400000">
            <a:off x="5550408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Oval 6"/>
          <p:cNvSpPr/>
          <p:nvPr/>
        </p:nvSpPr>
        <p:spPr>
          <a:xfrm rot="5400000">
            <a:off x="6616826" y="17311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Oval 7"/>
          <p:cNvSpPr/>
          <p:nvPr/>
        </p:nvSpPr>
        <p:spPr>
          <a:xfrm rot="5400000">
            <a:off x="6616826" y="28995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Oval 8"/>
          <p:cNvSpPr/>
          <p:nvPr/>
        </p:nvSpPr>
        <p:spPr>
          <a:xfrm rot="5400000">
            <a:off x="7675245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 rot="5400000">
            <a:off x="7675245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Oval 10"/>
          <p:cNvSpPr/>
          <p:nvPr/>
        </p:nvSpPr>
        <p:spPr>
          <a:xfrm rot="5400000">
            <a:off x="8727439" y="17311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Oval 11"/>
          <p:cNvSpPr/>
          <p:nvPr/>
        </p:nvSpPr>
        <p:spPr>
          <a:xfrm rot="5400000">
            <a:off x="8727439" y="28995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Oval 12"/>
          <p:cNvSpPr/>
          <p:nvPr/>
        </p:nvSpPr>
        <p:spPr>
          <a:xfrm rot="5400000">
            <a:off x="2408428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 rot="5400000">
            <a:off x="2408428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Oval 14"/>
          <p:cNvSpPr/>
          <p:nvPr/>
        </p:nvSpPr>
        <p:spPr>
          <a:xfrm rot="5400000">
            <a:off x="3466846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Oval 15"/>
          <p:cNvSpPr/>
          <p:nvPr/>
        </p:nvSpPr>
        <p:spPr>
          <a:xfrm rot="5400000">
            <a:off x="3466846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TextBox 16"/>
          <p:cNvSpPr txBox="1"/>
          <p:nvPr/>
        </p:nvSpPr>
        <p:spPr>
          <a:xfrm>
            <a:off x="25323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91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51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19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487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028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569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323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991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151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819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47180" y="3733800"/>
            <a:ext cx="61264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01280" y="3733800"/>
            <a:ext cx="61264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12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755380" y="3733800"/>
            <a:ext cx="61264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0700" y="1244600"/>
            <a:ext cx="1632966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une </a:t>
            </a:r>
            <a:r>
              <a:rPr lang="fr-ca" sz="2400" b="0" i="0" u="none" baseline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0700" y="3733800"/>
            <a:ext cx="173913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deux </a:t>
            </a:r>
            <a:r>
              <a:rPr lang="fr-ca" sz="2400" b="0" i="0" u="none" baseline="0">
                <a:solidFill>
                  <a:srgbClr val="0000FF"/>
                </a:solidFill>
                <a:latin typeface="Century Gothic"/>
              </a:rPr>
              <a:t>rangées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20700" y="6946900"/>
            <a:ext cx="36167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Q-44 pour plus de détails.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0700" y="5270500"/>
            <a:ext cx="967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trouver le total dans deux rangées, comment dois-je compter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611BF92-7E60-4DA7-870B-460C5236F1F7}"/>
              </a:ext>
            </a:extLst>
          </p:cNvPr>
          <p:cNvCxnSpPr>
            <a:cxnSpLocks/>
          </p:cNvCxnSpPr>
          <p:nvPr/>
        </p:nvCxnSpPr>
        <p:spPr>
          <a:xfrm>
            <a:off x="0" y="26446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85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276F70-B071-5455-5A01-222E477F4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164" y="2819832"/>
            <a:ext cx="6503835" cy="30169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4500" y="431800"/>
            <a:ext cx="6844942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Complète « Les doubles (1)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499" y="2146300"/>
            <a:ext cx="27623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5539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la FR Les doubles (1) (p. Q-62).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0956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7DF281-46BF-8CB9-38A6-06B7B692D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850" y="2146300"/>
            <a:ext cx="4674235" cy="25438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4500" y="431800"/>
            <a:ext cx="57937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Complète « Les doubles (2)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1447800"/>
            <a:ext cx="1799540" cy="934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Exemple : 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5793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la FR Les doubles (2) (p. Q-63). </a:t>
            </a:r>
            <a:endParaRPr lang="fr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69101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6D9CE44-CC7D-28AD-9B57-A0FB7E148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6406" y="2182088"/>
            <a:ext cx="3798927" cy="37110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Complète « Grands cubes et centimètres ».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919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Grands cubes et centimètres (p. Q-64). Voir p. Q-44 pour le matériel.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1460500"/>
            <a:ext cx="25306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 </a:t>
            </a:r>
          </a:p>
        </p:txBody>
      </p:sp>
    </p:spTree>
    <p:extLst>
      <p:ext uri="{BB962C8B-B14F-4D97-AF65-F5344CB8AC3E}">
        <p14:creationId xmlns:p14="http://schemas.microsoft.com/office/powerpoint/2010/main" val="3976294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les chiffres de différentes manières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vérifier que tu obtiens la même réponse.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955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Q-44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55800"/>
            <a:ext cx="802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Exemple :  Qu’est-ce que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7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513983" y="3035300"/>
            <a:ext cx="7924800" cy="1097546"/>
            <a:chOff x="2235200" y="3035300"/>
            <a:chExt cx="6494224" cy="1097546"/>
          </a:xfrm>
        </p:grpSpPr>
        <p:sp>
          <p:nvSpPr>
            <p:cNvPr id="5" name="TextBox 4"/>
            <p:cNvSpPr txBox="1"/>
            <p:nvPr/>
          </p:nvSpPr>
          <p:spPr>
            <a:xfrm>
              <a:off x="2235200" y="3619500"/>
              <a:ext cx="6494224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7 = 5 + 2, donc le </a:t>
              </a:r>
              <a:r>
                <a:rPr lang="fr-ca" sz="2400" b="0" i="0" u="none" baseline="0">
                  <a:solidFill>
                    <a:srgbClr val="0000FF"/>
                  </a:solidFill>
                  <a:latin typeface="Century Gothic"/>
                </a:rPr>
                <a:t>double</a:t>
              </a: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 de 7 est ____ + ____ = ____.</a:t>
              </a:r>
              <a:endParaRPr lang="fr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35200" y="3035300"/>
              <a:ext cx="2603934" cy="4751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1" i="0" u="none" baseline="0" dirty="0">
                  <a:solidFill>
                    <a:srgbClr val="000000"/>
                  </a:solidFill>
                  <a:latin typeface="Century Gothic"/>
                </a:rPr>
                <a:t>En additionnant :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642772" y="4775200"/>
            <a:ext cx="7270065" cy="1097546"/>
            <a:chOff x="2235200" y="4775200"/>
            <a:chExt cx="7270065" cy="1097546"/>
          </a:xfrm>
        </p:grpSpPr>
        <p:sp>
          <p:nvSpPr>
            <p:cNvPr id="8" name="TextBox 7"/>
            <p:cNvSpPr txBox="1"/>
            <p:nvPr/>
          </p:nvSpPr>
          <p:spPr>
            <a:xfrm>
              <a:off x="2235200" y="5359400"/>
              <a:ext cx="7270065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7 = 10 – 3, donc le </a:t>
              </a:r>
              <a:r>
                <a:rPr lang="fr-ca" sz="2400" b="0" i="0" u="none" baseline="0">
                  <a:solidFill>
                    <a:srgbClr val="0000FF"/>
                  </a:solidFill>
                  <a:latin typeface="Century Gothic"/>
                </a:rPr>
                <a:t>double</a:t>
              </a: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 de 7 est également ____ – ____ = ____.</a:t>
              </a:r>
              <a:endParaRPr lang="fr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35200" y="4775200"/>
              <a:ext cx="2801747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1" i="0" u="none" baseline="0" dirty="0">
                  <a:solidFill>
                    <a:srgbClr val="000000"/>
                  </a:solidFill>
                  <a:latin typeface="Century Gothic"/>
                </a:rPr>
                <a:t>En soustrayant 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305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8480" y="1104900"/>
            <a:ext cx="188489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203200"/>
            <a:ext cx="424771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Que signifie doubler un chiffre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2552700"/>
            <a:ext cx="7806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Si j’ai 3 pions et que je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leur nombre, combien j’obtiens de pions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816227" y="3949700"/>
            <a:ext cx="3007360" cy="670560"/>
            <a:chOff x="1816227" y="3949700"/>
            <a:chExt cx="3007360" cy="670560"/>
          </a:xfrm>
        </p:grpSpPr>
        <p:grpSp>
          <p:nvGrpSpPr>
            <p:cNvPr id="11" name="Group 10"/>
            <p:cNvGrpSpPr/>
            <p:nvPr/>
          </p:nvGrpSpPr>
          <p:grpSpPr>
            <a:xfrm>
              <a:off x="1816227" y="3949700"/>
              <a:ext cx="3007360" cy="670560"/>
              <a:chOff x="1816227" y="3949700"/>
              <a:chExt cx="3007360" cy="670560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1816227" y="39497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4153027" y="39497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2984627" y="39497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36413" y="3949700"/>
            <a:ext cx="3007361" cy="670560"/>
            <a:chOff x="5336413" y="3949700"/>
            <a:chExt cx="3007361" cy="670560"/>
          </a:xfrm>
        </p:grpSpPr>
        <p:grpSp>
          <p:nvGrpSpPr>
            <p:cNvPr id="16" name="Group 15"/>
            <p:cNvGrpSpPr/>
            <p:nvPr/>
          </p:nvGrpSpPr>
          <p:grpSpPr>
            <a:xfrm>
              <a:off x="5336413" y="3949700"/>
              <a:ext cx="3007361" cy="670560"/>
              <a:chOff x="5336413" y="3949700"/>
              <a:chExt cx="3007361" cy="67056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336413" y="3949700"/>
                <a:ext cx="670560" cy="670560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 w="25400" cap="flat" cmpd="sng" algn="ctr">
                <a:solidFill>
                  <a:srgbClr val="FF6820">
                    <a:alpha val="40000"/>
                  </a:srgbClr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673213" y="3949700"/>
                <a:ext cx="670561" cy="670560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 w="25400" cap="flat" cmpd="sng" algn="ctr">
                <a:solidFill>
                  <a:srgbClr val="FF6820">
                    <a:alpha val="40000"/>
                  </a:srgbClr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6504813" y="3949700"/>
              <a:ext cx="670561" cy="670560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25400" cap="flat" cmpd="sng" algn="ctr">
              <a:solidFill>
                <a:srgbClr val="FF6820">
                  <a:alpha val="4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69900" y="5943600"/>
            <a:ext cx="6986968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Additionne à nouveau le même chiffre. 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50904F7-100E-496C-9A65-599F81B3C9DD}"/>
              </a:ext>
            </a:extLst>
          </p:cNvPr>
          <p:cNvCxnSpPr>
            <a:cxnSpLocks/>
          </p:cNvCxnSpPr>
          <p:nvPr/>
        </p:nvCxnSpPr>
        <p:spPr>
          <a:xfrm>
            <a:off x="0" y="2362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27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50458" y="6788502"/>
            <a:ext cx="2519316" cy="546059"/>
          </a:xfrm>
          <a:custGeom>
            <a:avLst/>
            <a:gdLst/>
            <a:ahLst/>
            <a:cxnLst/>
            <a:rect l="0" t="0" r="0" b="0"/>
            <a:pathLst>
              <a:path w="2519316" h="546059">
                <a:moveTo>
                  <a:pt x="0" y="0"/>
                </a:moveTo>
                <a:lnTo>
                  <a:pt x="2519315" y="0"/>
                </a:lnTo>
                <a:lnTo>
                  <a:pt x="2519315" y="546058"/>
                </a:lnTo>
                <a:lnTo>
                  <a:pt x="0" y="54605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Freeform 2"/>
          <p:cNvSpPr/>
          <p:nvPr/>
        </p:nvSpPr>
        <p:spPr>
          <a:xfrm>
            <a:off x="0" y="-18105"/>
            <a:ext cx="10147301" cy="1548442"/>
          </a:xfrm>
          <a:custGeom>
            <a:avLst/>
            <a:gdLst/>
            <a:ahLst/>
            <a:cxnLst/>
            <a:rect l="0" t="0" r="0" b="0"/>
            <a:pathLst>
              <a:path w="11413711" h="1548442">
                <a:moveTo>
                  <a:pt x="0" y="0"/>
                </a:moveTo>
                <a:lnTo>
                  <a:pt x="11413710" y="0"/>
                </a:lnTo>
                <a:lnTo>
                  <a:pt x="11413710" y="1548441"/>
                </a:lnTo>
                <a:lnTo>
                  <a:pt x="0" y="1548441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546100" y="6959600"/>
            <a:ext cx="574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Q-44 pour plus de détails.</a:t>
            </a:r>
          </a:p>
        </p:txBody>
      </p:sp>
      <p:sp>
        <p:nvSpPr>
          <p:cNvPr id="5" name="Freeform 4"/>
          <p:cNvSpPr/>
          <p:nvPr/>
        </p:nvSpPr>
        <p:spPr>
          <a:xfrm>
            <a:off x="667690" y="1888126"/>
            <a:ext cx="1846909" cy="1302749"/>
          </a:xfrm>
          <a:custGeom>
            <a:avLst/>
            <a:gdLst/>
            <a:ahLst/>
            <a:cxnLst/>
            <a:rect l="0" t="0" r="0" b="0"/>
            <a:pathLst>
              <a:path w="1936028" h="1265865">
                <a:moveTo>
                  <a:pt x="0" y="0"/>
                </a:moveTo>
                <a:lnTo>
                  <a:pt x="1936027" y="0"/>
                </a:lnTo>
                <a:lnTo>
                  <a:pt x="1936027" y="1265864"/>
                </a:lnTo>
                <a:lnTo>
                  <a:pt x="0" y="126586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3200488" y="3190875"/>
            <a:ext cx="3171737" cy="3143250"/>
          </a:xfrm>
          <a:custGeom>
            <a:avLst/>
            <a:gdLst/>
            <a:ahLst/>
            <a:cxnLst/>
            <a:rect l="0" t="0" r="0" b="0"/>
            <a:pathLst>
              <a:path w="3193327" h="3166908">
                <a:moveTo>
                  <a:pt x="0" y="0"/>
                </a:moveTo>
                <a:lnTo>
                  <a:pt x="3193326" y="0"/>
                </a:lnTo>
                <a:lnTo>
                  <a:pt x="3193326" y="3166907"/>
                </a:lnTo>
                <a:lnTo>
                  <a:pt x="0" y="316690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7007858" y="1897651"/>
            <a:ext cx="2536192" cy="1912349"/>
          </a:xfrm>
          <a:custGeom>
            <a:avLst/>
            <a:gdLst/>
            <a:ahLst/>
            <a:cxnLst/>
            <a:rect l="0" t="0" r="0" b="0"/>
            <a:pathLst>
              <a:path w="2538099" h="1898796">
                <a:moveTo>
                  <a:pt x="0" y="0"/>
                </a:moveTo>
                <a:lnTo>
                  <a:pt x="2538098" y="0"/>
                </a:lnTo>
                <a:lnTo>
                  <a:pt x="2538098" y="1898795"/>
                </a:lnTo>
                <a:lnTo>
                  <a:pt x="0" y="18987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9325605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Où se trouve la moitié du rectangle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Double cette distance pour trouver le contour total du rectangle.</a:t>
            </a:r>
          </a:p>
        </p:txBody>
      </p:sp>
    </p:spTree>
    <p:extLst>
      <p:ext uri="{BB962C8B-B14F-4D97-AF65-F5344CB8AC3E}">
        <p14:creationId xmlns:p14="http://schemas.microsoft.com/office/powerpoint/2010/main" val="8212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059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5. Je veux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chiffre 8 d’une manière différente.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078228" y="1764660"/>
            <a:ext cx="6003671" cy="489966"/>
            <a:chOff x="2078228" y="1545717"/>
            <a:chExt cx="6003671" cy="489966"/>
          </a:xfrm>
        </p:grpSpPr>
        <p:sp>
          <p:nvSpPr>
            <p:cNvPr id="3" name="Oval 2"/>
            <p:cNvSpPr/>
            <p:nvPr/>
          </p:nvSpPr>
          <p:spPr>
            <a:xfrm>
              <a:off x="2078228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2866390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3654425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442460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5230622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6015609" y="1545717"/>
              <a:ext cx="489966" cy="48996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803644" y="1545717"/>
              <a:ext cx="489966" cy="48996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7591933" y="1545717"/>
              <a:ext cx="489966" cy="48996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6565900"/>
            <a:ext cx="95275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Les pions sont un ensemble de clones infinis.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Q-45 pour plus de détails. Recommence avec 6 = 5 + 1 et d’autres chiffres.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00401" y="3390900"/>
            <a:ext cx="7769359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8 = 5 + 3,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8 est ____ + ____ = ____.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9899" y="5461000"/>
            <a:ext cx="8480917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Pourquoi est-ce plus facile que d’additionner 8 + 8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30715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64056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Complète « Recherche des doubles en utilisant le chiffre 5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717800"/>
            <a:ext cx="5441503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13.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59779"/>
            <a:ext cx="764379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Recherche des doubles en utilisant le chiffre 5 (p. Q-65).</a:t>
            </a:r>
          </a:p>
        </p:txBody>
      </p:sp>
    </p:spTree>
    <p:extLst>
      <p:ext uri="{BB962C8B-B14F-4D97-AF65-F5344CB8AC3E}">
        <p14:creationId xmlns:p14="http://schemas.microsoft.com/office/powerpoint/2010/main" val="6186645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46–47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755607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6503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2, combien dois-je en ajouter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40100" y="5664200"/>
            <a:ext cx="41038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 2.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299" y="4737100"/>
            <a:ext cx="379336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Q-43 pour plus de détails.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895727" y="1943100"/>
            <a:ext cx="1838960" cy="670560"/>
            <a:chOff x="2895727" y="1943100"/>
            <a:chExt cx="1838960" cy="670560"/>
          </a:xfrm>
        </p:grpSpPr>
        <p:sp>
          <p:nvSpPr>
            <p:cNvPr id="8" name="Oval 7"/>
            <p:cNvSpPr/>
            <p:nvPr/>
          </p:nvSpPr>
          <p:spPr>
            <a:xfrm>
              <a:off x="4064127" y="19431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2895727" y="19431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D9A22C4-932D-468F-84E2-60BAAD437895}"/>
              </a:ext>
            </a:extLst>
          </p:cNvPr>
          <p:cNvCxnSpPr>
            <a:cxnSpLocks/>
          </p:cNvCxnSpPr>
          <p:nvPr/>
        </p:nvCxnSpPr>
        <p:spPr>
          <a:xfrm>
            <a:off x="0" y="5168900"/>
            <a:ext cx="101456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2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4999" y="4749800"/>
            <a:ext cx="46038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599" y="203200"/>
            <a:ext cx="546743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 l’exercice avec d’autres exemples.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44753" y="2133600"/>
            <a:ext cx="3874643" cy="670560"/>
            <a:chOff x="944753" y="2133600"/>
            <a:chExt cx="3874643" cy="670560"/>
          </a:xfrm>
        </p:grpSpPr>
        <p:sp>
          <p:nvSpPr>
            <p:cNvPr id="4" name="Oval 3"/>
            <p:cNvSpPr/>
            <p:nvPr/>
          </p:nvSpPr>
          <p:spPr>
            <a:xfrm>
              <a:off x="1992503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148836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3070733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944753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4225786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576320" y="1993900"/>
            <a:ext cx="3007360" cy="670560"/>
            <a:chOff x="3576320" y="1993900"/>
            <a:chExt cx="3007360" cy="670560"/>
          </a:xfrm>
        </p:grpSpPr>
        <p:grpSp>
          <p:nvGrpSpPr>
            <p:cNvPr id="4" name="Group 3"/>
            <p:cNvGrpSpPr/>
            <p:nvPr/>
          </p:nvGrpSpPr>
          <p:grpSpPr>
            <a:xfrm>
              <a:off x="3576320" y="1993900"/>
              <a:ext cx="3007360" cy="670560"/>
              <a:chOff x="3576320" y="1993900"/>
              <a:chExt cx="3007360" cy="67056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3576320" y="19939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913120" y="19939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5" name="Oval 4"/>
            <p:cNvSpPr/>
            <p:nvPr/>
          </p:nvSpPr>
          <p:spPr>
            <a:xfrm>
              <a:off x="4744720" y="19939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76320" y="3233420"/>
            <a:ext cx="3007360" cy="670560"/>
            <a:chOff x="3576320" y="3233420"/>
            <a:chExt cx="3007360" cy="670560"/>
          </a:xfrm>
        </p:grpSpPr>
        <p:grpSp>
          <p:nvGrpSpPr>
            <p:cNvPr id="9" name="Group 8"/>
            <p:cNvGrpSpPr/>
            <p:nvPr/>
          </p:nvGrpSpPr>
          <p:grpSpPr>
            <a:xfrm>
              <a:off x="3576320" y="3233420"/>
              <a:ext cx="3007360" cy="670560"/>
              <a:chOff x="3576320" y="3233420"/>
              <a:chExt cx="3007360" cy="67056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3576320" y="32334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913120" y="32334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4744720" y="32334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431800"/>
            <a:ext cx="797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J’ai fait une autre rangée en dessous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3.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5000" y="5194300"/>
            <a:ext cx="389928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de 3.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72300" y="2120900"/>
            <a:ext cx="4155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6907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03200"/>
            <a:ext cx="63353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Crée 2 rangées pour doubler d’autres chiffres de 1 à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4480" y="5041900"/>
            <a:ext cx="452259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___ est le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de ___.</a:t>
            </a:r>
          </a:p>
        </p:txBody>
      </p:sp>
    </p:spTree>
    <p:extLst>
      <p:ext uri="{BB962C8B-B14F-4D97-AF65-F5344CB8AC3E}">
        <p14:creationId xmlns:p14="http://schemas.microsoft.com/office/powerpoint/2010/main" val="2697242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0670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une phrase d’addition pour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Utilise des pions pour vérifier.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25700"/>
            <a:ext cx="33339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0" y="2425700"/>
            <a:ext cx="3333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33210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025900"/>
            <a:ext cx="33346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702300"/>
            <a:ext cx="33221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702300"/>
            <a:ext cx="40663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37161" y="203200"/>
            <a:ext cx="415929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10 pions à chaque élève.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0AC6E9C-14BE-4E3D-9BF6-DB10B5A18F06}"/>
              </a:ext>
            </a:extLst>
          </p:cNvPr>
          <p:cNvCxnSpPr/>
          <p:nvPr/>
        </p:nvCxnSpPr>
        <p:spPr>
          <a:xfrm>
            <a:off x="5053203" y="5465572"/>
            <a:ext cx="50432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710454D-41BC-4F7A-8E57-34B9E2A820DD}"/>
              </a:ext>
            </a:extLst>
          </p:cNvPr>
          <p:cNvCxnSpPr/>
          <p:nvPr/>
        </p:nvCxnSpPr>
        <p:spPr>
          <a:xfrm>
            <a:off x="5053203" y="5465572"/>
            <a:ext cx="0" cy="2154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85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6890" y="1943100"/>
            <a:ext cx="285284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latin typeface="Century Gothic"/>
              </a:rPr>
              <a:t> de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95073" y="5257800"/>
            <a:ext cx="125193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2</a:t>
            </a:r>
          </a:p>
        </p:txBody>
      </p:sp>
      <p:grpSp>
        <p:nvGrpSpPr>
          <p:cNvPr id="6" name="Group 5"/>
          <p:cNvGrpSpPr/>
          <p:nvPr/>
        </p:nvGrpSpPr>
        <p:grpSpPr>
          <a:xfrm rot="5400000">
            <a:off x="4160520" y="3474720"/>
            <a:ext cx="1838960" cy="670560"/>
            <a:chOff x="4160520" y="3474720"/>
            <a:chExt cx="1838960" cy="670560"/>
          </a:xfrm>
        </p:grpSpPr>
        <p:sp>
          <p:nvSpPr>
            <p:cNvPr id="4" name="Oval 3"/>
            <p:cNvSpPr/>
            <p:nvPr/>
          </p:nvSpPr>
          <p:spPr>
            <a:xfrm>
              <a:off x="416052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532892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427249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4010" y="1943100"/>
            <a:ext cx="28270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fr-ca" sz="2800" b="0" i="0" u="none" baseline="0" dirty="0">
                <a:latin typeface="Century Gothic"/>
              </a:rPr>
              <a:t> de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82194" y="5257800"/>
            <a:ext cx="141935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4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158361" y="2890520"/>
            <a:ext cx="1830578" cy="1838960"/>
            <a:chOff x="4158361" y="2890520"/>
            <a:chExt cx="1830578" cy="1838960"/>
          </a:xfrm>
        </p:grpSpPr>
        <p:grpSp>
          <p:nvGrpSpPr>
            <p:cNvPr id="6" name="Group 5"/>
            <p:cNvGrpSpPr/>
            <p:nvPr/>
          </p:nvGrpSpPr>
          <p:grpSpPr>
            <a:xfrm rot="5400000">
              <a:off x="3574161" y="3474721"/>
              <a:ext cx="1838959" cy="670560"/>
              <a:chOff x="3574161" y="3474721"/>
              <a:chExt cx="1838959" cy="6705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574161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742561" y="3474721"/>
                <a:ext cx="670559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5400000">
              <a:off x="4734179" y="3474720"/>
              <a:ext cx="1838959" cy="670560"/>
              <a:chOff x="4734179" y="3474720"/>
              <a:chExt cx="1838959" cy="67056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734179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902579" y="3474720"/>
                <a:ext cx="670559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222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60B4BA-1CA4-4DE8-BF60-3C4AB943CD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F90F06-34B2-4A05-B511-6877550F1386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F3480E2B-BA9F-4165-9E7A-14EF93B89A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646</Words>
  <Application>Microsoft Office PowerPoint</Application>
  <PresentationFormat>Custom</PresentationFormat>
  <Paragraphs>98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8</cp:revision>
  <dcterms:created xsi:type="dcterms:W3CDTF">2018-03-05T17:39:38Z</dcterms:created>
  <dcterms:modified xsi:type="dcterms:W3CDTF">2023-02-14T15:31:16Z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