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notesMasterIdLst>
    <p:notesMasterId r:id="rId20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</p:sldIdLst>
  <p:sldSz cx="10160000" cy="7620000"/>
  <p:notesSz cx="6858000" cy="9144000"/>
  <p:embeddedFontLst>
    <p:embeddedFont>
      <p:font typeface="Calibri" panose="020F0502020204030204" pitchFamily="34" charset="0"/>
      <p:regular r:id="rId21"/>
      <p:bold r:id="rId22"/>
      <p:italic r:id="rId23"/>
      <p:boldItalic r:id="rId24"/>
    </p:embeddedFont>
    <p:embeddedFont>
      <p:font typeface="Century Gothic" panose="020B0502020202020204" pitchFamily="34" charset="0"/>
      <p:regular r:id="rId25"/>
      <p:bold r:id="rId26"/>
      <p:italic r:id="rId27"/>
      <p:boldItalic r:id="rId2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420B306-67DC-4B5F-AFF7-CC5F8B2E73AD}" v="30" dt="2023-02-10T20:30:19.14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285" autoAdjust="0"/>
  </p:normalViewPr>
  <p:slideViewPr>
    <p:cSldViewPr snapToGrid="0">
      <p:cViewPr varScale="1">
        <p:scale>
          <a:sx n="75" d="100"/>
          <a:sy n="75" d="100"/>
        </p:scale>
        <p:origin x="1584" y="7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font" Target="fonts/font6.fntdata"/><Relationship Id="rId3" Type="http://schemas.openxmlformats.org/officeDocument/2006/relationships/customXml" Target="../customXml/item3.xml"/><Relationship Id="rId21" Type="http://schemas.openxmlformats.org/officeDocument/2006/relationships/font" Target="fonts/font1.fntdata"/><Relationship Id="rId34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5.fntdata"/><Relationship Id="rId33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4.fntdata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3.fntdata"/><Relationship Id="rId28" Type="http://schemas.openxmlformats.org/officeDocument/2006/relationships/font" Target="fonts/font8.fntdata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2.fntdata"/><Relationship Id="rId27" Type="http://schemas.openxmlformats.org/officeDocument/2006/relationships/font" Target="fonts/font7.fntdata"/><Relationship Id="rId30" Type="http://schemas.openxmlformats.org/officeDocument/2006/relationships/viewProps" Target="viewProps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egan Burns" userId="623e1b0c-ad23-4e0f-a80f-6405fe9aac03" providerId="ADAL" clId="{7420B306-67DC-4B5F-AFF7-CC5F8B2E73AD}"/>
    <pc:docChg chg="undo custSel modSld">
      <pc:chgData name="Megan Burns" userId="623e1b0c-ad23-4e0f-a80f-6405fe9aac03" providerId="ADAL" clId="{7420B306-67DC-4B5F-AFF7-CC5F8B2E73AD}" dt="2023-02-10T20:32:43.330" v="170" actId="20577"/>
      <pc:docMkLst>
        <pc:docMk/>
      </pc:docMkLst>
      <pc:sldChg chg="modSp mod">
        <pc:chgData name="Megan Burns" userId="623e1b0c-ad23-4e0f-a80f-6405fe9aac03" providerId="ADAL" clId="{7420B306-67DC-4B5F-AFF7-CC5F8B2E73AD}" dt="2023-02-10T20:10:06.869" v="14" actId="20577"/>
        <pc:sldMkLst>
          <pc:docMk/>
          <pc:sldMk cId="604262183" sldId="256"/>
        </pc:sldMkLst>
        <pc:spChg chg="mod">
          <ac:chgData name="Megan Burns" userId="623e1b0c-ad23-4e0f-a80f-6405fe9aac03" providerId="ADAL" clId="{7420B306-67DC-4B5F-AFF7-CC5F8B2E73AD}" dt="2023-02-10T20:09:54.734" v="3" actId="20577"/>
          <ac:spMkLst>
            <pc:docMk/>
            <pc:sldMk cId="604262183" sldId="256"/>
            <ac:spMk id="5" creationId="{00000000-0000-0000-0000-000000000000}"/>
          </ac:spMkLst>
        </pc:spChg>
        <pc:spChg chg="mod">
          <ac:chgData name="Megan Burns" userId="623e1b0c-ad23-4e0f-a80f-6405fe9aac03" providerId="ADAL" clId="{7420B306-67DC-4B5F-AFF7-CC5F8B2E73AD}" dt="2023-02-10T20:10:06.869" v="14" actId="20577"/>
          <ac:spMkLst>
            <pc:docMk/>
            <pc:sldMk cId="604262183" sldId="256"/>
            <ac:spMk id="11" creationId="{00000000-0000-0000-0000-000000000000}"/>
          </ac:spMkLst>
        </pc:spChg>
      </pc:sldChg>
      <pc:sldChg chg="addSp delSp modSp mod delAnim">
        <pc:chgData name="Megan Burns" userId="623e1b0c-ad23-4e0f-a80f-6405fe9aac03" providerId="ADAL" clId="{7420B306-67DC-4B5F-AFF7-CC5F8B2E73AD}" dt="2023-02-10T20:25:33.129" v="53" actId="164"/>
        <pc:sldMkLst>
          <pc:docMk/>
          <pc:sldMk cId="358943939" sldId="257"/>
        </pc:sldMkLst>
        <pc:spChg chg="add mod">
          <ac:chgData name="Megan Burns" userId="623e1b0c-ad23-4e0f-a80f-6405fe9aac03" providerId="ADAL" clId="{7420B306-67DC-4B5F-AFF7-CC5F8B2E73AD}" dt="2023-02-10T20:25:33.129" v="53" actId="164"/>
          <ac:spMkLst>
            <pc:docMk/>
            <pc:sldMk cId="358943939" sldId="257"/>
            <ac:spMk id="8" creationId="{BDB80798-7798-B005-6DFC-1B2B921F6C2B}"/>
          </ac:spMkLst>
        </pc:spChg>
        <pc:spChg chg="add del mod">
          <ac:chgData name="Megan Burns" userId="623e1b0c-ad23-4e0f-a80f-6405fe9aac03" providerId="ADAL" clId="{7420B306-67DC-4B5F-AFF7-CC5F8B2E73AD}" dt="2023-02-10T20:24:52.763" v="38" actId="478"/>
          <ac:spMkLst>
            <pc:docMk/>
            <pc:sldMk cId="358943939" sldId="257"/>
            <ac:spMk id="10" creationId="{827B003A-A5C8-D93F-45AC-81CF992E6D28}"/>
          </ac:spMkLst>
        </pc:spChg>
        <pc:spChg chg="add mod">
          <ac:chgData name="Megan Burns" userId="623e1b0c-ad23-4e0f-a80f-6405fe9aac03" providerId="ADAL" clId="{7420B306-67DC-4B5F-AFF7-CC5F8B2E73AD}" dt="2023-02-10T20:25:33.129" v="53" actId="164"/>
          <ac:spMkLst>
            <pc:docMk/>
            <pc:sldMk cId="358943939" sldId="257"/>
            <ac:spMk id="11" creationId="{9FEEA193-F911-E900-0A74-F1C19FC77608}"/>
          </ac:spMkLst>
        </pc:spChg>
        <pc:spChg chg="add mod">
          <ac:chgData name="Megan Burns" userId="623e1b0c-ad23-4e0f-a80f-6405fe9aac03" providerId="ADAL" clId="{7420B306-67DC-4B5F-AFF7-CC5F8B2E73AD}" dt="2023-02-10T20:25:33.129" v="53" actId="164"/>
          <ac:spMkLst>
            <pc:docMk/>
            <pc:sldMk cId="358943939" sldId="257"/>
            <ac:spMk id="12" creationId="{10F59A17-215F-E617-7359-E3E32B81E395}"/>
          </ac:spMkLst>
        </pc:spChg>
        <pc:grpChg chg="add mod">
          <ac:chgData name="Megan Burns" userId="623e1b0c-ad23-4e0f-a80f-6405fe9aac03" providerId="ADAL" clId="{7420B306-67DC-4B5F-AFF7-CC5F8B2E73AD}" dt="2023-02-10T20:25:33.129" v="53" actId="164"/>
          <ac:grpSpMkLst>
            <pc:docMk/>
            <pc:sldMk cId="358943939" sldId="257"/>
            <ac:grpSpMk id="13" creationId="{36B70D83-1581-594D-697B-65D6DECF9750}"/>
          </ac:grpSpMkLst>
        </pc:grpChg>
        <pc:picChg chg="del">
          <ac:chgData name="Megan Burns" userId="623e1b0c-ad23-4e0f-a80f-6405fe9aac03" providerId="ADAL" clId="{7420B306-67DC-4B5F-AFF7-CC5F8B2E73AD}" dt="2023-02-10T20:11:59.844" v="22" actId="478"/>
          <ac:picMkLst>
            <pc:docMk/>
            <pc:sldMk cId="358943939" sldId="257"/>
            <ac:picMk id="3" creationId="{00000000-0000-0000-0000-000000000000}"/>
          </ac:picMkLst>
        </pc:picChg>
        <pc:picChg chg="del">
          <ac:chgData name="Megan Burns" userId="623e1b0c-ad23-4e0f-a80f-6405fe9aac03" providerId="ADAL" clId="{7420B306-67DC-4B5F-AFF7-CC5F8B2E73AD}" dt="2023-02-10T20:12:16.981" v="23" actId="478"/>
          <ac:picMkLst>
            <pc:docMk/>
            <pc:sldMk cId="358943939" sldId="257"/>
            <ac:picMk id="4" creationId="{00000000-0000-0000-0000-000000000000}"/>
          </ac:picMkLst>
        </pc:picChg>
        <pc:picChg chg="add mod ord">
          <ac:chgData name="Megan Burns" userId="623e1b0c-ad23-4e0f-a80f-6405fe9aac03" providerId="ADAL" clId="{7420B306-67DC-4B5F-AFF7-CC5F8B2E73AD}" dt="2023-02-10T20:11:59.032" v="21" actId="167"/>
          <ac:picMkLst>
            <pc:docMk/>
            <pc:sldMk cId="358943939" sldId="257"/>
            <ac:picMk id="6" creationId="{6F6BBED1-7DE5-7469-4863-CFC9B755EA95}"/>
          </ac:picMkLst>
        </pc:picChg>
        <pc:picChg chg="add mod">
          <ac:chgData name="Megan Burns" userId="623e1b0c-ad23-4e0f-a80f-6405fe9aac03" providerId="ADAL" clId="{7420B306-67DC-4B5F-AFF7-CC5F8B2E73AD}" dt="2023-02-10T20:25:33.129" v="53" actId="164"/>
          <ac:picMkLst>
            <pc:docMk/>
            <pc:sldMk cId="358943939" sldId="257"/>
            <ac:picMk id="7" creationId="{D7EA25F1-07E9-C4CA-365A-974B4D366CB4}"/>
          </ac:picMkLst>
        </pc:picChg>
      </pc:sldChg>
      <pc:sldChg chg="addSp delSp modSp mod delAnim">
        <pc:chgData name="Megan Burns" userId="623e1b0c-ad23-4e0f-a80f-6405fe9aac03" providerId="ADAL" clId="{7420B306-67DC-4B5F-AFF7-CC5F8B2E73AD}" dt="2023-02-10T20:30:19.143" v="150" actId="164"/>
        <pc:sldMkLst>
          <pc:docMk/>
          <pc:sldMk cId="3164584878" sldId="258"/>
        </pc:sldMkLst>
        <pc:spChg chg="add mod">
          <ac:chgData name="Megan Burns" userId="623e1b0c-ad23-4e0f-a80f-6405fe9aac03" providerId="ADAL" clId="{7420B306-67DC-4B5F-AFF7-CC5F8B2E73AD}" dt="2023-02-10T20:29:55.289" v="146" actId="164"/>
          <ac:spMkLst>
            <pc:docMk/>
            <pc:sldMk cId="3164584878" sldId="258"/>
            <ac:spMk id="8" creationId="{80A26F5B-BCC5-C61D-D544-065FE887F665}"/>
          </ac:spMkLst>
        </pc:spChg>
        <pc:spChg chg="add mod">
          <ac:chgData name="Megan Burns" userId="623e1b0c-ad23-4e0f-a80f-6405fe9aac03" providerId="ADAL" clId="{7420B306-67DC-4B5F-AFF7-CC5F8B2E73AD}" dt="2023-02-10T20:29:55.289" v="146" actId="164"/>
          <ac:spMkLst>
            <pc:docMk/>
            <pc:sldMk cId="3164584878" sldId="258"/>
            <ac:spMk id="10" creationId="{2C95AEAA-C11F-E556-7911-1121A786D93A}"/>
          </ac:spMkLst>
        </pc:spChg>
        <pc:spChg chg="add mod">
          <ac:chgData name="Megan Burns" userId="623e1b0c-ad23-4e0f-a80f-6405fe9aac03" providerId="ADAL" clId="{7420B306-67DC-4B5F-AFF7-CC5F8B2E73AD}" dt="2023-02-10T20:29:55.289" v="146" actId="164"/>
          <ac:spMkLst>
            <pc:docMk/>
            <pc:sldMk cId="3164584878" sldId="258"/>
            <ac:spMk id="11" creationId="{50B14B88-2212-37BF-A6AD-7B79A232BCB7}"/>
          </ac:spMkLst>
        </pc:spChg>
        <pc:spChg chg="add mod">
          <ac:chgData name="Megan Burns" userId="623e1b0c-ad23-4e0f-a80f-6405fe9aac03" providerId="ADAL" clId="{7420B306-67DC-4B5F-AFF7-CC5F8B2E73AD}" dt="2023-02-10T20:29:55.289" v="146" actId="164"/>
          <ac:spMkLst>
            <pc:docMk/>
            <pc:sldMk cId="3164584878" sldId="258"/>
            <ac:spMk id="12" creationId="{2555F322-09A7-E8D2-B2E7-5AB1B56370C3}"/>
          </ac:spMkLst>
        </pc:spChg>
        <pc:spChg chg="add mod">
          <ac:chgData name="Megan Burns" userId="623e1b0c-ad23-4e0f-a80f-6405fe9aac03" providerId="ADAL" clId="{7420B306-67DC-4B5F-AFF7-CC5F8B2E73AD}" dt="2023-02-10T20:29:55.289" v="146" actId="164"/>
          <ac:spMkLst>
            <pc:docMk/>
            <pc:sldMk cId="3164584878" sldId="258"/>
            <ac:spMk id="13" creationId="{E6053022-52C3-1E27-4F66-9858017C2E6F}"/>
          </ac:spMkLst>
        </pc:spChg>
        <pc:spChg chg="add mod">
          <ac:chgData name="Megan Burns" userId="623e1b0c-ad23-4e0f-a80f-6405fe9aac03" providerId="ADAL" clId="{7420B306-67DC-4B5F-AFF7-CC5F8B2E73AD}" dt="2023-02-10T20:29:55.289" v="146" actId="164"/>
          <ac:spMkLst>
            <pc:docMk/>
            <pc:sldMk cId="3164584878" sldId="258"/>
            <ac:spMk id="14" creationId="{4B1B9247-2B31-8F6E-AA03-E9BB71948A1B}"/>
          </ac:spMkLst>
        </pc:spChg>
        <pc:spChg chg="add mod">
          <ac:chgData name="Megan Burns" userId="623e1b0c-ad23-4e0f-a80f-6405fe9aac03" providerId="ADAL" clId="{7420B306-67DC-4B5F-AFF7-CC5F8B2E73AD}" dt="2023-02-10T20:29:55.289" v="146" actId="164"/>
          <ac:spMkLst>
            <pc:docMk/>
            <pc:sldMk cId="3164584878" sldId="258"/>
            <ac:spMk id="15" creationId="{3053B47B-7574-7FF7-F1F9-33CB33468750}"/>
          </ac:spMkLst>
        </pc:spChg>
        <pc:spChg chg="add mod">
          <ac:chgData name="Megan Burns" userId="623e1b0c-ad23-4e0f-a80f-6405fe9aac03" providerId="ADAL" clId="{7420B306-67DC-4B5F-AFF7-CC5F8B2E73AD}" dt="2023-02-10T20:29:55.289" v="146" actId="164"/>
          <ac:spMkLst>
            <pc:docMk/>
            <pc:sldMk cId="3164584878" sldId="258"/>
            <ac:spMk id="16" creationId="{D8C73E2D-F698-E0A1-7841-D045B8B1FC27}"/>
          </ac:spMkLst>
        </pc:spChg>
        <pc:spChg chg="add mod">
          <ac:chgData name="Megan Burns" userId="623e1b0c-ad23-4e0f-a80f-6405fe9aac03" providerId="ADAL" clId="{7420B306-67DC-4B5F-AFF7-CC5F8B2E73AD}" dt="2023-02-10T20:29:55.289" v="146" actId="164"/>
          <ac:spMkLst>
            <pc:docMk/>
            <pc:sldMk cId="3164584878" sldId="258"/>
            <ac:spMk id="17" creationId="{606006D6-E177-4391-3E91-26158407C2AD}"/>
          </ac:spMkLst>
        </pc:spChg>
        <pc:spChg chg="add del mod">
          <ac:chgData name="Megan Burns" userId="623e1b0c-ad23-4e0f-a80f-6405fe9aac03" providerId="ADAL" clId="{7420B306-67DC-4B5F-AFF7-CC5F8B2E73AD}" dt="2023-02-10T20:28:02.612" v="108"/>
          <ac:spMkLst>
            <pc:docMk/>
            <pc:sldMk cId="3164584878" sldId="258"/>
            <ac:spMk id="18" creationId="{AACB84C3-5D2F-5FBD-2E49-0C4100F31B6E}"/>
          </ac:spMkLst>
        </pc:spChg>
        <pc:spChg chg="add mod">
          <ac:chgData name="Megan Burns" userId="623e1b0c-ad23-4e0f-a80f-6405fe9aac03" providerId="ADAL" clId="{7420B306-67DC-4B5F-AFF7-CC5F8B2E73AD}" dt="2023-02-10T20:29:55.289" v="146" actId="164"/>
          <ac:spMkLst>
            <pc:docMk/>
            <pc:sldMk cId="3164584878" sldId="258"/>
            <ac:spMk id="19" creationId="{C20DD892-324D-339C-2C61-0B392B03A0EF}"/>
          </ac:spMkLst>
        </pc:spChg>
        <pc:spChg chg="add mod">
          <ac:chgData name="Megan Burns" userId="623e1b0c-ad23-4e0f-a80f-6405fe9aac03" providerId="ADAL" clId="{7420B306-67DC-4B5F-AFF7-CC5F8B2E73AD}" dt="2023-02-10T20:29:55.289" v="146" actId="164"/>
          <ac:spMkLst>
            <pc:docMk/>
            <pc:sldMk cId="3164584878" sldId="258"/>
            <ac:spMk id="20" creationId="{24F81377-6BC5-70C2-01CE-78D438C98D9A}"/>
          </ac:spMkLst>
        </pc:spChg>
        <pc:spChg chg="add mod">
          <ac:chgData name="Megan Burns" userId="623e1b0c-ad23-4e0f-a80f-6405fe9aac03" providerId="ADAL" clId="{7420B306-67DC-4B5F-AFF7-CC5F8B2E73AD}" dt="2023-02-10T20:29:55.289" v="146" actId="164"/>
          <ac:spMkLst>
            <pc:docMk/>
            <pc:sldMk cId="3164584878" sldId="258"/>
            <ac:spMk id="21" creationId="{4BF5C775-BD78-F423-50EC-B279874C99D6}"/>
          </ac:spMkLst>
        </pc:spChg>
        <pc:spChg chg="add mod">
          <ac:chgData name="Megan Burns" userId="623e1b0c-ad23-4e0f-a80f-6405fe9aac03" providerId="ADAL" clId="{7420B306-67DC-4B5F-AFF7-CC5F8B2E73AD}" dt="2023-02-10T20:28:47.981" v="126" actId="1038"/>
          <ac:spMkLst>
            <pc:docMk/>
            <pc:sldMk cId="3164584878" sldId="258"/>
            <ac:spMk id="22" creationId="{1A935D1C-5FEF-873A-2095-CC5B78F3C278}"/>
          </ac:spMkLst>
        </pc:spChg>
        <pc:spChg chg="add mod">
          <ac:chgData name="Megan Burns" userId="623e1b0c-ad23-4e0f-a80f-6405fe9aac03" providerId="ADAL" clId="{7420B306-67DC-4B5F-AFF7-CC5F8B2E73AD}" dt="2023-02-10T20:29:55.289" v="146" actId="164"/>
          <ac:spMkLst>
            <pc:docMk/>
            <pc:sldMk cId="3164584878" sldId="258"/>
            <ac:spMk id="23" creationId="{B3D10910-2C12-D294-3A85-694FC6A77916}"/>
          </ac:spMkLst>
        </pc:spChg>
        <pc:spChg chg="add mod">
          <ac:chgData name="Megan Burns" userId="623e1b0c-ad23-4e0f-a80f-6405fe9aac03" providerId="ADAL" clId="{7420B306-67DC-4B5F-AFF7-CC5F8B2E73AD}" dt="2023-02-10T20:29:55.289" v="146" actId="164"/>
          <ac:spMkLst>
            <pc:docMk/>
            <pc:sldMk cId="3164584878" sldId="258"/>
            <ac:spMk id="24" creationId="{B2CA39BE-C8A5-5160-002B-3CEB2C1EED7D}"/>
          </ac:spMkLst>
        </pc:spChg>
        <pc:spChg chg="add mod">
          <ac:chgData name="Megan Burns" userId="623e1b0c-ad23-4e0f-a80f-6405fe9aac03" providerId="ADAL" clId="{7420B306-67DC-4B5F-AFF7-CC5F8B2E73AD}" dt="2023-02-10T20:29:55.289" v="146" actId="164"/>
          <ac:spMkLst>
            <pc:docMk/>
            <pc:sldMk cId="3164584878" sldId="258"/>
            <ac:spMk id="25" creationId="{21DC8FC5-87BD-F925-9E8A-D628735389CE}"/>
          </ac:spMkLst>
        </pc:spChg>
        <pc:spChg chg="add mod">
          <ac:chgData name="Megan Burns" userId="623e1b0c-ad23-4e0f-a80f-6405fe9aac03" providerId="ADAL" clId="{7420B306-67DC-4B5F-AFF7-CC5F8B2E73AD}" dt="2023-02-10T20:29:55.289" v="146" actId="164"/>
          <ac:spMkLst>
            <pc:docMk/>
            <pc:sldMk cId="3164584878" sldId="258"/>
            <ac:spMk id="26" creationId="{B1AE06B5-5A51-BAE8-E628-F85B0B48846A}"/>
          </ac:spMkLst>
        </pc:spChg>
        <pc:spChg chg="add mod">
          <ac:chgData name="Megan Burns" userId="623e1b0c-ad23-4e0f-a80f-6405fe9aac03" providerId="ADAL" clId="{7420B306-67DC-4B5F-AFF7-CC5F8B2E73AD}" dt="2023-02-10T20:29:55.289" v="146" actId="164"/>
          <ac:spMkLst>
            <pc:docMk/>
            <pc:sldMk cId="3164584878" sldId="258"/>
            <ac:spMk id="27" creationId="{7F7890A0-F285-2342-F557-67A1968E87F2}"/>
          </ac:spMkLst>
        </pc:spChg>
        <pc:spChg chg="add mod">
          <ac:chgData name="Megan Burns" userId="623e1b0c-ad23-4e0f-a80f-6405fe9aac03" providerId="ADAL" clId="{7420B306-67DC-4B5F-AFF7-CC5F8B2E73AD}" dt="2023-02-10T20:29:55.289" v="146" actId="164"/>
          <ac:spMkLst>
            <pc:docMk/>
            <pc:sldMk cId="3164584878" sldId="258"/>
            <ac:spMk id="28" creationId="{4E4CEA0C-570E-B3DF-B84F-86DEAB5616C9}"/>
          </ac:spMkLst>
        </pc:spChg>
        <pc:spChg chg="add mod">
          <ac:chgData name="Megan Burns" userId="623e1b0c-ad23-4e0f-a80f-6405fe9aac03" providerId="ADAL" clId="{7420B306-67DC-4B5F-AFF7-CC5F8B2E73AD}" dt="2023-02-10T20:30:19.143" v="150" actId="164"/>
          <ac:spMkLst>
            <pc:docMk/>
            <pc:sldMk cId="3164584878" sldId="258"/>
            <ac:spMk id="30" creationId="{0BD34986-49FD-2155-3EC5-64C306A510CF}"/>
          </ac:spMkLst>
        </pc:spChg>
        <pc:grpChg chg="add mod">
          <ac:chgData name="Megan Burns" userId="623e1b0c-ad23-4e0f-a80f-6405fe9aac03" providerId="ADAL" clId="{7420B306-67DC-4B5F-AFF7-CC5F8B2E73AD}" dt="2023-02-10T20:30:19.143" v="150" actId="164"/>
          <ac:grpSpMkLst>
            <pc:docMk/>
            <pc:sldMk cId="3164584878" sldId="258"/>
            <ac:grpSpMk id="29" creationId="{E4CC4B7F-5AAA-E68B-867F-0C866B3A1B77}"/>
          </ac:grpSpMkLst>
        </pc:grpChg>
        <pc:grpChg chg="add mod">
          <ac:chgData name="Megan Burns" userId="623e1b0c-ad23-4e0f-a80f-6405fe9aac03" providerId="ADAL" clId="{7420B306-67DC-4B5F-AFF7-CC5F8B2E73AD}" dt="2023-02-10T20:30:19.143" v="150" actId="164"/>
          <ac:grpSpMkLst>
            <pc:docMk/>
            <pc:sldMk cId="3164584878" sldId="258"/>
            <ac:grpSpMk id="31" creationId="{548F2378-83A6-A138-E6B6-71991EB2400F}"/>
          </ac:grpSpMkLst>
        </pc:grpChg>
        <pc:picChg chg="add mod ord">
          <ac:chgData name="Megan Burns" userId="623e1b0c-ad23-4e0f-a80f-6405fe9aac03" providerId="ADAL" clId="{7420B306-67DC-4B5F-AFF7-CC5F8B2E73AD}" dt="2023-02-10T20:26:27.269" v="57" actId="167"/>
          <ac:picMkLst>
            <pc:docMk/>
            <pc:sldMk cId="3164584878" sldId="258"/>
            <ac:picMk id="4" creationId="{F4D27FF8-FA30-7FD8-5C7A-C51BC14D7C16}"/>
          </ac:picMkLst>
        </pc:picChg>
        <pc:picChg chg="add mod ord">
          <ac:chgData name="Megan Burns" userId="623e1b0c-ad23-4e0f-a80f-6405fe9aac03" providerId="ADAL" clId="{7420B306-67DC-4B5F-AFF7-CC5F8B2E73AD}" dt="2023-02-10T20:30:02.836" v="147" actId="167"/>
          <ac:picMkLst>
            <pc:docMk/>
            <pc:sldMk cId="3164584878" sldId="258"/>
            <ac:picMk id="5" creationId="{06C2267A-54B1-F74F-2A53-597C324A8E59}"/>
          </ac:picMkLst>
        </pc:picChg>
        <pc:picChg chg="del">
          <ac:chgData name="Megan Burns" userId="623e1b0c-ad23-4e0f-a80f-6405fe9aac03" providerId="ADAL" clId="{7420B306-67DC-4B5F-AFF7-CC5F8B2E73AD}" dt="2023-02-10T20:26:28.081" v="58" actId="478"/>
          <ac:picMkLst>
            <pc:docMk/>
            <pc:sldMk cId="3164584878" sldId="258"/>
            <ac:picMk id="6" creationId="{00000000-0000-0000-0000-000000000000}"/>
          </ac:picMkLst>
        </pc:picChg>
        <pc:picChg chg="del">
          <ac:chgData name="Megan Burns" userId="623e1b0c-ad23-4e0f-a80f-6405fe9aac03" providerId="ADAL" clId="{7420B306-67DC-4B5F-AFF7-CC5F8B2E73AD}" dt="2023-02-10T20:26:36.845" v="62" actId="478"/>
          <ac:picMkLst>
            <pc:docMk/>
            <pc:sldMk cId="3164584878" sldId="258"/>
            <ac:picMk id="7" creationId="{00000000-0000-0000-0000-000000000000}"/>
          </ac:picMkLst>
        </pc:picChg>
      </pc:sldChg>
      <pc:sldChg chg="delSp modSp mod">
        <pc:chgData name="Megan Burns" userId="623e1b0c-ad23-4e0f-a80f-6405fe9aac03" providerId="ADAL" clId="{7420B306-67DC-4B5F-AFF7-CC5F8B2E73AD}" dt="2023-02-10T20:30:51.423" v="152" actId="478"/>
        <pc:sldMkLst>
          <pc:docMk/>
          <pc:sldMk cId="1872753214" sldId="268"/>
        </pc:sldMkLst>
        <pc:grpChg chg="del mod">
          <ac:chgData name="Megan Burns" userId="623e1b0c-ad23-4e0f-a80f-6405fe9aac03" providerId="ADAL" clId="{7420B306-67DC-4B5F-AFF7-CC5F8B2E73AD}" dt="2023-02-10T20:30:51.423" v="152" actId="478"/>
          <ac:grpSpMkLst>
            <pc:docMk/>
            <pc:sldMk cId="1872753214" sldId="268"/>
            <ac:grpSpMk id="6" creationId="{00000000-0000-0000-0000-000000000000}"/>
          </ac:grpSpMkLst>
        </pc:grpChg>
      </pc:sldChg>
      <pc:sldChg chg="delSp modSp mod">
        <pc:chgData name="Megan Burns" userId="623e1b0c-ad23-4e0f-a80f-6405fe9aac03" providerId="ADAL" clId="{7420B306-67DC-4B5F-AFF7-CC5F8B2E73AD}" dt="2023-02-10T20:32:35.163" v="155" actId="478"/>
        <pc:sldMkLst>
          <pc:docMk/>
          <pc:sldMk cId="949623700" sldId="269"/>
        </pc:sldMkLst>
        <pc:picChg chg="del mod">
          <ac:chgData name="Megan Burns" userId="623e1b0c-ad23-4e0f-a80f-6405fe9aac03" providerId="ADAL" clId="{7420B306-67DC-4B5F-AFF7-CC5F8B2E73AD}" dt="2023-02-10T20:32:35.163" v="155" actId="478"/>
          <ac:picMkLst>
            <pc:docMk/>
            <pc:sldMk cId="949623700" sldId="269"/>
            <ac:picMk id="5" creationId="{00000000-0000-0000-0000-000000000000}"/>
          </ac:picMkLst>
        </pc:picChg>
      </pc:sldChg>
      <pc:sldChg chg="modSp mod">
        <pc:chgData name="Megan Burns" userId="623e1b0c-ad23-4e0f-a80f-6405fe9aac03" providerId="ADAL" clId="{7420B306-67DC-4B5F-AFF7-CC5F8B2E73AD}" dt="2023-02-10T20:32:43.330" v="170" actId="20577"/>
        <pc:sldMkLst>
          <pc:docMk/>
          <pc:sldMk cId="518655763" sldId="270"/>
        </pc:sldMkLst>
        <pc:spChg chg="mod">
          <ac:chgData name="Megan Burns" userId="623e1b0c-ad23-4e0f-a80f-6405fe9aac03" providerId="ADAL" clId="{7420B306-67DC-4B5F-AFF7-CC5F8B2E73AD}" dt="2023-02-10T20:32:43.330" v="170" actId="20577"/>
          <ac:spMkLst>
            <pc:docMk/>
            <pc:sldMk cId="518655763" sldId="270"/>
            <ac:spMk id="2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9B0CEA-1BD7-4AD8-97EB-4D10D1504FF4}" type="datetimeFigureOut">
              <a:rPr lang="en-CA" smtClean="0"/>
              <a:t>2023-02-10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9DB6C2-0599-4DD4-9D7E-4732ACCCE3F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513185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Cours après-école</a:t>
            </a:r>
          </a:p>
          <a:p>
            <a:r>
              <a:rPr lang="en-US" dirty="0"/>
              <a:t>Art</a:t>
            </a:r>
          </a:p>
          <a:p>
            <a:r>
              <a:rPr lang="en-US" dirty="0"/>
              <a:t>Musique </a:t>
            </a:r>
          </a:p>
          <a:p>
            <a:r>
              <a:rPr lang="en-US" dirty="0"/>
              <a:t>Soccer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9DB6C2-0599-4DD4-9D7E-4732ACCCE3FA}" type="slidenum">
              <a:rPr lang="en-CA" smtClean="0"/>
              <a:t>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86602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Nos </a:t>
            </a:r>
            <a:r>
              <a:rPr lang="en-US" dirty="0" err="1"/>
              <a:t>lieux</a:t>
            </a:r>
            <a:r>
              <a:rPr lang="en-US" dirty="0"/>
              <a:t> de naissance</a:t>
            </a:r>
          </a:p>
          <a:p>
            <a:r>
              <a:rPr lang="en-US" dirty="0"/>
              <a:t>Canada </a:t>
            </a:r>
          </a:p>
          <a:p>
            <a:r>
              <a:rPr lang="en-US" dirty="0"/>
              <a:t>Hors du Canada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9DB6C2-0599-4DD4-9D7E-4732ACCCE3FA}" type="slidenum">
              <a:rPr lang="en-CA" smtClean="0"/>
              <a:t>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606095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Nos </a:t>
            </a:r>
            <a:r>
              <a:rPr lang="en-US" dirty="0" err="1"/>
              <a:t>lieux</a:t>
            </a:r>
            <a:r>
              <a:rPr lang="en-US" dirty="0"/>
              <a:t> de naissance</a:t>
            </a:r>
            <a:br>
              <a:rPr lang="en-US" dirty="0"/>
            </a:br>
            <a:r>
              <a:rPr lang="en-US" dirty="0"/>
              <a:t>Canada</a:t>
            </a:r>
          </a:p>
          <a:p>
            <a:r>
              <a:rPr lang="en-US" dirty="0" err="1"/>
              <a:t>Amérique</a:t>
            </a:r>
            <a:r>
              <a:rPr lang="en-US" dirty="0"/>
              <a:t> du Nord (pas le Canada)</a:t>
            </a:r>
          </a:p>
          <a:p>
            <a:r>
              <a:rPr lang="en-US" dirty="0" err="1"/>
              <a:t>Amérique</a:t>
            </a:r>
            <a:r>
              <a:rPr lang="en-US" dirty="0"/>
              <a:t> du Sud</a:t>
            </a:r>
          </a:p>
          <a:p>
            <a:r>
              <a:rPr lang="en-US" dirty="0"/>
              <a:t>Afrique</a:t>
            </a:r>
          </a:p>
          <a:p>
            <a:r>
              <a:rPr lang="en-US" dirty="0" err="1"/>
              <a:t>Asie</a:t>
            </a:r>
            <a:endParaRPr lang="en-US" dirty="0"/>
          </a:p>
          <a:p>
            <a:r>
              <a:rPr lang="en-US" dirty="0"/>
              <a:t>Europe</a:t>
            </a:r>
          </a:p>
          <a:p>
            <a:r>
              <a:rPr lang="en-US" dirty="0" err="1"/>
              <a:t>Australie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9DB6C2-0599-4DD4-9D7E-4732ACCCE3FA}" type="slidenum">
              <a:rPr lang="en-CA" smtClean="0"/>
              <a:t>14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810660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10B6-5FA0-42A0-ABFE-213346FF77F3}" type="datetimeFigureOut">
              <a:rPr lang="en-CA" smtClean="0"/>
              <a:t>2023-02-10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C4DF7-A550-4B8D-B125-43E94F5C455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971038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10B6-5FA0-42A0-ABFE-213346FF77F3}" type="datetimeFigureOut">
              <a:rPr lang="en-CA" smtClean="0"/>
              <a:t>2023-02-10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C4DF7-A550-4B8D-B125-43E94F5C455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303466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10B6-5FA0-42A0-ABFE-213346FF77F3}" type="datetimeFigureOut">
              <a:rPr lang="en-CA" smtClean="0"/>
              <a:t>2023-02-10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C4DF7-A550-4B8D-B125-43E94F5C455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001584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10B6-5FA0-42A0-ABFE-213346FF77F3}" type="datetimeFigureOut">
              <a:rPr lang="en-CA" smtClean="0"/>
              <a:t>2023-02-10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C4DF7-A550-4B8D-B125-43E94F5C455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434412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10B6-5FA0-42A0-ABFE-213346FF77F3}" type="datetimeFigureOut">
              <a:rPr lang="en-CA" smtClean="0"/>
              <a:t>2023-02-10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C4DF7-A550-4B8D-B125-43E94F5C455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779402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10B6-5FA0-42A0-ABFE-213346FF77F3}" type="datetimeFigureOut">
              <a:rPr lang="en-CA" smtClean="0"/>
              <a:t>2023-02-10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C4DF7-A550-4B8D-B125-43E94F5C455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82859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10B6-5FA0-42A0-ABFE-213346FF77F3}" type="datetimeFigureOut">
              <a:rPr lang="en-CA" smtClean="0"/>
              <a:t>2023-02-10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C4DF7-A550-4B8D-B125-43E94F5C455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378398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10B6-5FA0-42A0-ABFE-213346FF77F3}" type="datetimeFigureOut">
              <a:rPr lang="en-CA" smtClean="0"/>
              <a:t>2023-02-10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C4DF7-A550-4B8D-B125-43E94F5C455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936998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10B6-5FA0-42A0-ABFE-213346FF77F3}" type="datetimeFigureOut">
              <a:rPr lang="en-CA" smtClean="0"/>
              <a:t>2023-02-10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C4DF7-A550-4B8D-B125-43E94F5C455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693435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10B6-5FA0-42A0-ABFE-213346FF77F3}" type="datetimeFigureOut">
              <a:rPr lang="en-CA" smtClean="0"/>
              <a:t>2023-02-10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C4DF7-A550-4B8D-B125-43E94F5C455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364175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10B6-5FA0-42A0-ABFE-213346FF77F3}" type="datetimeFigureOut">
              <a:rPr lang="en-CA" smtClean="0"/>
              <a:t>2023-02-10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C4DF7-A550-4B8D-B125-43E94F5C455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52542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EF10B6-5FA0-42A0-ABFE-213346FF77F3}" type="datetimeFigureOut">
              <a:rPr lang="en-CA" smtClean="0"/>
              <a:t>2023-02-10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EC4DF7-A550-4B8D-B125-43E94F5C455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535166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309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2892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492557"/>
            <a:ext cx="56794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AB : obligatoire	C.-B. : obligatoire</a:t>
            </a:r>
          </a:p>
          <a:p>
            <a:pPr algn="l" rtl="0">
              <a:lnSpc>
                <a:spcPct val="150000"/>
              </a:lnSpc>
            </a:pP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MB : obligatoire	ON : obligatoire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JUMP Math™    Copyright © 2023 JUMP Math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0700" y="1625600"/>
            <a:ext cx="16662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666666"/>
                </a:solidFill>
                <a:latin typeface="Century Gothic"/>
              </a:rPr>
              <a:t>PTD2-7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0700" y="2349500"/>
            <a:ext cx="7762240" cy="5539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3000" b="0" i="0" u="none" baseline="0">
                <a:solidFill>
                  <a:srgbClr val="000000"/>
                </a:solidFill>
                <a:latin typeface="Century Gothic"/>
              </a:rPr>
              <a:t>Dessin de pictogrammes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20700" y="3352800"/>
            <a:ext cx="9006840" cy="109927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Les élèves :</a:t>
            </a:r>
          </a:p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• créeront et analyseront des pictogrammes en utilisant une correspondance biunivoque.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084060" y="69850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Cahier 2.1 p. 100–101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607736" y="736600"/>
            <a:ext cx="8361764" cy="75341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Guide de l’enseignant 2.1 Unité 6 Probabilité et traitement de données p. G-29–33</a:t>
            </a:r>
          </a:p>
          <a:p>
            <a:pPr algn="r" rtl="0">
              <a:lnSpc>
                <a:spcPct val="200000"/>
              </a:lnSpc>
            </a:pPr>
            <a:r>
              <a:rPr lang="fr-ca" sz="1600" dirty="0">
                <a:solidFill>
                  <a:srgbClr val="666666"/>
                </a:solidFill>
                <a:latin typeface="Century Gothic"/>
              </a:rPr>
              <a:t>n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ouvelle édition française</a:t>
            </a:r>
          </a:p>
        </p:txBody>
      </p:sp>
    </p:spTree>
    <p:extLst>
      <p:ext uri="{BB962C8B-B14F-4D97-AF65-F5344CB8AC3E}">
        <p14:creationId xmlns:p14="http://schemas.microsoft.com/office/powerpoint/2010/main" val="6042621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44500"/>
            <a:ext cx="9095740" cy="2270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 complémentaires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1. La classe de Mme Smith a choisi ses boissons préférées. Il y a 25 élèves dans la classe.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Utilise les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données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pour remplir 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pictogramme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3125285"/>
            <a:ext cx="9641840" cy="32170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• Le jus de pomme était la boisson la plus populaire. 12 élèves l’ont choisi. </a:t>
            </a:r>
          </a:p>
          <a:p>
            <a:endParaRPr lang="fr-ca" sz="2800" dirty="0">
              <a:solidFill>
                <a:srgbClr val="000000"/>
              </a:solidFill>
              <a:latin typeface="Century Gothic"/>
            </a:endParaRPr>
          </a:p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• 7 élèves en moins ont choisi le lait plutôt que le jus de pomme. </a:t>
            </a:r>
          </a:p>
          <a:p>
            <a:endParaRPr lang="fr-ca" sz="2800" dirty="0">
              <a:solidFill>
                <a:srgbClr val="000000"/>
              </a:solidFill>
              <a:latin typeface="Century Gothic"/>
            </a:endParaRP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• 2 autres élèves ont choisi le jus d’orange plutôt que l’eau.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</a:rPr>
              <a:t>Indice :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</a:rPr>
              <a:t> Combien d’élèves ont choisi le jus d’orange ou l’eau</a:t>
            </a:r>
            <a:r>
              <a:rPr lang="fr-ca" sz="20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1667782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0731037"/>
              </p:ext>
            </p:extLst>
          </p:nvPr>
        </p:nvGraphicFramePr>
        <p:xfrm>
          <a:off x="380999" y="1523435"/>
          <a:ext cx="9361174" cy="25063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991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18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7183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7183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183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7183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7183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7183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7183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71839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71839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71839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571839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626618">
                <a:tc>
                  <a:txBody>
                    <a:bodyPr/>
                    <a:lstStyle/>
                    <a:p>
                      <a:pPr algn="l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 Lait</a:t>
                      </a:r>
                    </a:p>
                  </a:txBody>
                  <a:tcPr anchor="ctr"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26618">
                <a:tc>
                  <a:txBody>
                    <a:bodyPr/>
                    <a:lstStyle/>
                    <a:p>
                      <a:pPr algn="l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 Jus d’orange</a:t>
                      </a:r>
                    </a:p>
                  </a:txBody>
                  <a:tcPr anchor="ctr"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26491">
                <a:tc>
                  <a:txBody>
                    <a:bodyPr/>
                    <a:lstStyle/>
                    <a:p>
                      <a:pPr algn="l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 Jus de pomme</a:t>
                      </a:r>
                    </a:p>
                  </a:txBody>
                  <a:tcPr anchor="ctr"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26618">
                <a:tc>
                  <a:txBody>
                    <a:bodyPr/>
                    <a:lstStyle/>
                    <a:p>
                      <a:pPr algn="l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  Eau</a:t>
                      </a:r>
                    </a:p>
                  </a:txBody>
                  <a:tcPr anchor="ctr"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95300" y="778579"/>
            <a:ext cx="3866493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1" i="0" u="none" baseline="0" dirty="0">
                <a:solidFill>
                  <a:srgbClr val="000000"/>
                </a:solidFill>
                <a:latin typeface="Century Gothic"/>
              </a:rPr>
              <a:t>Boissons préférées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29260" y="228600"/>
            <a:ext cx="9552051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Commencez à le remplir à l’aide des données figurant sur la diapositive précédente.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9272244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57200"/>
            <a:ext cx="9298940" cy="214231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2. Fais un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pictogramme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pour les lettres du mot « Mississauga ».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Utilise chaque lettre comme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symbole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dans 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graphique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937989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9260" y="228600"/>
            <a:ext cx="9552051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Préparez le matériel avant la classe. Voir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p.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 G-33 pour plus de détails.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08000" y="6946900"/>
            <a:ext cx="95910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Pointez chaque continent, nommez-le et montrez où se trouve le Canada.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69900" y="647700"/>
            <a:ext cx="955205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3. Sondage </a:t>
            </a:r>
            <a:r>
              <a:rPr lang="fr-ca" sz="2800" b="0" i="0" u="none" baseline="0">
                <a:latin typeface="Century Gothic"/>
              </a:rPr>
              <a:t>: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 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Où êtes-vous né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8727532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6946900"/>
            <a:ext cx="8441182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Discutez des résultats avec la classe. Voir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p.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 G-33 pour des pistes de questions.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612140"/>
            <a:ext cx="955205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Utilisons des épingles à linge pour « 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indiquer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 » où nous sommes nés.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228600"/>
            <a:ext cx="9452737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Attachez une ficelle au tableau ci-dessous.</a:t>
            </a:r>
          </a:p>
        </p:txBody>
      </p:sp>
    </p:spTree>
    <p:extLst>
      <p:ext uri="{BB962C8B-B14F-4D97-AF65-F5344CB8AC3E}">
        <p14:creationId xmlns:p14="http://schemas.microsoft.com/office/powerpoint/2010/main" val="9496237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Cahier 2.1 p. 100–101</a:t>
            </a:r>
          </a:p>
          <a:p>
            <a:pPr algn="l" rtl="0">
              <a:lnSpc>
                <a:spcPct val="150000"/>
              </a:lnSpc>
            </a:pPr>
            <a:r>
              <a:rPr lang="fr-ca" sz="2800" dirty="0">
                <a:solidFill>
                  <a:srgbClr val="808080"/>
                </a:solidFill>
                <a:latin typeface="Century Gothic"/>
              </a:rPr>
              <a:t>n</a:t>
            </a:r>
            <a:r>
              <a:rPr lang="fr-ca" sz="2800" b="0" i="0" u="none" baseline="0" dirty="0">
                <a:solidFill>
                  <a:srgbClr val="808080"/>
                </a:solidFill>
                <a:latin typeface="Century Gothic"/>
              </a:rPr>
              <a:t>ouvelle édition française</a:t>
            </a:r>
          </a:p>
        </p:txBody>
      </p:sp>
    </p:spTree>
    <p:extLst>
      <p:ext uri="{BB962C8B-B14F-4D97-AF65-F5344CB8AC3E}">
        <p14:creationId xmlns:p14="http://schemas.microsoft.com/office/powerpoint/2010/main" val="5186557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6F6BBED1-7DE5-7469-4863-CFC9B755EA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0111" y="904875"/>
            <a:ext cx="4108450" cy="2530630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0" y="3937000"/>
            <a:ext cx="100684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6410848" y="215900"/>
            <a:ext cx="3584560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 G-29 pour plus de détails.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36B70D83-1581-594D-697B-65D6DECF9750}"/>
              </a:ext>
            </a:extLst>
          </p:cNvPr>
          <p:cNvGrpSpPr/>
          <p:nvPr/>
        </p:nvGrpSpPr>
        <p:grpSpPr>
          <a:xfrm>
            <a:off x="2920111" y="4287421"/>
            <a:ext cx="4108450" cy="2530630"/>
            <a:chOff x="2920111" y="4287421"/>
            <a:chExt cx="4108450" cy="253063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D7EA25F1-07E9-C4CA-365A-974B4D366CB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920111" y="4287421"/>
              <a:ext cx="4108450" cy="2530630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BDB80798-7798-B005-6DFC-1B2B921F6C2B}"/>
                </a:ext>
              </a:extLst>
            </p:cNvPr>
            <p:cNvSpPr txBox="1"/>
            <p:nvPr/>
          </p:nvSpPr>
          <p:spPr>
            <a:xfrm>
              <a:off x="4584700" y="4864100"/>
              <a:ext cx="227330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9FEEA193-F911-E900-0A74-F1C19FC77608}"/>
                </a:ext>
              </a:extLst>
            </p:cNvPr>
            <p:cNvSpPr txBox="1"/>
            <p:nvPr/>
          </p:nvSpPr>
          <p:spPr>
            <a:xfrm>
              <a:off x="4584700" y="5410200"/>
              <a:ext cx="1270000" cy="57150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0F59A17-215F-E617-7359-E3E32B81E395}"/>
                </a:ext>
              </a:extLst>
            </p:cNvPr>
            <p:cNvSpPr txBox="1"/>
            <p:nvPr/>
          </p:nvSpPr>
          <p:spPr>
            <a:xfrm>
              <a:off x="4851400" y="6184900"/>
              <a:ext cx="1828800" cy="45402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589439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4D27FF8-FA30-7FD8-5C7A-C51BC14D7C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5708" y="1382430"/>
            <a:ext cx="8222234" cy="1397289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0" y="39370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6496334" y="215900"/>
            <a:ext cx="3499074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p.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 G-29 pour plus de détails.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A935D1C-5FEF-873A-2095-CC5B78F3C278}"/>
              </a:ext>
            </a:extLst>
          </p:cNvPr>
          <p:cNvSpPr txBox="1"/>
          <p:nvPr/>
        </p:nvSpPr>
        <p:spPr>
          <a:xfrm>
            <a:off x="5384800" y="5488574"/>
            <a:ext cx="2667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548F2378-83A6-A138-E6B6-71991EB2400F}"/>
              </a:ext>
            </a:extLst>
          </p:cNvPr>
          <p:cNvGrpSpPr/>
          <p:nvPr/>
        </p:nvGrpSpPr>
        <p:grpSpPr>
          <a:xfrm>
            <a:off x="992505" y="4617819"/>
            <a:ext cx="8222234" cy="1397289"/>
            <a:chOff x="992505" y="4617819"/>
            <a:chExt cx="8222234" cy="1397289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E4CC4B7F-5AAA-E68B-867F-0C866B3A1B77}"/>
                </a:ext>
              </a:extLst>
            </p:cNvPr>
            <p:cNvGrpSpPr/>
            <p:nvPr/>
          </p:nvGrpSpPr>
          <p:grpSpPr>
            <a:xfrm>
              <a:off x="992505" y="4617819"/>
              <a:ext cx="8222234" cy="1397289"/>
              <a:chOff x="992505" y="4617819"/>
              <a:chExt cx="8222234" cy="1397289"/>
            </a:xfrm>
          </p:grpSpPr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06C2267A-54B1-F74F-2A53-597C324A8E5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92505" y="4617819"/>
                <a:ext cx="8222234" cy="1397289"/>
              </a:xfrm>
              <a:prstGeom prst="rect">
                <a:avLst/>
              </a:prstGeom>
            </p:spPr>
          </p:pic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80A26F5B-BCC5-C61D-D544-065FE887F665}"/>
                  </a:ext>
                </a:extLst>
              </p:cNvPr>
              <p:cNvSpPr txBox="1"/>
              <p:nvPr/>
            </p:nvSpPr>
            <p:spPr>
              <a:xfrm>
                <a:off x="3695700" y="5067300"/>
                <a:ext cx="292100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endParaRPr lang="en-US" dirty="0"/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2C95AEAA-C11F-E556-7911-1121A786D93A}"/>
                  </a:ext>
                </a:extLst>
              </p:cNvPr>
              <p:cNvSpPr txBox="1"/>
              <p:nvPr/>
            </p:nvSpPr>
            <p:spPr>
              <a:xfrm>
                <a:off x="4102100" y="5067300"/>
                <a:ext cx="292100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endParaRPr lang="en-US" dirty="0"/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50B14B88-2212-37BF-A6AD-7B79A232BCB7}"/>
                  </a:ext>
                </a:extLst>
              </p:cNvPr>
              <p:cNvSpPr txBox="1"/>
              <p:nvPr/>
            </p:nvSpPr>
            <p:spPr>
              <a:xfrm>
                <a:off x="4546600" y="5068882"/>
                <a:ext cx="292100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endParaRPr lang="en-US" dirty="0"/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2555F322-09A7-E8D2-B2E7-5AB1B56370C3}"/>
                  </a:ext>
                </a:extLst>
              </p:cNvPr>
              <p:cNvSpPr txBox="1"/>
              <p:nvPr/>
            </p:nvSpPr>
            <p:spPr>
              <a:xfrm>
                <a:off x="4965700" y="5054600"/>
                <a:ext cx="292100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endParaRPr lang="en-US" dirty="0"/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E6053022-52C3-1E27-4F66-9858017C2E6F}"/>
                  </a:ext>
                </a:extLst>
              </p:cNvPr>
              <p:cNvSpPr txBox="1"/>
              <p:nvPr/>
            </p:nvSpPr>
            <p:spPr>
              <a:xfrm>
                <a:off x="5803900" y="5067300"/>
                <a:ext cx="292100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endParaRPr lang="en-US" dirty="0"/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4B1B9247-2B31-8F6E-AA03-E9BB71948A1B}"/>
                  </a:ext>
                </a:extLst>
              </p:cNvPr>
              <p:cNvSpPr txBox="1"/>
              <p:nvPr/>
            </p:nvSpPr>
            <p:spPr>
              <a:xfrm>
                <a:off x="7483919" y="5054600"/>
                <a:ext cx="292100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endParaRPr lang="en-US" dirty="0"/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3053B47B-7574-7FF7-F1F9-33CB33468750}"/>
                  </a:ext>
                </a:extLst>
              </p:cNvPr>
              <p:cNvSpPr txBox="1"/>
              <p:nvPr/>
            </p:nvSpPr>
            <p:spPr>
              <a:xfrm>
                <a:off x="7903845" y="5054600"/>
                <a:ext cx="292100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endParaRPr lang="en-US" dirty="0"/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D8C73E2D-F698-E0A1-7841-D045B8B1FC27}"/>
                  </a:ext>
                </a:extLst>
              </p:cNvPr>
              <p:cNvSpPr txBox="1"/>
              <p:nvPr/>
            </p:nvSpPr>
            <p:spPr>
              <a:xfrm>
                <a:off x="8322119" y="5049763"/>
                <a:ext cx="292100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endParaRPr lang="en-US" dirty="0"/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606006D6-E177-4391-3E91-26158407C2AD}"/>
                  </a:ext>
                </a:extLst>
              </p:cNvPr>
              <p:cNvSpPr txBox="1"/>
              <p:nvPr/>
            </p:nvSpPr>
            <p:spPr>
              <a:xfrm>
                <a:off x="8716645" y="5049763"/>
                <a:ext cx="292100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endParaRPr lang="en-US" dirty="0"/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C20DD892-324D-339C-2C61-0B392B03A0EF}"/>
                  </a:ext>
                </a:extLst>
              </p:cNvPr>
              <p:cNvSpPr txBox="1"/>
              <p:nvPr/>
            </p:nvSpPr>
            <p:spPr>
              <a:xfrm>
                <a:off x="3708400" y="5500132"/>
                <a:ext cx="266700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endParaRPr lang="en-US" dirty="0"/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24F81377-6BC5-70C2-01CE-78D438C98D9A}"/>
                  </a:ext>
                </a:extLst>
              </p:cNvPr>
              <p:cNvSpPr txBox="1"/>
              <p:nvPr/>
            </p:nvSpPr>
            <p:spPr>
              <a:xfrm>
                <a:off x="4127500" y="5500132"/>
                <a:ext cx="266700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endParaRPr lang="en-US" dirty="0"/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4BF5C775-BD78-F423-50EC-B279874C99D6}"/>
                  </a:ext>
                </a:extLst>
              </p:cNvPr>
              <p:cNvSpPr txBox="1"/>
              <p:nvPr/>
            </p:nvSpPr>
            <p:spPr>
              <a:xfrm>
                <a:off x="4965700" y="5488574"/>
                <a:ext cx="266700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endParaRPr lang="en-US" dirty="0"/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B3D10910-2C12-D294-3A85-694FC6A77916}"/>
                  </a:ext>
                </a:extLst>
              </p:cNvPr>
              <p:cNvSpPr txBox="1"/>
              <p:nvPr/>
            </p:nvSpPr>
            <p:spPr>
              <a:xfrm>
                <a:off x="5803900" y="5500132"/>
                <a:ext cx="266700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endParaRPr lang="en-US" dirty="0"/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B2CA39BE-C8A5-5160-002B-3CEB2C1EED7D}"/>
                  </a:ext>
                </a:extLst>
              </p:cNvPr>
              <p:cNvSpPr txBox="1"/>
              <p:nvPr/>
            </p:nvSpPr>
            <p:spPr>
              <a:xfrm>
                <a:off x="6223000" y="5500132"/>
                <a:ext cx="266700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endParaRPr lang="en-US" dirty="0"/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21DC8FC5-87BD-F925-9E8A-D628735389CE}"/>
                  </a:ext>
                </a:extLst>
              </p:cNvPr>
              <p:cNvSpPr txBox="1"/>
              <p:nvPr/>
            </p:nvSpPr>
            <p:spPr>
              <a:xfrm>
                <a:off x="6642100" y="5500132"/>
                <a:ext cx="266700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endParaRPr lang="en-US" dirty="0"/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B1AE06B5-5A51-BAE8-E628-F85B0B48846A}"/>
                  </a:ext>
                </a:extLst>
              </p:cNvPr>
              <p:cNvSpPr txBox="1"/>
              <p:nvPr/>
            </p:nvSpPr>
            <p:spPr>
              <a:xfrm>
                <a:off x="7480300" y="5481887"/>
                <a:ext cx="266700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endParaRPr lang="en-US" dirty="0"/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7F7890A0-F285-2342-F557-67A1968E87F2}"/>
                  </a:ext>
                </a:extLst>
              </p:cNvPr>
              <p:cNvSpPr txBox="1"/>
              <p:nvPr/>
            </p:nvSpPr>
            <p:spPr>
              <a:xfrm>
                <a:off x="7903019" y="5509351"/>
                <a:ext cx="266700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endParaRPr lang="en-US" dirty="0"/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4E4CEA0C-570E-B3DF-B84F-86DEAB5616C9}"/>
                  </a:ext>
                </a:extLst>
              </p:cNvPr>
              <p:cNvSpPr txBox="1"/>
              <p:nvPr/>
            </p:nvSpPr>
            <p:spPr>
              <a:xfrm>
                <a:off x="8322119" y="5488471"/>
                <a:ext cx="266700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endParaRPr lang="en-US" dirty="0"/>
              </a:p>
            </p:txBody>
          </p:sp>
        </p:grp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0BD34986-49FD-2155-3EC5-64C306A510CF}"/>
                </a:ext>
              </a:extLst>
            </p:cNvPr>
            <p:cNvSpPr txBox="1"/>
            <p:nvPr/>
          </p:nvSpPr>
          <p:spPr>
            <a:xfrm>
              <a:off x="5384800" y="5500132"/>
              <a:ext cx="263081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164584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844562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Remplissons ensemble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p.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 100 du cahier.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1841500"/>
            <a:ext cx="9178119" cy="40010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</a:rPr>
              <a:t>Indice : 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</a:rPr>
              <a:t>Parfois, la première lettre d’un mot est utilisée comme symbole.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6946900"/>
            <a:ext cx="4617212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p.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 G-30 pour plus de détails.</a:t>
            </a:r>
          </a:p>
        </p:txBody>
      </p:sp>
    </p:spTree>
    <p:extLst>
      <p:ext uri="{BB962C8B-B14F-4D97-AF65-F5344CB8AC3E}">
        <p14:creationId xmlns:p14="http://schemas.microsoft.com/office/powerpoint/2010/main" val="9403220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0" y="419100"/>
            <a:ext cx="4241927" cy="23987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2 paires de pantalons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1 paire de shorts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2 chandails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4 t-shirts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95300" y="6946900"/>
            <a:ext cx="8675996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p.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 G-30 pour plus de détails. Distribuez la FR Modèle de graphique (p. G-44).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95300" y="419100"/>
            <a:ext cx="424192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Tessa apporte :</a:t>
            </a:r>
          </a:p>
        </p:txBody>
      </p:sp>
      <p:pic>
        <p:nvPicPr>
          <p:cNvPr id="5" name="Picture 4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3390" y="3708400"/>
            <a:ext cx="6713220" cy="2689733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15175505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0" y="46609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424180" y="431800"/>
            <a:ext cx="9311640" cy="268426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Exercices :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Eric a noté la couleur des cheveux de tous les élèves </a:t>
            </a:r>
            <a:br>
              <a:rPr lang="fr-ca" sz="280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de sa classe. Voici ses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données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 :</a:t>
            </a:r>
          </a:p>
          <a:p>
            <a:endParaRPr lang="fr-ca" sz="2800" dirty="0">
              <a:solidFill>
                <a:srgbClr val="000000"/>
              </a:solidFill>
              <a:latin typeface="Century Gothic"/>
            </a:endParaRPr>
          </a:p>
          <a:p>
            <a:pPr algn="ctr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Noirs : 7        Bruns : 4        Blonds : 5        Roux : 3 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3410970"/>
            <a:ext cx="9015294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Crée un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pictogramme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pour montrer les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données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pic>
        <p:nvPicPr>
          <p:cNvPr id="4" name="Picture 3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6028" y="5032883"/>
            <a:ext cx="5648071" cy="224510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5" name="TextBox 4"/>
          <p:cNvSpPr txBox="1"/>
          <p:nvPr/>
        </p:nvSpPr>
        <p:spPr>
          <a:xfrm>
            <a:off x="469900" y="4229100"/>
            <a:ext cx="70764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Distribuez une autre copie de la FR Modèle de graphique (p. G-44).</a:t>
            </a:r>
          </a:p>
        </p:txBody>
      </p:sp>
    </p:spTree>
    <p:extLst>
      <p:ext uri="{BB962C8B-B14F-4D97-AF65-F5344CB8AC3E}">
        <p14:creationId xmlns:p14="http://schemas.microsoft.com/office/powerpoint/2010/main" val="2391427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31800"/>
            <a:ext cx="9474327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Nous pouvons utiliser l’addition ou la soustraction pour répondre à des questions liées aux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données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2600" y="6946900"/>
            <a:ext cx="6983374" cy="58477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Retourne voir le pictogramme de Tessa et analyse-le. Voir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p.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 G-31 pour plus de détails.</a:t>
            </a:r>
          </a:p>
        </p:txBody>
      </p:sp>
    </p:spTree>
    <p:extLst>
      <p:ext uri="{BB962C8B-B14F-4D97-AF65-F5344CB8AC3E}">
        <p14:creationId xmlns:p14="http://schemas.microsoft.com/office/powerpoint/2010/main" val="42324494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546590" cy="2270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 :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Écris trois questions sur 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pictogramme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de la couleur des cheveux dans la classe </a:t>
            </a:r>
            <a:r>
              <a:rPr lang="fr-ca" sz="2800" b="0" i="0" u="none" baseline="0" dirty="0" err="1">
                <a:solidFill>
                  <a:srgbClr val="000000"/>
                </a:solidFill>
                <a:latin typeface="Century Gothic"/>
              </a:rPr>
              <a:t>d’Eric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que tu as dessiné.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Réponds à vos questions.</a:t>
            </a:r>
          </a:p>
        </p:txBody>
      </p:sp>
    </p:spTree>
    <p:extLst>
      <p:ext uri="{BB962C8B-B14F-4D97-AF65-F5344CB8AC3E}">
        <p14:creationId xmlns:p14="http://schemas.microsoft.com/office/powerpoint/2010/main" val="10505439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367862" y="110734"/>
            <a:ext cx="6978143" cy="454417"/>
          </a:xfrm>
          <a:custGeom>
            <a:avLst/>
            <a:gdLst/>
            <a:ahLst/>
            <a:cxnLst/>
            <a:rect l="0" t="0" r="0" b="0"/>
            <a:pathLst>
              <a:path w="6978143" h="454417">
                <a:moveTo>
                  <a:pt x="0" y="0"/>
                </a:moveTo>
                <a:lnTo>
                  <a:pt x="6978142" y="0"/>
                </a:lnTo>
                <a:lnTo>
                  <a:pt x="6978142" y="454416"/>
                </a:lnTo>
                <a:lnTo>
                  <a:pt x="0" y="454416"/>
                </a:lnTo>
                <a:close/>
              </a:path>
            </a:pathLst>
          </a:custGeom>
          <a:solidFill>
            <a:srgbClr val="FFFFFF"/>
          </a:solidFill>
          <a:ln w="38100" cap="flat" cmpd="sng" algn="ctr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3" name="TextBox 2"/>
          <p:cNvSpPr txBox="1"/>
          <p:nvPr/>
        </p:nvSpPr>
        <p:spPr>
          <a:xfrm>
            <a:off x="469899" y="203200"/>
            <a:ext cx="9322239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Demandez aux élèves de créer un tableau et pictogramme sans utiliser de modèle. </a:t>
            </a:r>
          </a:p>
        </p:txBody>
      </p:sp>
      <p:sp>
        <p:nvSpPr>
          <p:cNvPr id="4" name="Freeform 3"/>
          <p:cNvSpPr/>
          <p:nvPr/>
        </p:nvSpPr>
        <p:spPr>
          <a:xfrm>
            <a:off x="367862" y="6854434"/>
            <a:ext cx="6978142" cy="454417"/>
          </a:xfrm>
          <a:custGeom>
            <a:avLst/>
            <a:gdLst/>
            <a:ahLst/>
            <a:cxnLst/>
            <a:rect l="0" t="0" r="0" b="0"/>
            <a:pathLst>
              <a:path w="6978142" h="454417">
                <a:moveTo>
                  <a:pt x="0" y="0"/>
                </a:moveTo>
                <a:lnTo>
                  <a:pt x="6978141" y="0"/>
                </a:lnTo>
                <a:lnTo>
                  <a:pt x="6978141" y="454416"/>
                </a:lnTo>
                <a:lnTo>
                  <a:pt x="0" y="454416"/>
                </a:lnTo>
                <a:close/>
              </a:path>
            </a:pathLst>
          </a:custGeom>
          <a:solidFill>
            <a:srgbClr val="FFFFFF"/>
          </a:solidFill>
          <a:ln w="38100" cap="flat" cmpd="sng" algn="ctr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5" name="TextBox 4"/>
          <p:cNvSpPr txBox="1"/>
          <p:nvPr/>
        </p:nvSpPr>
        <p:spPr>
          <a:xfrm>
            <a:off x="469900" y="6946900"/>
            <a:ext cx="6516446" cy="58477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Comparez les différentes manières de présenter les données. Voir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p.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 G-31–32 pour plus de détails.</a:t>
            </a:r>
          </a:p>
        </p:txBody>
      </p:sp>
    </p:spTree>
    <p:extLst>
      <p:ext uri="{BB962C8B-B14F-4D97-AF65-F5344CB8AC3E}">
        <p14:creationId xmlns:p14="http://schemas.microsoft.com/office/powerpoint/2010/main" val="24464292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e2315a6-2af0-4575-806e-69394813f8a0" xsi:nil="true"/>
    <lcf76f155ced4ddcb4097134ff3c332f xmlns="4e1ee95b-2101-45cb-9adb-2eaeb94c6931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672C6863B962449933E2D8920D803B6" ma:contentTypeVersion="14" ma:contentTypeDescription="Create a new document." ma:contentTypeScope="" ma:versionID="deca59cd45554b71d795405e17be750e">
  <xsd:schema xmlns:xsd="http://www.w3.org/2001/XMLSchema" xmlns:xs="http://www.w3.org/2001/XMLSchema" xmlns:p="http://schemas.microsoft.com/office/2006/metadata/properties" xmlns:ns2="4e1ee95b-2101-45cb-9adb-2eaeb94c6931" xmlns:ns3="7e2315a6-2af0-4575-806e-69394813f8a0" targetNamespace="http://schemas.microsoft.com/office/2006/metadata/properties" ma:root="true" ma:fieldsID="2279d6911138a5a48c3786a3046bbc88" ns2:_="" ns3:_="">
    <xsd:import namespace="4e1ee95b-2101-45cb-9adb-2eaeb94c6931"/>
    <xsd:import namespace="7e2315a6-2af0-4575-806e-69394813f8a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e1ee95b-2101-45cb-9adb-2eaeb94c693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9ac9fff1-7c96-4499-a4e7-1363e30a850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e2315a6-2af0-4575-806e-69394813f8a0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6013e574-f5f1-4419-9078-0fc2c2715d57}" ma:internalName="TaxCatchAll" ma:showField="CatchAllData" ma:web="7e2315a6-2af0-4575-806e-69394813f8a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865D1BA-187E-44D8-8B5F-B541B9B1119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FA3C5C6-C4D0-4669-89A3-CE037D6B4A22}">
  <ds:schemaRefs>
    <ds:schemaRef ds:uri="http://schemas.microsoft.com/office/2006/metadata/properties"/>
    <ds:schemaRef ds:uri="http://schemas.microsoft.com/office/infopath/2007/PartnerControls"/>
    <ds:schemaRef ds:uri="7e2315a6-2af0-4575-806e-69394813f8a0"/>
    <ds:schemaRef ds:uri="4e1ee95b-2101-45cb-9adb-2eaeb94c6931"/>
  </ds:schemaRefs>
</ds:datastoreItem>
</file>

<file path=customXml/itemProps3.xml><?xml version="1.0" encoding="utf-8"?>
<ds:datastoreItem xmlns:ds="http://schemas.openxmlformats.org/officeDocument/2006/customXml" ds:itemID="{F758B4ED-8532-408B-9DEC-FD0868F33E8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e1ee95b-2101-45cb-9adb-2eaeb94c6931"/>
    <ds:schemaRef ds:uri="7e2315a6-2af0-4575-806e-69394813f8a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560</Words>
  <Application>Microsoft Office PowerPoint</Application>
  <PresentationFormat>Custom</PresentationFormat>
  <Paragraphs>76</Paragraphs>
  <Slides>15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Calibri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Katie Baldwin</dc:creator>
  <cp:lastModifiedBy>Megan Burns</cp:lastModifiedBy>
  <cp:revision>14</cp:revision>
  <dcterms:created xsi:type="dcterms:W3CDTF">2017-11-24T17:42:12Z</dcterms:created>
  <dcterms:modified xsi:type="dcterms:W3CDTF">2023-02-10T20:32:46Z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0x0101004D0087A81E554B49BA29910CD912B24E</vt:lpwstr>
  </property>
  <property fmtid="{D5CDD505-2E9C-101B-9397-08002B2CF9AE}" pid="3" name="MediaServiceImageTags">
    <vt:lpwstr/>
  </property>
</Properties>
</file>