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</p:sldIdLst>
  <p:sldSz cx="10160000" cy="7620000"/>
  <p:notesSz cx="6858000" cy="9144000"/>
  <p:embeddedFontLst>
    <p:embeddedFont>
      <p:font typeface="Century Gothic" panose="020B0502020202020204" pitchFamily="34" charset="0"/>
      <p:regular r:id="rId37"/>
      <p:bold r:id="rId38"/>
      <p:italic r:id="rId39"/>
      <p:boldItalic r:id="rId4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00">
          <p15:clr>
            <a:srgbClr val="A4A3A4"/>
          </p15:clr>
        </p15:guide>
        <p15:guide id="2" pos="320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9B3F023-5632-418C-A2D4-1E009322CA8E}" v="30" dt="2023-02-24T14:51:34.11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76" autoAdjust="0"/>
    <p:restoredTop sz="94660"/>
  </p:normalViewPr>
  <p:slideViewPr>
    <p:cSldViewPr snapToGrid="0">
      <p:cViewPr varScale="1">
        <p:scale>
          <a:sx n="76" d="100"/>
          <a:sy n="76" d="100"/>
        </p:scale>
        <p:origin x="90" y="564"/>
      </p:cViewPr>
      <p:guideLst>
        <p:guide orient="horz" pos="2400"/>
        <p:guide pos="32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font" Target="fonts/font3.fntdata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viewProps" Target="viewProp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font" Target="fonts/font1.fntdata"/><Relationship Id="rId40" Type="http://schemas.openxmlformats.org/officeDocument/2006/relationships/font" Target="fonts/font4.fntdata"/><Relationship Id="rId45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heme" Target="theme/theme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font" Target="fonts/font2.fntdata"/><Relationship Id="rId46" Type="http://schemas.microsoft.com/office/2015/10/relationships/revisionInfo" Target="revisionInfo.xml"/><Relationship Id="rId20" Type="http://schemas.openxmlformats.org/officeDocument/2006/relationships/slide" Target="slides/slide16.xml"/><Relationship Id="rId41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atalie Francis" userId="e859cff9-ab28-4f1c-8072-00482c704e35" providerId="ADAL" clId="{09B3F023-5632-418C-A2D4-1E009322CA8E}"/>
    <pc:docChg chg="custSel modSld">
      <pc:chgData name="Natalie Francis" userId="e859cff9-ab28-4f1c-8072-00482c704e35" providerId="ADAL" clId="{09B3F023-5632-418C-A2D4-1E009322CA8E}" dt="2023-02-24T15:04:29.169" v="149" actId="20577"/>
      <pc:docMkLst>
        <pc:docMk/>
      </pc:docMkLst>
      <pc:sldChg chg="modSp mod">
        <pc:chgData name="Natalie Francis" userId="e859cff9-ab28-4f1c-8072-00482c704e35" providerId="ADAL" clId="{09B3F023-5632-418C-A2D4-1E009322CA8E}" dt="2023-02-24T13:32:32.589" v="18"/>
        <pc:sldMkLst>
          <pc:docMk/>
          <pc:sldMk cId="1365998846" sldId="256"/>
        </pc:sldMkLst>
        <pc:spChg chg="mod">
          <ac:chgData name="Natalie Francis" userId="e859cff9-ab28-4f1c-8072-00482c704e35" providerId="ADAL" clId="{09B3F023-5632-418C-A2D4-1E009322CA8E}" dt="2023-02-24T13:32:32.589" v="18"/>
          <ac:spMkLst>
            <pc:docMk/>
            <pc:sldMk cId="1365998846" sldId="256"/>
            <ac:spMk id="5" creationId="{00000000-0000-0000-0000-000000000000}"/>
          </ac:spMkLst>
        </pc:spChg>
        <pc:spChg chg="mod">
          <ac:chgData name="Natalie Francis" userId="e859cff9-ab28-4f1c-8072-00482c704e35" providerId="ADAL" clId="{09B3F023-5632-418C-A2D4-1E009322CA8E}" dt="2023-02-24T13:32:10.412" v="3" actId="20577"/>
          <ac:spMkLst>
            <pc:docMk/>
            <pc:sldMk cId="1365998846" sldId="256"/>
            <ac:spMk id="6" creationId="{00000000-0000-0000-0000-000000000000}"/>
          </ac:spMkLst>
        </pc:spChg>
        <pc:spChg chg="mod">
          <ac:chgData name="Natalie Francis" userId="e859cff9-ab28-4f1c-8072-00482c704e35" providerId="ADAL" clId="{09B3F023-5632-418C-A2D4-1E009322CA8E}" dt="2023-02-24T13:32:24.166" v="15" actId="20577"/>
          <ac:spMkLst>
            <pc:docMk/>
            <pc:sldMk cId="1365998846" sldId="256"/>
            <ac:spMk id="10" creationId="{00000000-0000-0000-0000-000000000000}"/>
          </ac:spMkLst>
        </pc:spChg>
      </pc:sldChg>
      <pc:sldChg chg="modSp mod">
        <pc:chgData name="Natalie Francis" userId="e859cff9-ab28-4f1c-8072-00482c704e35" providerId="ADAL" clId="{09B3F023-5632-418C-A2D4-1E009322CA8E}" dt="2023-02-24T13:32:58.043" v="21" actId="6549"/>
        <pc:sldMkLst>
          <pc:docMk/>
          <pc:sldMk cId="737004460" sldId="258"/>
        </pc:sldMkLst>
        <pc:spChg chg="mod">
          <ac:chgData name="Natalie Francis" userId="e859cff9-ab28-4f1c-8072-00482c704e35" providerId="ADAL" clId="{09B3F023-5632-418C-A2D4-1E009322CA8E}" dt="2023-02-24T13:32:58.043" v="21" actId="6549"/>
          <ac:spMkLst>
            <pc:docMk/>
            <pc:sldMk cId="737004460" sldId="258"/>
            <ac:spMk id="3" creationId="{00000000-0000-0000-0000-000000000000}"/>
          </ac:spMkLst>
        </pc:spChg>
      </pc:sldChg>
      <pc:sldChg chg="modSp mod">
        <pc:chgData name="Natalie Francis" userId="e859cff9-ab28-4f1c-8072-00482c704e35" providerId="ADAL" clId="{09B3F023-5632-418C-A2D4-1E009322CA8E}" dt="2023-02-24T14:37:33.565" v="67" actId="20577"/>
        <pc:sldMkLst>
          <pc:docMk/>
          <pc:sldMk cId="1327984082" sldId="259"/>
        </pc:sldMkLst>
        <pc:spChg chg="mod">
          <ac:chgData name="Natalie Francis" userId="e859cff9-ab28-4f1c-8072-00482c704e35" providerId="ADAL" clId="{09B3F023-5632-418C-A2D4-1E009322CA8E}" dt="2023-02-24T14:37:33.565" v="67" actId="20577"/>
          <ac:spMkLst>
            <pc:docMk/>
            <pc:sldMk cId="1327984082" sldId="259"/>
            <ac:spMk id="9" creationId="{00000000-0000-0000-0000-000000000000}"/>
          </ac:spMkLst>
        </pc:spChg>
      </pc:sldChg>
      <pc:sldChg chg="modSp mod">
        <pc:chgData name="Natalie Francis" userId="e859cff9-ab28-4f1c-8072-00482c704e35" providerId="ADAL" clId="{09B3F023-5632-418C-A2D4-1E009322CA8E}" dt="2023-02-24T14:38:34.698" v="92" actId="14100"/>
        <pc:sldMkLst>
          <pc:docMk/>
          <pc:sldMk cId="3895003190" sldId="260"/>
        </pc:sldMkLst>
        <pc:spChg chg="mod">
          <ac:chgData name="Natalie Francis" userId="e859cff9-ab28-4f1c-8072-00482c704e35" providerId="ADAL" clId="{09B3F023-5632-418C-A2D4-1E009322CA8E}" dt="2023-02-24T14:38:34.698" v="92" actId="14100"/>
          <ac:spMkLst>
            <pc:docMk/>
            <pc:sldMk cId="3895003190" sldId="260"/>
            <ac:spMk id="5" creationId="{00000000-0000-0000-0000-000000000000}"/>
          </ac:spMkLst>
        </pc:spChg>
      </pc:sldChg>
      <pc:sldChg chg="modSp mod">
        <pc:chgData name="Natalie Francis" userId="e859cff9-ab28-4f1c-8072-00482c704e35" providerId="ADAL" clId="{09B3F023-5632-418C-A2D4-1E009322CA8E}" dt="2023-02-24T14:38:57.591" v="104"/>
        <pc:sldMkLst>
          <pc:docMk/>
          <pc:sldMk cId="3983557941" sldId="261"/>
        </pc:sldMkLst>
        <pc:spChg chg="mod">
          <ac:chgData name="Natalie Francis" userId="e859cff9-ab28-4f1c-8072-00482c704e35" providerId="ADAL" clId="{09B3F023-5632-418C-A2D4-1E009322CA8E}" dt="2023-02-24T14:38:57.591" v="104"/>
          <ac:spMkLst>
            <pc:docMk/>
            <pc:sldMk cId="3983557941" sldId="261"/>
            <ac:spMk id="2" creationId="{00000000-0000-0000-0000-000000000000}"/>
          </ac:spMkLst>
        </pc:spChg>
      </pc:sldChg>
      <pc:sldChg chg="modSp mod">
        <pc:chgData name="Natalie Francis" userId="e859cff9-ab28-4f1c-8072-00482c704e35" providerId="ADAL" clId="{09B3F023-5632-418C-A2D4-1E009322CA8E}" dt="2023-02-24T14:39:55.842" v="126" actId="465"/>
        <pc:sldMkLst>
          <pc:docMk/>
          <pc:sldMk cId="537316326" sldId="262"/>
        </pc:sldMkLst>
        <pc:spChg chg="mod">
          <ac:chgData name="Natalie Francis" userId="e859cff9-ab28-4f1c-8072-00482c704e35" providerId="ADAL" clId="{09B3F023-5632-418C-A2D4-1E009322CA8E}" dt="2023-02-24T14:39:15.232" v="115" actId="14100"/>
          <ac:spMkLst>
            <pc:docMk/>
            <pc:sldMk cId="537316326" sldId="262"/>
            <ac:spMk id="2" creationId="{00000000-0000-0000-0000-000000000000}"/>
          </ac:spMkLst>
        </pc:spChg>
        <pc:spChg chg="mod">
          <ac:chgData name="Natalie Francis" userId="e859cff9-ab28-4f1c-8072-00482c704e35" providerId="ADAL" clId="{09B3F023-5632-418C-A2D4-1E009322CA8E}" dt="2023-02-24T14:39:55.842" v="126" actId="465"/>
          <ac:spMkLst>
            <pc:docMk/>
            <pc:sldMk cId="537316326" sldId="262"/>
            <ac:spMk id="3" creationId="{00000000-0000-0000-0000-000000000000}"/>
          </ac:spMkLst>
        </pc:spChg>
        <pc:spChg chg="mod">
          <ac:chgData name="Natalie Francis" userId="e859cff9-ab28-4f1c-8072-00482c704e35" providerId="ADAL" clId="{09B3F023-5632-418C-A2D4-1E009322CA8E}" dt="2023-02-24T14:39:55.842" v="126" actId="465"/>
          <ac:spMkLst>
            <pc:docMk/>
            <pc:sldMk cId="537316326" sldId="262"/>
            <ac:spMk id="4" creationId="{00000000-0000-0000-0000-000000000000}"/>
          </ac:spMkLst>
        </pc:spChg>
        <pc:spChg chg="mod">
          <ac:chgData name="Natalie Francis" userId="e859cff9-ab28-4f1c-8072-00482c704e35" providerId="ADAL" clId="{09B3F023-5632-418C-A2D4-1E009322CA8E}" dt="2023-02-24T14:39:48.212" v="125" actId="1076"/>
          <ac:spMkLst>
            <pc:docMk/>
            <pc:sldMk cId="537316326" sldId="262"/>
            <ac:spMk id="5" creationId="{00000000-0000-0000-0000-000000000000}"/>
          </ac:spMkLst>
        </pc:spChg>
        <pc:spChg chg="mod">
          <ac:chgData name="Natalie Francis" userId="e859cff9-ab28-4f1c-8072-00482c704e35" providerId="ADAL" clId="{09B3F023-5632-418C-A2D4-1E009322CA8E}" dt="2023-02-24T14:39:27.778" v="120" actId="14100"/>
          <ac:spMkLst>
            <pc:docMk/>
            <pc:sldMk cId="537316326" sldId="262"/>
            <ac:spMk id="6" creationId="{00000000-0000-0000-0000-000000000000}"/>
          </ac:spMkLst>
        </pc:spChg>
      </pc:sldChg>
      <pc:sldChg chg="modSp mod">
        <pc:chgData name="Natalie Francis" userId="e859cff9-ab28-4f1c-8072-00482c704e35" providerId="ADAL" clId="{09B3F023-5632-418C-A2D4-1E009322CA8E}" dt="2023-02-24T14:40:12.200" v="129" actId="20577"/>
        <pc:sldMkLst>
          <pc:docMk/>
          <pc:sldMk cId="1946014621" sldId="263"/>
        </pc:sldMkLst>
        <pc:spChg chg="mod">
          <ac:chgData name="Natalie Francis" userId="e859cff9-ab28-4f1c-8072-00482c704e35" providerId="ADAL" clId="{09B3F023-5632-418C-A2D4-1E009322CA8E}" dt="2023-02-24T14:40:12.200" v="129" actId="20577"/>
          <ac:spMkLst>
            <pc:docMk/>
            <pc:sldMk cId="1946014621" sldId="263"/>
            <ac:spMk id="3" creationId="{00000000-0000-0000-0000-000000000000}"/>
          </ac:spMkLst>
        </pc:spChg>
      </pc:sldChg>
      <pc:sldChg chg="modSp mod">
        <pc:chgData name="Natalie Francis" userId="e859cff9-ab28-4f1c-8072-00482c704e35" providerId="ADAL" clId="{09B3F023-5632-418C-A2D4-1E009322CA8E}" dt="2023-02-24T13:37:42.002" v="27" actId="14100"/>
        <pc:sldMkLst>
          <pc:docMk/>
          <pc:sldMk cId="2335550661" sldId="264"/>
        </pc:sldMkLst>
        <pc:spChg chg="mod">
          <ac:chgData name="Natalie Francis" userId="e859cff9-ab28-4f1c-8072-00482c704e35" providerId="ADAL" clId="{09B3F023-5632-418C-A2D4-1E009322CA8E}" dt="2023-02-24T13:37:42.002" v="27" actId="14100"/>
          <ac:spMkLst>
            <pc:docMk/>
            <pc:sldMk cId="2335550661" sldId="264"/>
            <ac:spMk id="2" creationId="{00000000-0000-0000-0000-000000000000}"/>
          </ac:spMkLst>
        </pc:spChg>
      </pc:sldChg>
      <pc:sldChg chg="modSp mod">
        <pc:chgData name="Natalie Francis" userId="e859cff9-ab28-4f1c-8072-00482c704e35" providerId="ADAL" clId="{09B3F023-5632-418C-A2D4-1E009322CA8E}" dt="2023-02-24T13:37:55.130" v="28" actId="20577"/>
        <pc:sldMkLst>
          <pc:docMk/>
          <pc:sldMk cId="3774827231" sldId="265"/>
        </pc:sldMkLst>
        <pc:spChg chg="mod">
          <ac:chgData name="Natalie Francis" userId="e859cff9-ab28-4f1c-8072-00482c704e35" providerId="ADAL" clId="{09B3F023-5632-418C-A2D4-1E009322CA8E}" dt="2023-02-24T13:37:55.130" v="28" actId="20577"/>
          <ac:spMkLst>
            <pc:docMk/>
            <pc:sldMk cId="3774827231" sldId="265"/>
            <ac:spMk id="3" creationId="{00000000-0000-0000-0000-000000000000}"/>
          </ac:spMkLst>
        </pc:spChg>
      </pc:sldChg>
      <pc:sldChg chg="modSp mod">
        <pc:chgData name="Natalie Francis" userId="e859cff9-ab28-4f1c-8072-00482c704e35" providerId="ADAL" clId="{09B3F023-5632-418C-A2D4-1E009322CA8E}" dt="2023-02-24T13:38:12.311" v="46" actId="1036"/>
        <pc:sldMkLst>
          <pc:docMk/>
          <pc:sldMk cId="2466325833" sldId="267"/>
        </pc:sldMkLst>
        <pc:grpChg chg="mod">
          <ac:chgData name="Natalie Francis" userId="e859cff9-ab28-4f1c-8072-00482c704e35" providerId="ADAL" clId="{09B3F023-5632-418C-A2D4-1E009322CA8E}" dt="2023-02-24T13:38:12.311" v="46" actId="1036"/>
          <ac:grpSpMkLst>
            <pc:docMk/>
            <pc:sldMk cId="2466325833" sldId="267"/>
            <ac:grpSpMk id="6" creationId="{00000000-0000-0000-0000-000000000000}"/>
          </ac:grpSpMkLst>
        </pc:grpChg>
      </pc:sldChg>
      <pc:sldChg chg="modSp mod">
        <pc:chgData name="Natalie Francis" userId="e859cff9-ab28-4f1c-8072-00482c704e35" providerId="ADAL" clId="{09B3F023-5632-418C-A2D4-1E009322CA8E}" dt="2023-02-24T13:38:30.886" v="47" actId="14100"/>
        <pc:sldMkLst>
          <pc:docMk/>
          <pc:sldMk cId="494875045" sldId="269"/>
        </pc:sldMkLst>
        <pc:spChg chg="mod">
          <ac:chgData name="Natalie Francis" userId="e859cff9-ab28-4f1c-8072-00482c704e35" providerId="ADAL" clId="{09B3F023-5632-418C-A2D4-1E009322CA8E}" dt="2023-02-24T13:38:30.886" v="47" actId="14100"/>
          <ac:spMkLst>
            <pc:docMk/>
            <pc:sldMk cId="494875045" sldId="269"/>
            <ac:spMk id="38" creationId="{00000000-0000-0000-0000-000000000000}"/>
          </ac:spMkLst>
        </pc:spChg>
      </pc:sldChg>
      <pc:sldChg chg="modSp mod">
        <pc:chgData name="Natalie Francis" userId="e859cff9-ab28-4f1c-8072-00482c704e35" providerId="ADAL" clId="{09B3F023-5632-418C-A2D4-1E009322CA8E}" dt="2023-02-24T14:51:36.876" v="134" actId="14100"/>
        <pc:sldMkLst>
          <pc:docMk/>
          <pc:sldMk cId="1293041937" sldId="271"/>
        </pc:sldMkLst>
        <pc:spChg chg="mod">
          <ac:chgData name="Natalie Francis" userId="e859cff9-ab28-4f1c-8072-00482c704e35" providerId="ADAL" clId="{09B3F023-5632-418C-A2D4-1E009322CA8E}" dt="2023-02-24T14:51:36.876" v="134" actId="14100"/>
          <ac:spMkLst>
            <pc:docMk/>
            <pc:sldMk cId="1293041937" sldId="271"/>
            <ac:spMk id="3" creationId="{00000000-0000-0000-0000-000000000000}"/>
          </ac:spMkLst>
        </pc:spChg>
        <pc:spChg chg="mod">
          <ac:chgData name="Natalie Francis" userId="e859cff9-ab28-4f1c-8072-00482c704e35" providerId="ADAL" clId="{09B3F023-5632-418C-A2D4-1E009322CA8E}" dt="2023-02-24T13:38:38.481" v="48" actId="14100"/>
          <ac:spMkLst>
            <pc:docMk/>
            <pc:sldMk cId="1293041937" sldId="271"/>
            <ac:spMk id="4" creationId="{00000000-0000-0000-0000-000000000000}"/>
          </ac:spMkLst>
        </pc:spChg>
      </pc:sldChg>
      <pc:sldChg chg="modSp mod">
        <pc:chgData name="Natalie Francis" userId="e859cff9-ab28-4f1c-8072-00482c704e35" providerId="ADAL" clId="{09B3F023-5632-418C-A2D4-1E009322CA8E}" dt="2023-02-24T14:56:00.539" v="144" actId="20577"/>
        <pc:sldMkLst>
          <pc:docMk/>
          <pc:sldMk cId="2798463000" sldId="273"/>
        </pc:sldMkLst>
        <pc:spChg chg="mod">
          <ac:chgData name="Natalie Francis" userId="e859cff9-ab28-4f1c-8072-00482c704e35" providerId="ADAL" clId="{09B3F023-5632-418C-A2D4-1E009322CA8E}" dt="2023-02-24T14:56:00.539" v="144" actId="20577"/>
          <ac:spMkLst>
            <pc:docMk/>
            <pc:sldMk cId="2798463000" sldId="273"/>
            <ac:spMk id="33" creationId="{00000000-0000-0000-0000-000000000000}"/>
          </ac:spMkLst>
        </pc:spChg>
      </pc:sldChg>
      <pc:sldChg chg="modSp mod">
        <pc:chgData name="Natalie Francis" userId="e859cff9-ab28-4f1c-8072-00482c704e35" providerId="ADAL" clId="{09B3F023-5632-418C-A2D4-1E009322CA8E}" dt="2023-02-24T14:56:21.025" v="146" actId="20577"/>
        <pc:sldMkLst>
          <pc:docMk/>
          <pc:sldMk cId="3748659732" sldId="275"/>
        </pc:sldMkLst>
        <pc:spChg chg="mod">
          <ac:chgData name="Natalie Francis" userId="e859cff9-ab28-4f1c-8072-00482c704e35" providerId="ADAL" clId="{09B3F023-5632-418C-A2D4-1E009322CA8E}" dt="2023-02-24T14:56:21.025" v="146" actId="20577"/>
          <ac:spMkLst>
            <pc:docMk/>
            <pc:sldMk cId="3748659732" sldId="275"/>
            <ac:spMk id="11" creationId="{00000000-0000-0000-0000-000000000000}"/>
          </ac:spMkLst>
        </pc:spChg>
      </pc:sldChg>
      <pc:sldChg chg="addSp delSp modSp mod">
        <pc:chgData name="Natalie Francis" userId="e859cff9-ab28-4f1c-8072-00482c704e35" providerId="ADAL" clId="{09B3F023-5632-418C-A2D4-1E009322CA8E}" dt="2023-02-24T13:49:51.977" v="54" actId="478"/>
        <pc:sldMkLst>
          <pc:docMk/>
          <pc:sldMk cId="169184689" sldId="279"/>
        </pc:sldMkLst>
        <pc:picChg chg="del">
          <ac:chgData name="Natalie Francis" userId="e859cff9-ab28-4f1c-8072-00482c704e35" providerId="ADAL" clId="{09B3F023-5632-418C-A2D4-1E009322CA8E}" dt="2023-02-24T13:49:51.977" v="54" actId="478"/>
          <ac:picMkLst>
            <pc:docMk/>
            <pc:sldMk cId="169184689" sldId="279"/>
            <ac:picMk id="2" creationId="{00000000-0000-0000-0000-000000000000}"/>
          </ac:picMkLst>
        </pc:picChg>
        <pc:picChg chg="add mod ord">
          <ac:chgData name="Natalie Francis" userId="e859cff9-ab28-4f1c-8072-00482c704e35" providerId="ADAL" clId="{09B3F023-5632-418C-A2D4-1E009322CA8E}" dt="2023-02-24T13:49:49.987" v="53" actId="171"/>
          <ac:picMkLst>
            <pc:docMk/>
            <pc:sldMk cId="169184689" sldId="279"/>
            <ac:picMk id="4" creationId="{2B468C65-086E-FF43-832C-77A77B2D2CEF}"/>
          </ac:picMkLst>
        </pc:picChg>
      </pc:sldChg>
      <pc:sldChg chg="modSp mod">
        <pc:chgData name="Natalie Francis" userId="e859cff9-ab28-4f1c-8072-00482c704e35" providerId="ADAL" clId="{09B3F023-5632-418C-A2D4-1E009322CA8E}" dt="2023-02-24T13:49:58.624" v="55" actId="14100"/>
        <pc:sldMkLst>
          <pc:docMk/>
          <pc:sldMk cId="2331625500" sldId="281"/>
        </pc:sldMkLst>
        <pc:spChg chg="mod">
          <ac:chgData name="Natalie Francis" userId="e859cff9-ab28-4f1c-8072-00482c704e35" providerId="ADAL" clId="{09B3F023-5632-418C-A2D4-1E009322CA8E}" dt="2023-02-24T13:49:58.624" v="55" actId="14100"/>
          <ac:spMkLst>
            <pc:docMk/>
            <pc:sldMk cId="2331625500" sldId="281"/>
            <ac:spMk id="2" creationId="{00000000-0000-0000-0000-000000000000}"/>
          </ac:spMkLst>
        </pc:spChg>
      </pc:sldChg>
      <pc:sldChg chg="modSp mod">
        <pc:chgData name="Natalie Francis" userId="e859cff9-ab28-4f1c-8072-00482c704e35" providerId="ADAL" clId="{09B3F023-5632-418C-A2D4-1E009322CA8E}" dt="2023-02-24T14:02:08.785" v="56" actId="14100"/>
        <pc:sldMkLst>
          <pc:docMk/>
          <pc:sldMk cId="3288755151" sldId="282"/>
        </pc:sldMkLst>
        <pc:spChg chg="mod">
          <ac:chgData name="Natalie Francis" userId="e859cff9-ab28-4f1c-8072-00482c704e35" providerId="ADAL" clId="{09B3F023-5632-418C-A2D4-1E009322CA8E}" dt="2023-02-24T14:02:08.785" v="56" actId="14100"/>
          <ac:spMkLst>
            <pc:docMk/>
            <pc:sldMk cId="3288755151" sldId="282"/>
            <ac:spMk id="8" creationId="{00000000-0000-0000-0000-000000000000}"/>
          </ac:spMkLst>
        </pc:spChg>
      </pc:sldChg>
      <pc:sldChg chg="modSp mod">
        <pc:chgData name="Natalie Francis" userId="e859cff9-ab28-4f1c-8072-00482c704e35" providerId="ADAL" clId="{09B3F023-5632-418C-A2D4-1E009322CA8E}" dt="2023-02-24T14:02:20.357" v="57" actId="14100"/>
        <pc:sldMkLst>
          <pc:docMk/>
          <pc:sldMk cId="3100704842" sldId="283"/>
        </pc:sldMkLst>
        <pc:spChg chg="mod">
          <ac:chgData name="Natalie Francis" userId="e859cff9-ab28-4f1c-8072-00482c704e35" providerId="ADAL" clId="{09B3F023-5632-418C-A2D4-1E009322CA8E}" dt="2023-02-24T14:02:20.357" v="57" actId="14100"/>
          <ac:spMkLst>
            <pc:docMk/>
            <pc:sldMk cId="3100704842" sldId="283"/>
            <ac:spMk id="3" creationId="{00000000-0000-0000-0000-000000000000}"/>
          </ac:spMkLst>
        </pc:spChg>
      </pc:sldChg>
      <pc:sldChg chg="modSp mod">
        <pc:chgData name="Natalie Francis" userId="e859cff9-ab28-4f1c-8072-00482c704e35" providerId="ADAL" clId="{09B3F023-5632-418C-A2D4-1E009322CA8E}" dt="2023-02-24T15:04:29.169" v="149" actId="20577"/>
        <pc:sldMkLst>
          <pc:docMk/>
          <pc:sldMk cId="118365723" sldId="287"/>
        </pc:sldMkLst>
        <pc:spChg chg="mod">
          <ac:chgData name="Natalie Francis" userId="e859cff9-ab28-4f1c-8072-00482c704e35" providerId="ADAL" clId="{09B3F023-5632-418C-A2D4-1E009322CA8E}" dt="2023-02-24T15:04:29.169" v="149" actId="20577"/>
          <ac:spMkLst>
            <pc:docMk/>
            <pc:sldMk cId="118365723" sldId="287"/>
            <ac:spMk id="7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8E18C-BE56-4B7C-A5E4-EDF4162D7177}" type="datetimeFigureOut">
              <a:rPr lang="en-CA" smtClean="0"/>
              <a:t>2023-02-24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38AF0-CB70-4562-AA52-D90EC8C1FE2D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092522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8E18C-BE56-4B7C-A5E4-EDF4162D7177}" type="datetimeFigureOut">
              <a:rPr lang="en-CA" smtClean="0"/>
              <a:t>2023-02-24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38AF0-CB70-4562-AA52-D90EC8C1FE2D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0866305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8E18C-BE56-4B7C-A5E4-EDF4162D7177}" type="datetimeFigureOut">
              <a:rPr lang="en-CA" smtClean="0"/>
              <a:t>2023-02-24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38AF0-CB70-4562-AA52-D90EC8C1FE2D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7244698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8E18C-BE56-4B7C-A5E4-EDF4162D7177}" type="datetimeFigureOut">
              <a:rPr lang="en-CA" smtClean="0"/>
              <a:t>2023-02-24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38AF0-CB70-4562-AA52-D90EC8C1FE2D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1808983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8E18C-BE56-4B7C-A5E4-EDF4162D7177}" type="datetimeFigureOut">
              <a:rPr lang="en-CA" smtClean="0"/>
              <a:t>2023-02-24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38AF0-CB70-4562-AA52-D90EC8C1FE2D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8009309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8E18C-BE56-4B7C-A5E4-EDF4162D7177}" type="datetimeFigureOut">
              <a:rPr lang="en-CA" smtClean="0"/>
              <a:t>2023-02-24</a:t>
            </a:fld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38AF0-CB70-4562-AA52-D90EC8C1FE2D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068367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8E18C-BE56-4B7C-A5E4-EDF4162D7177}" type="datetimeFigureOut">
              <a:rPr lang="en-CA" smtClean="0"/>
              <a:t>2023-02-24</a:t>
            </a:fld>
            <a:endParaRPr lang="en-C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38AF0-CB70-4562-AA52-D90EC8C1FE2D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9598638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8E18C-BE56-4B7C-A5E4-EDF4162D7177}" type="datetimeFigureOut">
              <a:rPr lang="en-CA" smtClean="0"/>
              <a:t>2023-02-24</a:t>
            </a:fld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38AF0-CB70-4562-AA52-D90EC8C1FE2D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035669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8E18C-BE56-4B7C-A5E4-EDF4162D7177}" type="datetimeFigureOut">
              <a:rPr lang="en-CA" smtClean="0"/>
              <a:t>2023-02-24</a:t>
            </a:fld>
            <a:endParaRPr lang="en-C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38AF0-CB70-4562-AA52-D90EC8C1FE2D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1219833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8E18C-BE56-4B7C-A5E4-EDF4162D7177}" type="datetimeFigureOut">
              <a:rPr lang="en-CA" smtClean="0"/>
              <a:t>2023-02-24</a:t>
            </a:fld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38AF0-CB70-4562-AA52-D90EC8C1FE2D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1771322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8E18C-BE56-4B7C-A5E4-EDF4162D7177}" type="datetimeFigureOut">
              <a:rPr lang="en-CA" smtClean="0"/>
              <a:t>2023-02-24</a:t>
            </a:fld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38AF0-CB70-4562-AA52-D90EC8C1FE2D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0217460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48E18C-BE56-4B7C-A5E4-EDF4162D7177}" type="datetimeFigureOut">
              <a:rPr lang="en-CA" smtClean="0"/>
              <a:t>2023-02-24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C38AF0-CB70-4562-AA52-D90EC8C1FE2D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629570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6484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6067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437594"/>
            <a:ext cx="4550029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AB : facultatif	C.-B. : facultatif	</a:t>
            </a:r>
          </a:p>
          <a:p>
            <a:pPr algn="l" rtl="0">
              <a:lnSpc>
                <a:spcPct val="150000"/>
              </a:lnSpc>
            </a:pP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MB : facultatif	ON : facultatif</a:t>
            </a:r>
            <a:endParaRPr lang="fr-ca" sz="16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84255" y="736600"/>
            <a:ext cx="9085245" cy="75341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Guide de l’enseignant p. N-57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–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64 (à aborder après 3.2 Unité 11 Les régularités et l’algèbre)</a:t>
            </a:r>
          </a:p>
          <a:p>
            <a:pPr algn="r" rtl="0">
              <a:lnSpc>
                <a:spcPct val="200000"/>
              </a:lnSpc>
            </a:pPr>
            <a:r>
              <a:rPr lang="fr-ca" sz="1600" dirty="0">
                <a:solidFill>
                  <a:srgbClr val="666666"/>
                </a:solidFill>
                <a:latin typeface="Century Gothic"/>
              </a:rPr>
              <a:t>n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ouvelle édition française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JUMP Math™    Copyright © 2023 JUMP Math</a:t>
            </a:r>
            <a:endParaRPr lang="fr-ca" sz="16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0700" y="1454779"/>
            <a:ext cx="2313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666666"/>
                </a:solidFill>
                <a:latin typeface="Century Gothic"/>
              </a:rPr>
              <a:t>RP3-4</a:t>
            </a:r>
            <a:endParaRPr lang="fr-ca" sz="28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0700" y="2013579"/>
            <a:ext cx="7762240" cy="5539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3000" b="0" i="0" u="none" baseline="0" dirty="0">
                <a:solidFill>
                  <a:srgbClr val="000000"/>
                </a:solidFill>
                <a:latin typeface="Century Gothic"/>
              </a:rPr>
              <a:t>Utilisation de la recherche systématique et de la structure</a:t>
            </a:r>
            <a:endParaRPr lang="fr-ca" sz="30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8680196" cy="140948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Les élèves :</a:t>
            </a:r>
          </a:p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• emploieront une approche structurée (valeur de position, propriétés des opérations) pour restreindre l’étendue de la recherche requise pour résoudre un problème</a:t>
            </a:r>
            <a:endParaRPr lang="fr-ca" sz="1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3659988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381000"/>
            <a:ext cx="9364044" cy="117038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2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Parfois, deux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chiffres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sont manquants. </a:t>
            </a:r>
          </a:p>
          <a:p>
            <a:pPr algn="l" rtl="0">
              <a:lnSpc>
                <a:spcPct val="112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On peut répondre à la question exactement de la même manière.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82600" y="6921500"/>
            <a:ext cx="73304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 N-59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4377754" y="2248303"/>
            <a:ext cx="1404493" cy="1385507"/>
            <a:chOff x="4369330" y="2257925"/>
            <a:chExt cx="1404493" cy="1385507"/>
          </a:xfrm>
        </p:grpSpPr>
        <p:sp>
          <p:nvSpPr>
            <p:cNvPr id="4" name="TextBox 3"/>
            <p:cNvSpPr txBox="1"/>
            <p:nvPr/>
          </p:nvSpPr>
          <p:spPr>
            <a:xfrm>
              <a:off x="4369330" y="2257925"/>
              <a:ext cx="1404493" cy="138499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 3A</a:t>
              </a:r>
            </a:p>
            <a:p>
              <a:pPr algn="ct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 B4</a:t>
              </a:r>
            </a:p>
            <a:p>
              <a:pPr algn="ct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 75  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4445400" y="2723950"/>
              <a:ext cx="1243584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_____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483100" y="2689325"/>
              <a:ext cx="433908" cy="954107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+</a:t>
              </a:r>
            </a:p>
            <a:p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748272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" name="Straight Connector 32"/>
          <p:cNvCxnSpPr/>
          <p:nvPr/>
        </p:nvCxnSpPr>
        <p:spPr>
          <a:xfrm>
            <a:off x="0" y="495915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457200" y="431800"/>
            <a:ext cx="9081436" cy="122867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Trouve la solution au problème.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457200" y="2006600"/>
            <a:ext cx="1744849" cy="1384994"/>
            <a:chOff x="457200" y="2006600"/>
            <a:chExt cx="1744849" cy="1384994"/>
          </a:xfrm>
        </p:grpSpPr>
        <p:sp>
          <p:nvSpPr>
            <p:cNvPr id="3" name="TextBox 2"/>
            <p:cNvSpPr txBox="1"/>
            <p:nvPr/>
          </p:nvSpPr>
          <p:spPr>
            <a:xfrm>
              <a:off x="457200" y="2006600"/>
              <a:ext cx="691007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a) 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797556" y="2006600"/>
              <a:ext cx="1404493" cy="138499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 2A</a:t>
              </a:r>
            </a:p>
            <a:p>
              <a:pPr algn="ct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 B6</a:t>
              </a:r>
            </a:p>
            <a:p>
              <a:pPr algn="ct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 79 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854375" y="2476100"/>
              <a:ext cx="1243584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_____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901700" y="2422225"/>
              <a:ext cx="433908" cy="954107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+</a:t>
              </a:r>
            </a:p>
            <a:p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457200" y="5181600"/>
            <a:ext cx="142341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FF0000"/>
                </a:solidFill>
                <a:latin typeface="Century Gothic"/>
              </a:rPr>
              <a:t>Bonus : </a:t>
            </a:r>
            <a:endParaRPr lang="fr-ca" sz="2800" dirty="0">
              <a:solidFill>
                <a:srgbClr val="FF0000"/>
              </a:solidFill>
              <a:latin typeface="Century Gothic"/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2142825" y="5181600"/>
            <a:ext cx="1638808" cy="1384994"/>
            <a:chOff x="2142825" y="5181600"/>
            <a:chExt cx="1638808" cy="1384994"/>
          </a:xfrm>
        </p:grpSpPr>
        <p:sp>
          <p:nvSpPr>
            <p:cNvPr id="13" name="TextBox 12"/>
            <p:cNvSpPr txBox="1"/>
            <p:nvPr/>
          </p:nvSpPr>
          <p:spPr>
            <a:xfrm>
              <a:off x="2142825" y="5663400"/>
              <a:ext cx="16388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_______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219025" y="5609925"/>
              <a:ext cx="433959" cy="954107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+</a:t>
              </a:r>
            </a:p>
            <a:p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341880" y="5181600"/>
              <a:ext cx="1329944" cy="138499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A15</a:t>
              </a:r>
            </a:p>
            <a:p>
              <a:pPr algn="ct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2BC</a:t>
              </a:r>
            </a:p>
            <a:p>
              <a:pPr algn="ct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958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5495625" y="5181600"/>
            <a:ext cx="3112008" cy="1384994"/>
            <a:chOff x="5495625" y="5181600"/>
            <a:chExt cx="3112008" cy="1384994"/>
          </a:xfrm>
        </p:grpSpPr>
        <p:sp>
          <p:nvSpPr>
            <p:cNvPr id="17" name="TextBox 16"/>
            <p:cNvSpPr txBox="1"/>
            <p:nvPr/>
          </p:nvSpPr>
          <p:spPr>
            <a:xfrm>
              <a:off x="5834380" y="5181600"/>
              <a:ext cx="2301240" cy="138499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3 426 7A5</a:t>
              </a:r>
            </a:p>
            <a:p>
              <a:pPr algn="ct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​2 B11 264</a:t>
              </a:r>
            </a:p>
            <a:p>
              <a:pPr algn="ct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5 737 989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495625" y="5663400"/>
              <a:ext cx="31120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 _____________ 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724225" y="5609925"/>
              <a:ext cx="532384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+ 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3937000" y="2006600"/>
            <a:ext cx="1744849" cy="1395132"/>
            <a:chOff x="3937000" y="2006600"/>
            <a:chExt cx="1744849" cy="1395132"/>
          </a:xfrm>
        </p:grpSpPr>
        <p:sp>
          <p:nvSpPr>
            <p:cNvPr id="21" name="TextBox 20"/>
            <p:cNvSpPr txBox="1"/>
            <p:nvPr/>
          </p:nvSpPr>
          <p:spPr>
            <a:xfrm>
              <a:off x="3937000" y="2006600"/>
              <a:ext cx="691007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b) 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277356" y="2006600"/>
              <a:ext cx="1404493" cy="138499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 13</a:t>
              </a:r>
            </a:p>
            <a:p>
              <a:pPr algn="ct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 AB</a:t>
              </a:r>
            </a:p>
            <a:p>
              <a:pPr algn="ct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 84 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334175" y="2482250"/>
              <a:ext cx="1243584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_____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4381500" y="2447625"/>
              <a:ext cx="433908" cy="954107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+</a:t>
              </a:r>
            </a:p>
            <a:p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7429500" y="2006600"/>
            <a:ext cx="1744849" cy="1384994"/>
            <a:chOff x="7429500" y="2006600"/>
            <a:chExt cx="1744849" cy="1384994"/>
          </a:xfrm>
        </p:grpSpPr>
        <p:sp>
          <p:nvSpPr>
            <p:cNvPr id="27" name="TextBox 26"/>
            <p:cNvSpPr txBox="1"/>
            <p:nvPr/>
          </p:nvSpPr>
          <p:spPr>
            <a:xfrm>
              <a:off x="7429500" y="2006600"/>
              <a:ext cx="691007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c) 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7769856" y="2006600"/>
              <a:ext cx="1404493" cy="138499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 A7</a:t>
              </a:r>
            </a:p>
            <a:p>
              <a:pPr algn="ct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 3B</a:t>
              </a:r>
            </a:p>
            <a:p>
              <a:pPr algn="ct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 58 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7826675" y="2476100"/>
              <a:ext cx="1243584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_____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7874000" y="2422225"/>
              <a:ext cx="433908" cy="954107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+</a:t>
              </a:r>
            </a:p>
            <a:p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57013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4020685" y="2232525"/>
            <a:ext cx="1664824" cy="1427595"/>
            <a:chOff x="4020685" y="1835350"/>
            <a:chExt cx="1664824" cy="1427595"/>
          </a:xfrm>
        </p:grpSpPr>
        <p:sp>
          <p:nvSpPr>
            <p:cNvPr id="2" name="TextBox 1"/>
            <p:cNvSpPr txBox="1"/>
            <p:nvPr/>
          </p:nvSpPr>
          <p:spPr>
            <a:xfrm>
              <a:off x="4043010" y="1835350"/>
              <a:ext cx="1404493" cy="954107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2A</a:t>
              </a:r>
            </a:p>
            <a:p>
              <a:pPr algn="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3A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4441925" y="2307925"/>
              <a:ext cx="1243584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_____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4457700" y="2247900"/>
              <a:ext cx="53235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+ 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4020685" y="2739725"/>
              <a:ext cx="1404493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5</a:t>
              </a:r>
              <a:r>
                <a:rPr lang="fr-ca" sz="1500" b="0" i="0" u="none" baseline="0">
                  <a:solidFill>
                    <a:srgbClr val="000000"/>
                  </a:solidFill>
                  <a:latin typeface="Century Gothic"/>
                </a:rPr>
                <a:t> 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8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469900" y="393700"/>
            <a:ext cx="9286240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Des lettres différentes représentent des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 chiffres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différents, donc les lettres identiques doivent représenter le même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 chiffre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.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9900" y="6959600"/>
            <a:ext cx="47523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 N-60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9900" y="4025900"/>
            <a:ext cx="863042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Essayons les chiffres possibles dans l’ordre, en commençant par le chiffre 1.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4663258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69900" y="457200"/>
            <a:ext cx="9286240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Existe-t-il une manière plus simple de constater que la lettre A représente le chiffre 4 sans devoir essayer toutes les possibilités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  <a:endParaRPr lang="fr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9900" y="6946900"/>
            <a:ext cx="47523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 N-60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4020685" y="2114475"/>
            <a:ext cx="1664824" cy="1427595"/>
            <a:chOff x="4020685" y="1835350"/>
            <a:chExt cx="1664824" cy="1427595"/>
          </a:xfrm>
        </p:grpSpPr>
        <p:sp>
          <p:nvSpPr>
            <p:cNvPr id="10" name="TextBox 9"/>
            <p:cNvSpPr txBox="1"/>
            <p:nvPr/>
          </p:nvSpPr>
          <p:spPr>
            <a:xfrm>
              <a:off x="4043010" y="1835350"/>
              <a:ext cx="1404493" cy="954107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2A</a:t>
              </a:r>
            </a:p>
            <a:p>
              <a:pPr algn="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3A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441925" y="2307925"/>
              <a:ext cx="1243584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_____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457700" y="2247900"/>
              <a:ext cx="53235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+ 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020685" y="2739725"/>
              <a:ext cx="1404493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5</a:t>
              </a:r>
              <a:r>
                <a:rPr lang="fr-ca" sz="1500" b="0" i="0" u="none" baseline="0">
                  <a:solidFill>
                    <a:srgbClr val="000000"/>
                  </a:solidFill>
                  <a:latin typeface="Century Gothic"/>
                </a:rPr>
                <a:t> 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8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966325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Group 44"/>
          <p:cNvGrpSpPr/>
          <p:nvPr/>
        </p:nvGrpSpPr>
        <p:grpSpPr>
          <a:xfrm>
            <a:off x="3873500" y="3154203"/>
            <a:ext cx="2504440" cy="1384994"/>
            <a:chOff x="3873500" y="2882900"/>
            <a:chExt cx="2504440" cy="1384994"/>
          </a:xfrm>
        </p:grpSpPr>
        <p:sp>
          <p:nvSpPr>
            <p:cNvPr id="2" name="TextBox 1"/>
            <p:cNvSpPr txBox="1"/>
            <p:nvPr/>
          </p:nvSpPr>
          <p:spPr>
            <a:xfrm>
              <a:off x="3873500" y="2882900"/>
              <a:ext cx="25044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b) 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grpSp>
          <p:nvGrpSpPr>
            <p:cNvPr id="40" name="Group 39"/>
            <p:cNvGrpSpPr/>
            <p:nvPr/>
          </p:nvGrpSpPr>
          <p:grpSpPr>
            <a:xfrm>
              <a:off x="4050230" y="2882900"/>
              <a:ext cx="1562954" cy="1384994"/>
              <a:chOff x="4050230" y="2882900"/>
              <a:chExt cx="1562954" cy="1384994"/>
            </a:xfrm>
          </p:grpSpPr>
          <p:sp>
            <p:nvSpPr>
              <p:cNvPr id="3" name="TextBox 2"/>
              <p:cNvSpPr txBox="1"/>
              <p:nvPr/>
            </p:nvSpPr>
            <p:spPr>
              <a:xfrm>
                <a:off x="4050230" y="2882900"/>
                <a:ext cx="1336040" cy="1384994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r" rtl="0"/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 A4</a:t>
                </a:r>
              </a:p>
              <a:p>
                <a:pPr algn="r" rtl="0"/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 2B</a:t>
                </a:r>
              </a:p>
              <a:p>
                <a:pPr algn="r" rtl="0"/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  38 </a:t>
                </a:r>
                <a:endParaRPr lang="fr-ca" sz="2800" dirty="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4" name="TextBox 3"/>
              <p:cNvSpPr txBox="1"/>
              <p:nvPr/>
            </p:nvSpPr>
            <p:spPr>
              <a:xfrm>
                <a:off x="4369600" y="3365100"/>
                <a:ext cx="1243584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_____</a:t>
                </a:r>
                <a:endParaRPr lang="fr-ca" sz="2800" dirty="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5" name="TextBox 4"/>
              <p:cNvSpPr txBox="1"/>
              <p:nvPr/>
            </p:nvSpPr>
            <p:spPr>
              <a:xfrm>
                <a:off x="4362650" y="3295450"/>
                <a:ext cx="433908" cy="954107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+</a:t>
                </a:r>
              </a:p>
              <a:p>
                <a:endParaRPr lang="fr-ca" sz="2800" dirty="0">
                  <a:solidFill>
                    <a:srgbClr val="000000"/>
                  </a:solidFill>
                  <a:latin typeface="Century Gothic"/>
                </a:endParaRPr>
              </a:p>
            </p:txBody>
          </p:sp>
        </p:grpSp>
      </p:grpSp>
      <p:grpSp>
        <p:nvGrpSpPr>
          <p:cNvPr id="46" name="Group 45"/>
          <p:cNvGrpSpPr/>
          <p:nvPr/>
        </p:nvGrpSpPr>
        <p:grpSpPr>
          <a:xfrm>
            <a:off x="7073900" y="3154203"/>
            <a:ext cx="2021840" cy="1384995"/>
            <a:chOff x="7073900" y="2882900"/>
            <a:chExt cx="2021840" cy="1384995"/>
          </a:xfrm>
        </p:grpSpPr>
        <p:sp>
          <p:nvSpPr>
            <p:cNvPr id="8" name="TextBox 7"/>
            <p:cNvSpPr txBox="1"/>
            <p:nvPr/>
          </p:nvSpPr>
          <p:spPr>
            <a:xfrm>
              <a:off x="7073900" y="2882900"/>
              <a:ext cx="20218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c) 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grpSp>
          <p:nvGrpSpPr>
            <p:cNvPr id="41" name="Group 40"/>
            <p:cNvGrpSpPr/>
            <p:nvPr/>
          </p:nvGrpSpPr>
          <p:grpSpPr>
            <a:xfrm>
              <a:off x="7563050" y="2882900"/>
              <a:ext cx="1250534" cy="1384995"/>
              <a:chOff x="7563050" y="2882900"/>
              <a:chExt cx="1250534" cy="1384995"/>
            </a:xfrm>
          </p:grpSpPr>
          <p:sp>
            <p:nvSpPr>
              <p:cNvPr id="9" name="TextBox 8"/>
              <p:cNvSpPr txBox="1"/>
              <p:nvPr/>
            </p:nvSpPr>
            <p:spPr>
              <a:xfrm>
                <a:off x="7724005" y="2882900"/>
                <a:ext cx="859917" cy="1384995"/>
              </a:xfrm>
              <a:prstGeom prst="rect">
                <a:avLst/>
              </a:prstGeom>
              <a:noFill/>
            </p:spPr>
            <p:txBody>
              <a:bodyPr vert="horz" wrap="square" rtlCol="0">
                <a:spAutoFit/>
              </a:bodyPr>
              <a:lstStyle/>
              <a:p>
                <a:pPr algn="r" rtl="0"/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3A</a:t>
                </a:r>
              </a:p>
              <a:p>
                <a:pPr algn="r" rtl="0"/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​3A</a:t>
                </a:r>
              </a:p>
              <a:p>
                <a:pPr algn="r" rtl="0"/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 64 </a:t>
                </a:r>
                <a:endParaRPr lang="fr-ca" sz="2800" dirty="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7570000" y="3365100"/>
                <a:ext cx="1243584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_____</a:t>
                </a:r>
                <a:endParaRPr lang="fr-ca" sz="2800" dirty="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7563050" y="3295450"/>
                <a:ext cx="433908" cy="954107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+</a:t>
                </a:r>
              </a:p>
              <a:p>
                <a:endParaRPr lang="fr-ca" sz="2800" dirty="0">
                  <a:solidFill>
                    <a:srgbClr val="000000"/>
                  </a:solidFill>
                  <a:latin typeface="Century Gothic"/>
                </a:endParaRPr>
              </a:p>
            </p:txBody>
          </p:sp>
        </p:grpSp>
      </p:grpSp>
      <p:grpSp>
        <p:nvGrpSpPr>
          <p:cNvPr id="39" name="Group 38"/>
          <p:cNvGrpSpPr/>
          <p:nvPr/>
        </p:nvGrpSpPr>
        <p:grpSpPr>
          <a:xfrm>
            <a:off x="457200" y="3154203"/>
            <a:ext cx="1714284" cy="1384994"/>
            <a:chOff x="457200" y="2882900"/>
            <a:chExt cx="1714284" cy="1384994"/>
          </a:xfrm>
        </p:grpSpPr>
        <p:sp>
          <p:nvSpPr>
            <p:cNvPr id="14" name="TextBox 13"/>
            <p:cNvSpPr txBox="1"/>
            <p:nvPr/>
          </p:nvSpPr>
          <p:spPr>
            <a:xfrm>
              <a:off x="457200" y="2882900"/>
              <a:ext cx="691007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a) 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47305" y="2882900"/>
              <a:ext cx="1404493" cy="138499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 3A</a:t>
              </a:r>
            </a:p>
            <a:p>
              <a:pPr algn="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 A5</a:t>
              </a:r>
            </a:p>
            <a:p>
              <a:pPr algn="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  79 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927900" y="3365100"/>
              <a:ext cx="1243584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_____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920950" y="3295450"/>
              <a:ext cx="433908" cy="954107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+</a:t>
              </a:r>
            </a:p>
            <a:p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457200" y="5478303"/>
            <a:ext cx="2021840" cy="1398207"/>
            <a:chOff x="457200" y="5207000"/>
            <a:chExt cx="2021840" cy="1398207"/>
          </a:xfrm>
        </p:grpSpPr>
        <p:sp>
          <p:nvSpPr>
            <p:cNvPr id="20" name="TextBox 19"/>
            <p:cNvSpPr txBox="1"/>
            <p:nvPr/>
          </p:nvSpPr>
          <p:spPr>
            <a:xfrm>
              <a:off x="457200" y="5207000"/>
              <a:ext cx="20218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d) 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004853" y="5207000"/>
              <a:ext cx="946945" cy="1384995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5A</a:t>
              </a:r>
            </a:p>
            <a:p>
              <a:pPr algn="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​A5</a:t>
              </a:r>
            </a:p>
            <a:p>
              <a:pPr algn="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 77 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924425" y="5695350"/>
              <a:ext cx="1243584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_____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920950" y="5651100"/>
              <a:ext cx="433908" cy="954107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+</a:t>
              </a:r>
            </a:p>
            <a:p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3873500" y="5478303"/>
            <a:ext cx="2021840" cy="1398207"/>
            <a:chOff x="3873500" y="5207000"/>
            <a:chExt cx="2021840" cy="1398207"/>
          </a:xfrm>
        </p:grpSpPr>
        <p:sp>
          <p:nvSpPr>
            <p:cNvPr id="26" name="TextBox 25"/>
            <p:cNvSpPr txBox="1"/>
            <p:nvPr/>
          </p:nvSpPr>
          <p:spPr>
            <a:xfrm>
              <a:off x="3873500" y="5207000"/>
              <a:ext cx="20218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e) 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548278" y="5207000"/>
              <a:ext cx="809117" cy="1384995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3AB3</a:t>
              </a:r>
            </a:p>
            <a:p>
              <a:pPr algn="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 97 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4350350" y="5695350"/>
              <a:ext cx="1243584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_____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4337250" y="5651100"/>
              <a:ext cx="433908" cy="954107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+</a:t>
              </a:r>
            </a:p>
            <a:p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7073900" y="5478302"/>
            <a:ext cx="2021840" cy="1398208"/>
            <a:chOff x="7073900" y="5206999"/>
            <a:chExt cx="2021840" cy="1398208"/>
          </a:xfrm>
        </p:grpSpPr>
        <p:sp>
          <p:nvSpPr>
            <p:cNvPr id="32" name="TextBox 31"/>
            <p:cNvSpPr txBox="1"/>
            <p:nvPr/>
          </p:nvSpPr>
          <p:spPr>
            <a:xfrm>
              <a:off x="7073900" y="5207000"/>
              <a:ext cx="20218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f) 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7736305" y="5206999"/>
              <a:ext cx="809117" cy="1384995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A47B</a:t>
              </a:r>
            </a:p>
            <a:p>
              <a:pPr algn="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 86 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7525350" y="5695350"/>
              <a:ext cx="1243584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_____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7512250" y="5651100"/>
              <a:ext cx="433908" cy="954107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+</a:t>
              </a:r>
            </a:p>
            <a:p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457200" y="431800"/>
            <a:ext cx="9144000" cy="265919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Trouve la solution au problème. Assure-toi que les lettres identiques représentent le même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chiffre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et que des lettres différentes représentent des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chiffres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différents.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4948750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57200"/>
            <a:ext cx="142344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FF0000"/>
                </a:solidFill>
                <a:latin typeface="Century Gothic"/>
              </a:rPr>
              <a:t>Bonus : </a:t>
            </a:r>
            <a:endParaRPr lang="fr-ca" sz="2800" dirty="0">
              <a:solidFill>
                <a:srgbClr val="FF0000"/>
              </a:solidFill>
              <a:latin typeface="Century Gothic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4399280" y="1016000"/>
            <a:ext cx="1374140" cy="1815882"/>
            <a:chOff x="4399280" y="1016000"/>
            <a:chExt cx="1374140" cy="1815882"/>
          </a:xfrm>
        </p:grpSpPr>
        <p:sp>
          <p:nvSpPr>
            <p:cNvPr id="3" name="TextBox 2"/>
            <p:cNvSpPr txBox="1"/>
            <p:nvPr/>
          </p:nvSpPr>
          <p:spPr>
            <a:xfrm>
              <a:off x="4399280" y="1016000"/>
              <a:ext cx="1374140" cy="181588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1A</a:t>
              </a:r>
            </a:p>
            <a:p>
              <a:pPr algn="ct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2A</a:t>
              </a:r>
            </a:p>
            <a:p>
              <a:pPr algn="ct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4A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  <a:p>
              <a:pPr algn="ct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79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4428825" y="1910350"/>
              <a:ext cx="1243584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_____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4448075" y="1856075"/>
              <a:ext cx="433908" cy="954107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+</a:t>
              </a:r>
            </a:p>
            <a:p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028463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" y="457200"/>
            <a:ext cx="7633816" cy="95410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Ce problème est un peu plus compliqué. Peux-tu le résoudre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endParaRPr lang="fr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95300" y="6946900"/>
            <a:ext cx="8839200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 N-60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–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61 pour plus de détails. Discute pourquoi ce problème était plus difficile.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95300" y="4013200"/>
            <a:ext cx="9245600" cy="70788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</a:rPr>
              <a:t>Indice : 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</a:rPr>
              <a:t>Si tu as des difficultés, tu peux essayer tous les chiffres possibles dans l’ordre, en commençant par zéro.</a:t>
            </a:r>
            <a:endParaRPr lang="fr-ca" sz="2000" dirty="0">
              <a:solidFill>
                <a:srgbClr val="000000"/>
              </a:solidFill>
              <a:latin typeface="Century Gothic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3905985" y="1527475"/>
            <a:ext cx="1674449" cy="1427595"/>
            <a:chOff x="3905985" y="1527475"/>
            <a:chExt cx="1674449" cy="1427595"/>
          </a:xfrm>
        </p:grpSpPr>
        <p:sp>
          <p:nvSpPr>
            <p:cNvPr id="5" name="TextBox 4"/>
            <p:cNvSpPr txBox="1"/>
            <p:nvPr/>
          </p:nvSpPr>
          <p:spPr>
            <a:xfrm>
              <a:off x="3928310" y="1527475"/>
              <a:ext cx="1404493" cy="954107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1A</a:t>
              </a:r>
            </a:p>
            <a:p>
              <a:pPr algn="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3A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336850" y="2000050"/>
              <a:ext cx="1243584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_____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362250" y="1940025"/>
              <a:ext cx="53235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+ 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905985" y="2431850"/>
              <a:ext cx="1404493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5</a:t>
              </a:r>
              <a:r>
                <a:rPr lang="fr-ca" sz="1500" b="0" i="0" u="none" baseline="0">
                  <a:solidFill>
                    <a:srgbClr val="000000"/>
                  </a:solidFill>
                  <a:latin typeface="Century Gothic"/>
                </a:rPr>
                <a:t> 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6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930419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2222500"/>
            <a:ext cx="2022146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dizaines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 :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010400" y="2222500"/>
            <a:ext cx="2244132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unités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 :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95300" y="393700"/>
            <a:ext cx="92481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On peut additionner les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dizaines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et les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unités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séparément, comme on le fait lorsque tous les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chiffres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sont connus.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95300" y="6934200"/>
            <a:ext cx="33934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 N-61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95299" y="5740400"/>
            <a:ext cx="7422801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Cela peut beaucoup réduire le travail.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517571" y="2965317"/>
            <a:ext cx="1674449" cy="1427595"/>
            <a:chOff x="3905985" y="1527475"/>
            <a:chExt cx="1674449" cy="1427595"/>
          </a:xfrm>
        </p:grpSpPr>
        <p:sp>
          <p:nvSpPr>
            <p:cNvPr id="13" name="TextBox 12"/>
            <p:cNvSpPr txBox="1"/>
            <p:nvPr/>
          </p:nvSpPr>
          <p:spPr>
            <a:xfrm>
              <a:off x="3928310" y="1527475"/>
              <a:ext cx="1404493" cy="954107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1A</a:t>
              </a:r>
            </a:p>
            <a:p>
              <a:pPr algn="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3A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336850" y="2000050"/>
              <a:ext cx="1243584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_____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362250" y="1940025"/>
              <a:ext cx="53235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+ 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905985" y="2431850"/>
              <a:ext cx="1404493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5</a:t>
              </a:r>
              <a:r>
                <a:rPr lang="fr-ca" sz="1500" b="0" i="0" u="none" baseline="0">
                  <a:solidFill>
                    <a:srgbClr val="000000"/>
                  </a:solidFill>
                  <a:latin typeface="Century Gothic"/>
                </a:rPr>
                <a:t> 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6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906572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73500" y="1816100"/>
            <a:ext cx="25044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b) 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grpSp>
        <p:nvGrpSpPr>
          <p:cNvPr id="36" name="Group 35"/>
          <p:cNvGrpSpPr/>
          <p:nvPr/>
        </p:nvGrpSpPr>
        <p:grpSpPr>
          <a:xfrm>
            <a:off x="3982855" y="1813025"/>
            <a:ext cx="1336040" cy="1384994"/>
            <a:chOff x="3982855" y="1813025"/>
            <a:chExt cx="1336040" cy="1384994"/>
          </a:xfrm>
        </p:grpSpPr>
        <p:sp>
          <p:nvSpPr>
            <p:cNvPr id="3" name="TextBox 2"/>
            <p:cNvSpPr txBox="1"/>
            <p:nvPr/>
          </p:nvSpPr>
          <p:spPr>
            <a:xfrm>
              <a:off x="3982855" y="1813025"/>
              <a:ext cx="1336040" cy="138499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 2A</a:t>
              </a:r>
            </a:p>
            <a:p>
              <a:pPr algn="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 5A</a:t>
              </a:r>
            </a:p>
            <a:p>
              <a:pPr algn="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  86 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cxnSp>
          <p:nvCxnSpPr>
            <p:cNvPr id="4" name="Straight Connector 3"/>
            <p:cNvCxnSpPr/>
            <p:nvPr/>
          </p:nvCxnSpPr>
          <p:spPr>
            <a:xfrm>
              <a:off x="4410748" y="2712947"/>
              <a:ext cx="898652" cy="0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TextBox 4"/>
            <p:cNvSpPr txBox="1"/>
            <p:nvPr/>
          </p:nvSpPr>
          <p:spPr>
            <a:xfrm>
              <a:off x="4305300" y="2228250"/>
              <a:ext cx="43391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+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7289800" y="1816100"/>
            <a:ext cx="20218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c) 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7721600" y="1816100"/>
            <a:ext cx="1008926" cy="1384995"/>
            <a:chOff x="7721600" y="1816100"/>
            <a:chExt cx="1008926" cy="1384995"/>
          </a:xfrm>
        </p:grpSpPr>
        <p:sp>
          <p:nvSpPr>
            <p:cNvPr id="9" name="TextBox 8"/>
            <p:cNvSpPr txBox="1"/>
            <p:nvPr/>
          </p:nvSpPr>
          <p:spPr>
            <a:xfrm>
              <a:off x="7904480" y="1816100"/>
              <a:ext cx="809117" cy="1384995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A9​A9</a:t>
              </a:r>
            </a:p>
            <a:p>
              <a:pPr algn="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 78 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7831874" y="2707613"/>
              <a:ext cx="898652" cy="0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7721600" y="2228250"/>
              <a:ext cx="43391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+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457200" y="1816100"/>
            <a:ext cx="1499659" cy="1384994"/>
            <a:chOff x="457200" y="1816100"/>
            <a:chExt cx="1499659" cy="1384994"/>
          </a:xfrm>
        </p:grpSpPr>
        <p:sp>
          <p:nvSpPr>
            <p:cNvPr id="14" name="TextBox 13"/>
            <p:cNvSpPr txBox="1"/>
            <p:nvPr/>
          </p:nvSpPr>
          <p:spPr>
            <a:xfrm>
              <a:off x="457200" y="1816100"/>
              <a:ext cx="691007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a) 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52366" y="1816100"/>
              <a:ext cx="1404493" cy="138499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 3A</a:t>
              </a:r>
            </a:p>
            <a:p>
              <a:pPr algn="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 3A</a:t>
              </a:r>
            </a:p>
            <a:p>
              <a:pPr algn="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  74 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>
              <a:off x="1032167" y="2718281"/>
              <a:ext cx="898652" cy="0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927100" y="2228250"/>
              <a:ext cx="43391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+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3873500" y="4619838"/>
            <a:ext cx="2021840" cy="1419030"/>
            <a:chOff x="3873500" y="4619838"/>
            <a:chExt cx="2021840" cy="1419030"/>
          </a:xfrm>
        </p:grpSpPr>
        <p:sp>
          <p:nvSpPr>
            <p:cNvPr id="26" name="TextBox 25"/>
            <p:cNvSpPr txBox="1"/>
            <p:nvPr/>
          </p:nvSpPr>
          <p:spPr>
            <a:xfrm>
              <a:off x="3873500" y="4622800"/>
              <a:ext cx="20218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e) 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982855" y="4619838"/>
              <a:ext cx="1336040" cy="138499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 A3</a:t>
              </a:r>
            </a:p>
            <a:p>
              <a:pPr algn="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 A6</a:t>
              </a:r>
            </a:p>
            <a:p>
              <a:pPr algn="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   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4271078" y="5515648"/>
              <a:ext cx="13360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149  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cxnSp>
          <p:nvCxnSpPr>
            <p:cNvPr id="29" name="Straight Connector 28"/>
            <p:cNvCxnSpPr/>
            <p:nvPr/>
          </p:nvCxnSpPr>
          <p:spPr>
            <a:xfrm>
              <a:off x="4410748" y="5532020"/>
              <a:ext cx="898652" cy="0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4324550" y="5050725"/>
              <a:ext cx="43391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+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457200" y="431800"/>
            <a:ext cx="8526026" cy="105746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 : Trouve la valeur de la lettre A.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</a:rPr>
              <a:t>Indice :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</a:rPr>
              <a:t> Additionne les dizaines et les unités séparément.</a:t>
            </a:r>
            <a:endParaRPr lang="fr-ca" sz="2000" dirty="0">
              <a:solidFill>
                <a:srgbClr val="000000"/>
              </a:solidFill>
              <a:latin typeface="Century Gothic"/>
            </a:endParaRPr>
          </a:p>
        </p:txBody>
      </p:sp>
      <p:grpSp>
        <p:nvGrpSpPr>
          <p:cNvPr id="38" name="Group 37"/>
          <p:cNvGrpSpPr/>
          <p:nvPr/>
        </p:nvGrpSpPr>
        <p:grpSpPr>
          <a:xfrm>
            <a:off x="457200" y="4622800"/>
            <a:ext cx="2021840" cy="1416068"/>
            <a:chOff x="457200" y="4622800"/>
            <a:chExt cx="2021840" cy="1416068"/>
          </a:xfrm>
        </p:grpSpPr>
        <p:sp>
          <p:nvSpPr>
            <p:cNvPr id="20" name="TextBox 19"/>
            <p:cNvSpPr txBox="1"/>
            <p:nvPr/>
          </p:nvSpPr>
          <p:spPr>
            <a:xfrm>
              <a:off x="457200" y="4622800"/>
              <a:ext cx="20218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d) 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120536" y="4622800"/>
              <a:ext cx="809117" cy="1384995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A7​A8</a:t>
              </a:r>
            </a:p>
            <a:p>
              <a:pPr algn="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  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cxnSp>
          <p:nvCxnSpPr>
            <p:cNvPr id="22" name="Straight Connector 21"/>
            <p:cNvCxnSpPr/>
            <p:nvPr/>
          </p:nvCxnSpPr>
          <p:spPr>
            <a:xfrm>
              <a:off x="1032167" y="5532020"/>
              <a:ext cx="898652" cy="0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946350" y="5050725"/>
              <a:ext cx="43391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+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955708" y="5515648"/>
              <a:ext cx="13360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55  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984630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57200"/>
            <a:ext cx="142344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FF0000"/>
                </a:solidFill>
                <a:latin typeface="Century Gothic"/>
              </a:rPr>
              <a:t>Bonus : </a:t>
            </a:r>
            <a:endParaRPr lang="fr-ca" sz="2800" dirty="0">
              <a:solidFill>
                <a:srgbClr val="FF0000"/>
              </a:solidFill>
              <a:latin typeface="Century Gothic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4399280" y="1016000"/>
            <a:ext cx="1374140" cy="2296545"/>
            <a:chOff x="4399280" y="1016000"/>
            <a:chExt cx="1374140" cy="2296545"/>
          </a:xfrm>
        </p:grpSpPr>
        <p:sp>
          <p:nvSpPr>
            <p:cNvPr id="3" name="TextBox 2"/>
            <p:cNvSpPr txBox="1"/>
            <p:nvPr/>
          </p:nvSpPr>
          <p:spPr>
            <a:xfrm>
              <a:off x="4399280" y="1016000"/>
              <a:ext cx="1374140" cy="181588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2A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  <a:p>
              <a:pPr algn="ct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3A</a:t>
              </a:r>
            </a:p>
            <a:p>
              <a:pPr algn="ct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4A</a:t>
              </a:r>
            </a:p>
            <a:p>
              <a:pPr algn="ct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​5A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4457700" y="2332125"/>
              <a:ext cx="1243584" cy="923330"/>
              <a:chOff x="4457700" y="2332125"/>
              <a:chExt cx="1243584" cy="923330"/>
            </a:xfrm>
          </p:grpSpPr>
          <p:sp>
            <p:nvSpPr>
              <p:cNvPr id="4" name="TextBox 3"/>
              <p:cNvSpPr txBox="1"/>
              <p:nvPr/>
            </p:nvSpPr>
            <p:spPr>
              <a:xfrm>
                <a:off x="4457700" y="2376775"/>
                <a:ext cx="1243584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_____</a:t>
                </a:r>
                <a:endParaRPr lang="fr-ca" sz="2800" dirty="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5" name="TextBox 4"/>
              <p:cNvSpPr txBox="1"/>
              <p:nvPr/>
            </p:nvSpPr>
            <p:spPr>
              <a:xfrm>
                <a:off x="4457700" y="2332125"/>
                <a:ext cx="433908" cy="92333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700" b="0" i="0" u="none" baseline="0">
                    <a:solidFill>
                      <a:srgbClr val="000000"/>
                    </a:solidFill>
                    <a:latin typeface="Century Gothic"/>
                  </a:rPr>
                  <a:t>+</a:t>
                </a:r>
              </a:p>
              <a:p>
                <a:endParaRPr lang="fr-ca" sz="2700" dirty="0">
                  <a:solidFill>
                    <a:srgbClr val="000000"/>
                  </a:solidFill>
                  <a:latin typeface="Century Gothic"/>
                </a:endParaRPr>
              </a:p>
            </p:txBody>
          </p:sp>
        </p:grpSp>
        <p:sp>
          <p:nvSpPr>
            <p:cNvPr id="7" name="TextBox 6"/>
            <p:cNvSpPr txBox="1"/>
            <p:nvPr/>
          </p:nvSpPr>
          <p:spPr>
            <a:xfrm>
              <a:off x="4610100" y="2789325"/>
              <a:ext cx="830756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16</a:t>
              </a:r>
              <a:r>
                <a:rPr lang="fr-ca" sz="600" b="0" i="0" u="none" baseline="0">
                  <a:solidFill>
                    <a:srgbClr val="000000"/>
                  </a:solidFill>
                  <a:latin typeface="Century Gothic"/>
                </a:rPr>
                <a:t> 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8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230676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traight Connector 19"/>
          <p:cNvCxnSpPr/>
          <p:nvPr/>
        </p:nvCxnSpPr>
        <p:spPr>
          <a:xfrm>
            <a:off x="0" y="37846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482600" y="431800"/>
            <a:ext cx="3566886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Additionne.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1981074" y="1051425"/>
            <a:ext cx="1577466" cy="1046595"/>
            <a:chOff x="1981074" y="1051425"/>
            <a:chExt cx="1577466" cy="1046595"/>
          </a:xfrm>
        </p:grpSpPr>
        <p:sp>
          <p:nvSpPr>
            <p:cNvPr id="3" name="TextBox 2"/>
            <p:cNvSpPr txBox="1"/>
            <p:nvPr/>
          </p:nvSpPr>
          <p:spPr>
            <a:xfrm>
              <a:off x="1981074" y="1051425"/>
              <a:ext cx="1418717" cy="95410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 3 4</a:t>
              </a:r>
            </a:p>
            <a:p>
              <a:pPr algn="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 2 5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2273300" y="1574800"/>
              <a:ext cx="12852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______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324100" y="1479350"/>
              <a:ext cx="42611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Arial"/>
                </a:rPr>
                <a:t>+</a:t>
              </a:r>
              <a:endParaRPr lang="fr-ca" sz="2800" dirty="0">
                <a:solidFill>
                  <a:srgbClr val="000000"/>
                </a:solidFill>
                <a:latin typeface="Arial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6349874" y="1051425"/>
            <a:ext cx="1577466" cy="1046595"/>
            <a:chOff x="6349874" y="1051425"/>
            <a:chExt cx="1577466" cy="1046595"/>
          </a:xfrm>
        </p:grpSpPr>
        <p:sp>
          <p:nvSpPr>
            <p:cNvPr id="7" name="TextBox 6"/>
            <p:cNvSpPr txBox="1"/>
            <p:nvPr/>
          </p:nvSpPr>
          <p:spPr>
            <a:xfrm>
              <a:off x="6349874" y="1051425"/>
              <a:ext cx="1418717" cy="95410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 3 4</a:t>
              </a:r>
            </a:p>
            <a:p>
              <a:pPr algn="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 2 7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642100" y="1574800"/>
              <a:ext cx="12852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______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692900" y="1479350"/>
              <a:ext cx="42611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Arial"/>
                </a:rPr>
                <a:t>+</a:t>
              </a:r>
              <a:endParaRPr lang="fr-ca" sz="2800" dirty="0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2138680" y="4227775"/>
            <a:ext cx="1634363" cy="181588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 rtl="0">
              <a:lnSpc>
                <a:spcPct val="200000"/>
              </a:lnSpc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4 + 5 = 9</a:t>
            </a:r>
          </a:p>
          <a:p>
            <a:pPr algn="ctr" rtl="0">
              <a:lnSpc>
                <a:spcPct val="200000"/>
              </a:lnSpc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3 + 2 = 5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177280" y="4227775"/>
            <a:ext cx="3489234" cy="16800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 rtl="0">
              <a:lnSpc>
                <a:spcPct val="200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4 + 7 ne vaut pas 1</a:t>
            </a:r>
          </a:p>
          <a:p>
            <a:pPr algn="ctr" rtl="0">
              <a:lnSpc>
                <a:spcPct val="200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3 + 2 ne vaut pas 6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82600" y="6946900"/>
            <a:ext cx="7990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Que faut-il regrouper</a:t>
            </a:r>
            <a:r>
              <a:rPr lang="fr-ca" sz="1600" b="0" i="0" u="none" baseline="0">
                <a:solidFill>
                  <a:srgbClr val="666666"/>
                </a:solidFill>
                <a:latin typeface="Arial"/>
              </a:rPr>
              <a:t>?</a:t>
            </a:r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 Que ne faut-il pas regrouper</a:t>
            </a:r>
            <a:r>
              <a:rPr lang="fr-ca" sz="1600" b="0" i="0" u="none" baseline="0">
                <a:solidFill>
                  <a:srgbClr val="666666"/>
                </a:solidFill>
                <a:latin typeface="Arial"/>
              </a:rPr>
              <a:t>?</a:t>
            </a:r>
            <a:endParaRPr lang="fr-ca" sz="1600" dirty="0">
              <a:solidFill>
                <a:srgbClr val="666666"/>
              </a:solidFill>
              <a:latin typeface="Arial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82600" y="2761924"/>
            <a:ext cx="9373669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Qu’est-ce qui est différent dans la manière dont tu as trouvé les réponses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endParaRPr lang="fr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75868" y="203200"/>
            <a:ext cx="4621711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 N-57 pour plus de détails. 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358363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Straight Connector 17"/>
          <p:cNvCxnSpPr/>
          <p:nvPr/>
        </p:nvCxnSpPr>
        <p:spPr>
          <a:xfrm flipV="1">
            <a:off x="6299200" y="1"/>
            <a:ext cx="0" cy="76199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457199" y="431800"/>
            <a:ext cx="5923503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Regardons les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chiffres des unités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1470660" y="1638300"/>
            <a:ext cx="1716024" cy="1475720"/>
            <a:chOff x="1470660" y="1638300"/>
            <a:chExt cx="1716024" cy="1475720"/>
          </a:xfrm>
        </p:grpSpPr>
        <p:sp>
          <p:nvSpPr>
            <p:cNvPr id="3" name="Freeform 2"/>
            <p:cNvSpPr/>
            <p:nvPr/>
          </p:nvSpPr>
          <p:spPr>
            <a:xfrm>
              <a:off x="2550377" y="1653095"/>
              <a:ext cx="284238" cy="1398891"/>
            </a:xfrm>
            <a:custGeom>
              <a:avLst/>
              <a:gdLst/>
              <a:ahLst/>
              <a:cxnLst/>
              <a:rect l="0" t="0" r="0" b="0"/>
              <a:pathLst>
                <a:path w="284238" h="1398891">
                  <a:moveTo>
                    <a:pt x="47373" y="0"/>
                  </a:moveTo>
                  <a:lnTo>
                    <a:pt x="241581" y="0"/>
                  </a:lnTo>
                  <a:lnTo>
                    <a:pt x="246339" y="4762"/>
                  </a:lnTo>
                  <a:lnTo>
                    <a:pt x="254845" y="16270"/>
                  </a:lnTo>
                  <a:lnTo>
                    <a:pt x="262908" y="39685"/>
                  </a:lnTo>
                  <a:lnTo>
                    <a:pt x="266698" y="51194"/>
                  </a:lnTo>
                  <a:lnTo>
                    <a:pt x="273351" y="83933"/>
                  </a:lnTo>
                  <a:lnTo>
                    <a:pt x="278068" y="121237"/>
                  </a:lnTo>
                  <a:lnTo>
                    <a:pt x="280447" y="142269"/>
                  </a:lnTo>
                  <a:lnTo>
                    <a:pt x="282826" y="184137"/>
                  </a:lnTo>
                  <a:lnTo>
                    <a:pt x="283753" y="207551"/>
                  </a:lnTo>
                  <a:lnTo>
                    <a:pt x="283753" y="219060"/>
                  </a:lnTo>
                  <a:lnTo>
                    <a:pt x="284237" y="233148"/>
                  </a:lnTo>
                  <a:lnTo>
                    <a:pt x="284237" y="1165742"/>
                  </a:lnTo>
                  <a:lnTo>
                    <a:pt x="283753" y="1177449"/>
                  </a:lnTo>
                  <a:lnTo>
                    <a:pt x="283753" y="1189155"/>
                  </a:lnTo>
                  <a:lnTo>
                    <a:pt x="282826" y="1212371"/>
                  </a:lnTo>
                  <a:lnTo>
                    <a:pt x="280447" y="1254238"/>
                  </a:lnTo>
                  <a:lnTo>
                    <a:pt x="275729" y="1293923"/>
                  </a:lnTo>
                  <a:lnTo>
                    <a:pt x="273351" y="1312575"/>
                  </a:lnTo>
                  <a:lnTo>
                    <a:pt x="266698" y="1345315"/>
                  </a:lnTo>
                  <a:lnTo>
                    <a:pt x="259119" y="1368530"/>
                  </a:lnTo>
                  <a:lnTo>
                    <a:pt x="254845" y="1380238"/>
                  </a:lnTo>
                  <a:lnTo>
                    <a:pt x="246339" y="1391945"/>
                  </a:lnTo>
                  <a:lnTo>
                    <a:pt x="241581" y="1396508"/>
                  </a:lnTo>
                  <a:lnTo>
                    <a:pt x="239243" y="1396508"/>
                  </a:lnTo>
                  <a:lnTo>
                    <a:pt x="236864" y="1398890"/>
                  </a:lnTo>
                  <a:lnTo>
                    <a:pt x="47373" y="1398890"/>
                  </a:lnTo>
                  <a:lnTo>
                    <a:pt x="44510" y="1396508"/>
                  </a:lnTo>
                  <a:lnTo>
                    <a:pt x="42172" y="1396508"/>
                  </a:lnTo>
                  <a:lnTo>
                    <a:pt x="37415" y="1391945"/>
                  </a:lnTo>
                  <a:lnTo>
                    <a:pt x="28908" y="1380238"/>
                  </a:lnTo>
                  <a:lnTo>
                    <a:pt x="20845" y="1356823"/>
                  </a:lnTo>
                  <a:lnTo>
                    <a:pt x="17054" y="1345315"/>
                  </a:lnTo>
                  <a:lnTo>
                    <a:pt x="10442" y="1312575"/>
                  </a:lnTo>
                  <a:lnTo>
                    <a:pt x="5685" y="1275272"/>
                  </a:lnTo>
                  <a:lnTo>
                    <a:pt x="3306" y="1254238"/>
                  </a:lnTo>
                  <a:lnTo>
                    <a:pt x="968" y="1212371"/>
                  </a:lnTo>
                  <a:lnTo>
                    <a:pt x="0" y="1189155"/>
                  </a:lnTo>
                  <a:lnTo>
                    <a:pt x="0" y="207551"/>
                  </a:lnTo>
                  <a:lnTo>
                    <a:pt x="968" y="184137"/>
                  </a:lnTo>
                  <a:lnTo>
                    <a:pt x="3306" y="142269"/>
                  </a:lnTo>
                  <a:lnTo>
                    <a:pt x="8064" y="102585"/>
                  </a:lnTo>
                  <a:lnTo>
                    <a:pt x="10442" y="83933"/>
                  </a:lnTo>
                  <a:lnTo>
                    <a:pt x="17054" y="51194"/>
                  </a:lnTo>
                  <a:lnTo>
                    <a:pt x="24633" y="27978"/>
                  </a:lnTo>
                  <a:lnTo>
                    <a:pt x="28908" y="16270"/>
                  </a:lnTo>
                  <a:lnTo>
                    <a:pt x="37415" y="4762"/>
                  </a:lnTo>
                  <a:lnTo>
                    <a:pt x="42172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 dirty="0"/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1470660" y="1638300"/>
              <a:ext cx="1716024" cy="1475720"/>
              <a:chOff x="1470660" y="1638300"/>
              <a:chExt cx="1716024" cy="1475720"/>
            </a:xfrm>
          </p:grpSpPr>
          <p:sp>
            <p:nvSpPr>
              <p:cNvPr id="4" name="TextBox 3"/>
              <p:cNvSpPr txBox="1"/>
              <p:nvPr/>
            </p:nvSpPr>
            <p:spPr>
              <a:xfrm>
                <a:off x="1505685" y="1638300"/>
                <a:ext cx="1404493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r" rtl="0"/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3</a:t>
                </a:r>
                <a:r>
                  <a:rPr lang="fr-ca" sz="1000" b="0" i="0" u="none" baseline="0">
                    <a:solidFill>
                      <a:srgbClr val="000000"/>
                    </a:solidFill>
                    <a:latin typeface="Century Gothic"/>
                  </a:rPr>
                  <a:t> </a:t>
                </a:r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A​</a:t>
                </a:r>
                <a:endParaRPr lang="fr-ca" sz="2800" dirty="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1470660" y="2590800"/>
                <a:ext cx="1404493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r" rtl="0"/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6</a:t>
                </a:r>
                <a:r>
                  <a:rPr lang="fr-ca" sz="1500" b="0" i="0" u="none" baseline="0">
                    <a:solidFill>
                      <a:srgbClr val="000000"/>
                    </a:solidFill>
                    <a:latin typeface="Century Gothic"/>
                  </a:rPr>
                  <a:t> </a:t>
                </a:r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2</a:t>
                </a:r>
                <a:endParaRPr lang="fr-ca" sz="2800" dirty="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1470660" y="2095500"/>
                <a:ext cx="1404493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r" rtl="0"/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B</a:t>
                </a:r>
                <a:r>
                  <a:rPr lang="fr-ca" sz="1000" b="0" i="0" u="none" baseline="0">
                    <a:solidFill>
                      <a:srgbClr val="000000"/>
                    </a:solidFill>
                    <a:latin typeface="Century Gothic"/>
                  </a:rPr>
                  <a:t> </a:t>
                </a:r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5</a:t>
                </a:r>
                <a:endParaRPr lang="fr-ca" sz="2800" dirty="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5" name="TextBox 4"/>
              <p:cNvSpPr txBox="1"/>
              <p:nvPr/>
            </p:nvSpPr>
            <p:spPr>
              <a:xfrm>
                <a:off x="1943100" y="2159000"/>
                <a:ext cx="1243584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_____</a:t>
                </a:r>
                <a:endParaRPr lang="fr-ca" sz="2800" dirty="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1968500" y="2070100"/>
                <a:ext cx="532359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+ </a:t>
                </a:r>
                <a:endParaRPr lang="fr-ca" sz="2800" dirty="0">
                  <a:solidFill>
                    <a:srgbClr val="000000"/>
                  </a:solidFill>
                  <a:latin typeface="Century Gothic"/>
                </a:endParaRPr>
              </a:p>
            </p:txBody>
          </p:sp>
        </p:grpSp>
      </p:grpSp>
      <p:sp>
        <p:nvSpPr>
          <p:cNvPr id="11" name="TextBox 10"/>
          <p:cNvSpPr txBox="1"/>
          <p:nvPr/>
        </p:nvSpPr>
        <p:spPr>
          <a:xfrm>
            <a:off x="457200" y="6959600"/>
            <a:ext cx="436880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 N-62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7199" y="4013200"/>
            <a:ext cx="5841997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Est-ce que A + 5 peut donner 2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endParaRPr lang="fr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896100" y="457200"/>
            <a:ext cx="1338893" cy="653384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2000"/>
              </a:lnSpc>
              <a:spcAft>
                <a:spcPts val="14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0 + 5 =</a:t>
            </a:r>
          </a:p>
          <a:p>
            <a:pPr algn="l" rtl="0">
              <a:lnSpc>
                <a:spcPct val="112000"/>
              </a:lnSpc>
              <a:spcAft>
                <a:spcPts val="14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1 + 5 =</a:t>
            </a:r>
          </a:p>
          <a:p>
            <a:pPr algn="l" rtl="0">
              <a:lnSpc>
                <a:spcPct val="112000"/>
              </a:lnSpc>
              <a:spcAft>
                <a:spcPts val="14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2 + 5 =</a:t>
            </a:r>
          </a:p>
          <a:p>
            <a:pPr algn="l" rtl="0">
              <a:lnSpc>
                <a:spcPct val="112000"/>
              </a:lnSpc>
              <a:spcAft>
                <a:spcPts val="14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3 + 5 =</a:t>
            </a:r>
          </a:p>
          <a:p>
            <a:pPr algn="l" rtl="0">
              <a:lnSpc>
                <a:spcPct val="112000"/>
              </a:lnSpc>
              <a:spcAft>
                <a:spcPts val="14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4 + 5 =</a:t>
            </a:r>
          </a:p>
          <a:p>
            <a:pPr algn="l" rtl="0">
              <a:lnSpc>
                <a:spcPct val="112000"/>
              </a:lnSpc>
              <a:spcAft>
                <a:spcPts val="14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5 + 5 =</a:t>
            </a:r>
          </a:p>
          <a:p>
            <a:pPr algn="l" rtl="0">
              <a:lnSpc>
                <a:spcPct val="112000"/>
              </a:lnSpc>
              <a:spcAft>
                <a:spcPts val="14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6 + 5 =</a:t>
            </a:r>
          </a:p>
          <a:p>
            <a:pPr algn="l" rtl="0">
              <a:lnSpc>
                <a:spcPct val="112000"/>
              </a:lnSpc>
              <a:spcAft>
                <a:spcPts val="14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7 + 5 =</a:t>
            </a:r>
          </a:p>
          <a:p>
            <a:pPr algn="l" rtl="0">
              <a:lnSpc>
                <a:spcPct val="112000"/>
              </a:lnSpc>
              <a:spcAft>
                <a:spcPts val="14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8 + 5 =</a:t>
            </a:r>
          </a:p>
          <a:p>
            <a:pPr algn="l" rtl="0">
              <a:lnSpc>
                <a:spcPct val="112000"/>
              </a:lnSpc>
              <a:spcAft>
                <a:spcPts val="14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9 + 5 =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57200" y="5168900"/>
            <a:ext cx="429567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Donc A + 5 = ____.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748659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199" y="431800"/>
            <a:ext cx="8435591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Regarde maintenant les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chiffres des dizaines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3959860" y="2024470"/>
            <a:ext cx="1667899" cy="1953150"/>
            <a:chOff x="3959860" y="2024470"/>
            <a:chExt cx="1667899" cy="1953150"/>
          </a:xfrm>
        </p:grpSpPr>
        <p:sp>
          <p:nvSpPr>
            <p:cNvPr id="4" name="TextBox 3"/>
            <p:cNvSpPr txBox="1"/>
            <p:nvPr/>
          </p:nvSpPr>
          <p:spPr>
            <a:xfrm>
              <a:off x="3985260" y="2501900"/>
              <a:ext cx="1404493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3</a:t>
              </a:r>
              <a:r>
                <a:rPr lang="fr-ca" sz="500" b="0" i="0" u="none" baseline="0">
                  <a:solidFill>
                    <a:srgbClr val="000000"/>
                  </a:solidFill>
                  <a:latin typeface="Century Gothic"/>
                </a:rPr>
                <a:t>    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7​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959860" y="3454400"/>
              <a:ext cx="1404493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6</a:t>
              </a:r>
              <a:r>
                <a:rPr lang="fr-ca" sz="1500" b="0" i="0" u="none" baseline="0">
                  <a:solidFill>
                    <a:srgbClr val="000000"/>
                  </a:solidFill>
                  <a:latin typeface="Century Gothic"/>
                </a:rPr>
                <a:t> 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2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979110" y="2959100"/>
              <a:ext cx="1404493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B</a:t>
              </a:r>
              <a:r>
                <a:rPr lang="fr-ca" sz="1000" b="0" i="0" u="none" baseline="0">
                  <a:solidFill>
                    <a:srgbClr val="000000"/>
                  </a:solidFill>
                  <a:latin typeface="Century Gothic"/>
                </a:rPr>
                <a:t> 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5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grpSp>
          <p:nvGrpSpPr>
            <p:cNvPr id="14" name="Group 13"/>
            <p:cNvGrpSpPr/>
            <p:nvPr/>
          </p:nvGrpSpPr>
          <p:grpSpPr>
            <a:xfrm>
              <a:off x="4384175" y="2024470"/>
              <a:ext cx="1243584" cy="1929520"/>
              <a:chOff x="4384175" y="2024470"/>
              <a:chExt cx="1243584" cy="1929520"/>
            </a:xfrm>
          </p:grpSpPr>
          <p:sp>
            <p:nvSpPr>
              <p:cNvPr id="9" name="TextBox 8"/>
              <p:cNvSpPr txBox="1"/>
              <p:nvPr/>
            </p:nvSpPr>
            <p:spPr>
              <a:xfrm>
                <a:off x="4742850" y="2044700"/>
                <a:ext cx="415513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800" b="0" i="1" u="none" baseline="0">
                    <a:solidFill>
                      <a:srgbClr val="000000"/>
                    </a:solidFill>
                    <a:latin typeface="Century Gothic"/>
                  </a:rPr>
                  <a:t>1</a:t>
                </a:r>
                <a:endParaRPr lang="fr-ca" sz="2800" i="1" dirty="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3" name="Freeform 2"/>
              <p:cNvSpPr/>
              <p:nvPr/>
            </p:nvSpPr>
            <p:spPr>
              <a:xfrm>
                <a:off x="4766275" y="2024470"/>
                <a:ext cx="335114" cy="1929520"/>
              </a:xfrm>
              <a:custGeom>
                <a:avLst/>
                <a:gdLst/>
                <a:ahLst/>
                <a:cxnLst/>
                <a:rect l="0" t="0" r="0" b="0"/>
                <a:pathLst>
                  <a:path w="360232" h="1929520">
                    <a:moveTo>
                      <a:pt x="60038" y="0"/>
                    </a:moveTo>
                    <a:lnTo>
                      <a:pt x="306171" y="0"/>
                    </a:lnTo>
                    <a:lnTo>
                      <a:pt x="312201" y="6568"/>
                    </a:lnTo>
                    <a:lnTo>
                      <a:pt x="322982" y="22441"/>
                    </a:lnTo>
                    <a:lnTo>
                      <a:pt x="333201" y="54738"/>
                    </a:lnTo>
                    <a:lnTo>
                      <a:pt x="338004" y="70613"/>
                    </a:lnTo>
                    <a:lnTo>
                      <a:pt x="346437" y="115770"/>
                    </a:lnTo>
                    <a:lnTo>
                      <a:pt x="352414" y="167225"/>
                    </a:lnTo>
                    <a:lnTo>
                      <a:pt x="355429" y="196235"/>
                    </a:lnTo>
                    <a:lnTo>
                      <a:pt x="358443" y="253985"/>
                    </a:lnTo>
                    <a:lnTo>
                      <a:pt x="359619" y="286279"/>
                    </a:lnTo>
                    <a:lnTo>
                      <a:pt x="359619" y="302153"/>
                    </a:lnTo>
                    <a:lnTo>
                      <a:pt x="360231" y="321585"/>
                    </a:lnTo>
                    <a:lnTo>
                      <a:pt x="360231" y="1607933"/>
                    </a:lnTo>
                    <a:lnTo>
                      <a:pt x="359619" y="1624080"/>
                    </a:lnTo>
                    <a:lnTo>
                      <a:pt x="359619" y="1640228"/>
                    </a:lnTo>
                    <a:lnTo>
                      <a:pt x="358443" y="1672249"/>
                    </a:lnTo>
                    <a:lnTo>
                      <a:pt x="355429" y="1729996"/>
                    </a:lnTo>
                    <a:lnTo>
                      <a:pt x="349449" y="1784736"/>
                    </a:lnTo>
                    <a:lnTo>
                      <a:pt x="346437" y="1810464"/>
                    </a:lnTo>
                    <a:lnTo>
                      <a:pt x="338004" y="1855621"/>
                    </a:lnTo>
                    <a:lnTo>
                      <a:pt x="328398" y="1887643"/>
                    </a:lnTo>
                    <a:lnTo>
                      <a:pt x="322982" y="1903792"/>
                    </a:lnTo>
                    <a:lnTo>
                      <a:pt x="312201" y="1919940"/>
                    </a:lnTo>
                    <a:lnTo>
                      <a:pt x="306171" y="1926234"/>
                    </a:lnTo>
                    <a:lnTo>
                      <a:pt x="303209" y="1926234"/>
                    </a:lnTo>
                    <a:lnTo>
                      <a:pt x="300194" y="1929519"/>
                    </a:lnTo>
                    <a:lnTo>
                      <a:pt x="60038" y="1929519"/>
                    </a:lnTo>
                    <a:lnTo>
                      <a:pt x="56409" y="1926234"/>
                    </a:lnTo>
                    <a:lnTo>
                      <a:pt x="53446" y="1926234"/>
                    </a:lnTo>
                    <a:lnTo>
                      <a:pt x="47416" y="1919940"/>
                    </a:lnTo>
                    <a:lnTo>
                      <a:pt x="36635" y="1903792"/>
                    </a:lnTo>
                    <a:lnTo>
                      <a:pt x="26417" y="1871496"/>
                    </a:lnTo>
                    <a:lnTo>
                      <a:pt x="21613" y="1855621"/>
                    </a:lnTo>
                    <a:lnTo>
                      <a:pt x="13233" y="1810464"/>
                    </a:lnTo>
                    <a:lnTo>
                      <a:pt x="7203" y="1759010"/>
                    </a:lnTo>
                    <a:lnTo>
                      <a:pt x="4188" y="1729996"/>
                    </a:lnTo>
                    <a:lnTo>
                      <a:pt x="1225" y="1672249"/>
                    </a:lnTo>
                    <a:lnTo>
                      <a:pt x="0" y="1640228"/>
                    </a:lnTo>
                    <a:lnTo>
                      <a:pt x="0" y="286279"/>
                    </a:lnTo>
                    <a:lnTo>
                      <a:pt x="1225" y="253985"/>
                    </a:lnTo>
                    <a:lnTo>
                      <a:pt x="4188" y="196235"/>
                    </a:lnTo>
                    <a:lnTo>
                      <a:pt x="10218" y="141498"/>
                    </a:lnTo>
                    <a:lnTo>
                      <a:pt x="13233" y="115770"/>
                    </a:lnTo>
                    <a:lnTo>
                      <a:pt x="21613" y="70613"/>
                    </a:lnTo>
                    <a:lnTo>
                      <a:pt x="31218" y="38591"/>
                    </a:lnTo>
                    <a:lnTo>
                      <a:pt x="36635" y="22441"/>
                    </a:lnTo>
                    <a:lnTo>
                      <a:pt x="47416" y="6568"/>
                    </a:lnTo>
                    <a:lnTo>
                      <a:pt x="53446" y="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FF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 dirty="0"/>
              </a:p>
            </p:txBody>
          </p:sp>
          <p:sp>
            <p:nvSpPr>
              <p:cNvPr id="5" name="TextBox 4"/>
              <p:cNvSpPr txBox="1"/>
              <p:nvPr/>
            </p:nvSpPr>
            <p:spPr>
              <a:xfrm>
                <a:off x="4384175" y="3022600"/>
                <a:ext cx="1243584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_____</a:t>
                </a:r>
                <a:endParaRPr lang="fr-ca" sz="2800" dirty="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4399950" y="2933700"/>
                <a:ext cx="532358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+ </a:t>
                </a:r>
                <a:endParaRPr lang="fr-ca" sz="2800" dirty="0">
                  <a:solidFill>
                    <a:srgbClr val="000000"/>
                  </a:solidFill>
                  <a:latin typeface="Century Gothic"/>
                </a:endParaRPr>
              </a:p>
            </p:txBody>
          </p:sp>
        </p:grpSp>
      </p:grpSp>
      <p:sp>
        <p:nvSpPr>
          <p:cNvPr id="11" name="TextBox 10"/>
          <p:cNvSpPr txBox="1"/>
          <p:nvPr/>
        </p:nvSpPr>
        <p:spPr>
          <a:xfrm>
            <a:off x="457199" y="6959600"/>
            <a:ext cx="9118879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 N-62 pour plus de détails. Demandez à un volontaire de vérifier la réponse.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7200" y="1130300"/>
            <a:ext cx="9603740" cy="40010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</a:rPr>
              <a:t>Indice : 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</a:rPr>
              <a:t>J’ai réécrit le problème pour montrer que A vaut 7. J’ai aussi fait le regroupement.</a:t>
            </a:r>
            <a:endParaRPr lang="fr-ca" sz="20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7200" y="5791200"/>
            <a:ext cx="6697226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Qu’est-ce qui fonctionne pour B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endParaRPr lang="fr-ca" sz="2800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3029407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6283695" cy="121135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2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 : </a:t>
            </a:r>
          </a:p>
          <a:p>
            <a:pPr algn="l" rtl="0">
              <a:lnSpc>
                <a:spcPct val="112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Trouve la solution au problème. 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5359400" y="1917700"/>
            <a:ext cx="2504440" cy="1384994"/>
            <a:chOff x="5359400" y="1917700"/>
            <a:chExt cx="2504440" cy="1384994"/>
          </a:xfrm>
        </p:grpSpPr>
        <p:sp>
          <p:nvSpPr>
            <p:cNvPr id="3" name="TextBox 2"/>
            <p:cNvSpPr txBox="1"/>
            <p:nvPr/>
          </p:nvSpPr>
          <p:spPr>
            <a:xfrm>
              <a:off x="5359400" y="1917700"/>
              <a:ext cx="25044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b) 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5404855" y="1917700"/>
              <a:ext cx="1336040" cy="138499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 A4</a:t>
              </a:r>
            </a:p>
            <a:p>
              <a:pPr algn="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 5B</a:t>
              </a:r>
            </a:p>
            <a:p>
              <a:pPr algn="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  91 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5753100" y="2390275"/>
              <a:ext cx="1243584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_____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5753100" y="2362200"/>
              <a:ext cx="433908" cy="92333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</a:rPr>
                <a:t>+</a:t>
              </a:r>
            </a:p>
            <a:p>
              <a:endParaRPr lang="fr-ca" sz="2700" dirty="0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457200" y="4660900"/>
            <a:ext cx="2021840" cy="1367830"/>
            <a:chOff x="457200" y="4660900"/>
            <a:chExt cx="2021840" cy="1367830"/>
          </a:xfrm>
        </p:grpSpPr>
        <p:sp>
          <p:nvSpPr>
            <p:cNvPr id="8" name="TextBox 7"/>
            <p:cNvSpPr txBox="1"/>
            <p:nvPr/>
          </p:nvSpPr>
          <p:spPr>
            <a:xfrm>
              <a:off x="457200" y="4660900"/>
              <a:ext cx="20218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c) 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046358" y="4660900"/>
              <a:ext cx="809117" cy="133882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r" rtl="0"/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</a:rPr>
                <a:t>3A</a:t>
              </a:r>
            </a:p>
            <a:p>
              <a:pPr algn="r" rtl="0"/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</a:rPr>
                <a:t>  8</a:t>
              </a:r>
            </a:p>
            <a:p>
              <a:pPr algn="r" rtl="0"/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</a:rPr>
                <a:t> B6 </a:t>
              </a:r>
              <a:endParaRPr lang="fr-ca" sz="27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38200" y="5114225"/>
              <a:ext cx="1243584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_____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838200" y="5105400"/>
              <a:ext cx="433908" cy="92333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</a:rPr>
                <a:t>+</a:t>
              </a:r>
            </a:p>
            <a:p>
              <a:endParaRPr lang="fr-ca" sz="2700" dirty="0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44905" y="1917700"/>
            <a:ext cx="1649579" cy="1384994"/>
            <a:chOff x="444905" y="1917700"/>
            <a:chExt cx="1649579" cy="1384994"/>
          </a:xfrm>
        </p:grpSpPr>
        <p:sp>
          <p:nvSpPr>
            <p:cNvPr id="13" name="TextBox 12"/>
            <p:cNvSpPr txBox="1"/>
            <p:nvPr/>
          </p:nvSpPr>
          <p:spPr>
            <a:xfrm>
              <a:off x="457200" y="1917700"/>
              <a:ext cx="691007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a) 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44905" y="1917700"/>
              <a:ext cx="1404493" cy="138499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 2A</a:t>
              </a:r>
            </a:p>
            <a:p>
              <a:pPr algn="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 B7</a:t>
              </a:r>
            </a:p>
            <a:p>
              <a:pPr algn="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  46 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850900" y="2390275"/>
              <a:ext cx="1243584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_____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850900" y="2362200"/>
              <a:ext cx="433908" cy="92333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</a:rPr>
                <a:t>+</a:t>
              </a:r>
            </a:p>
            <a:p>
              <a:endParaRPr lang="fr-ca" sz="2700" dirty="0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5359400" y="4660900"/>
            <a:ext cx="2021840" cy="1384994"/>
            <a:chOff x="5359400" y="4660900"/>
            <a:chExt cx="2021840" cy="1384994"/>
          </a:xfrm>
        </p:grpSpPr>
        <p:sp>
          <p:nvSpPr>
            <p:cNvPr id="18" name="TextBox 17"/>
            <p:cNvSpPr txBox="1"/>
            <p:nvPr/>
          </p:nvSpPr>
          <p:spPr>
            <a:xfrm>
              <a:off x="5359400" y="4660900"/>
              <a:ext cx="20218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d) 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931778" y="4660900"/>
              <a:ext cx="809117" cy="138499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5A​29</a:t>
              </a:r>
            </a:p>
            <a:p>
              <a:pPr algn="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B3 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740400" y="5133475"/>
              <a:ext cx="1243584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_____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740400" y="5105400"/>
              <a:ext cx="433908" cy="92333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</a:rPr>
                <a:t>+</a:t>
              </a:r>
            </a:p>
            <a:p>
              <a:endParaRPr lang="fr-ca" sz="2700" dirty="0">
                <a:solidFill>
                  <a:srgbClr val="000000"/>
                </a:solidFill>
                <a:latin typeface="Century Gothic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3914660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202184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FF0000"/>
                </a:solidFill>
                <a:latin typeface="Century Gothic"/>
              </a:rPr>
              <a:t>Bonus :</a:t>
            </a:r>
            <a:endParaRPr lang="fr-ca" sz="2800" dirty="0">
              <a:solidFill>
                <a:srgbClr val="FF0000"/>
              </a:solidFill>
              <a:latin typeface="Century Gothic"/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457200" y="1295400"/>
            <a:ext cx="2954020" cy="1436291"/>
            <a:chOff x="457200" y="1295400"/>
            <a:chExt cx="2954020" cy="1436291"/>
          </a:xfrm>
        </p:grpSpPr>
        <p:sp>
          <p:nvSpPr>
            <p:cNvPr id="4" name="TextBox 3"/>
            <p:cNvSpPr txBox="1"/>
            <p:nvPr/>
          </p:nvSpPr>
          <p:spPr>
            <a:xfrm>
              <a:off x="457200" y="1295400"/>
              <a:ext cx="580771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e)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grpSp>
          <p:nvGrpSpPr>
            <p:cNvPr id="27" name="Group 26"/>
            <p:cNvGrpSpPr/>
            <p:nvPr/>
          </p:nvGrpSpPr>
          <p:grpSpPr>
            <a:xfrm>
              <a:off x="616017" y="1295400"/>
              <a:ext cx="2795203" cy="1436291"/>
              <a:chOff x="616017" y="1295400"/>
              <a:chExt cx="2795203" cy="1436291"/>
            </a:xfrm>
          </p:grpSpPr>
          <p:sp>
            <p:nvSpPr>
              <p:cNvPr id="3" name="TextBox 2"/>
              <p:cNvSpPr txBox="1"/>
              <p:nvPr/>
            </p:nvSpPr>
            <p:spPr>
              <a:xfrm>
                <a:off x="616017" y="1295400"/>
                <a:ext cx="2795203" cy="1436291"/>
              </a:xfrm>
              <a:prstGeom prst="rect">
                <a:avLst/>
              </a:prstGeom>
              <a:noFill/>
            </p:spPr>
            <p:txBody>
              <a:bodyPr vert="horz" wrap="square" rtlCol="0">
                <a:spAutoFit/>
              </a:bodyPr>
              <a:lstStyle/>
              <a:p>
                <a:pPr algn="r" rtl="0">
                  <a:spcAft>
                    <a:spcPts val="200"/>
                  </a:spcAft>
                </a:pPr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 76 4A3 215</a:t>
                </a:r>
              </a:p>
              <a:p>
                <a:pPr algn="r" rtl="0">
                  <a:spcAft>
                    <a:spcPts val="200"/>
                  </a:spcAft>
                </a:pPr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 +  6B 8</a:t>
                </a:r>
                <a:r>
                  <a:rPr lang="fr-ca" sz="500" b="0" i="0" u="none" baseline="0">
                    <a:solidFill>
                      <a:srgbClr val="000000"/>
                    </a:solidFill>
                    <a:latin typeface="Century Gothic"/>
                  </a:rPr>
                  <a:t> </a:t>
                </a:r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5</a:t>
                </a:r>
                <a:r>
                  <a:rPr lang="fr-ca" sz="500" b="0" i="0" u="none" baseline="0">
                    <a:solidFill>
                      <a:srgbClr val="000000"/>
                    </a:solidFill>
                    <a:latin typeface="Century Gothic"/>
                  </a:rPr>
                  <a:t> </a:t>
                </a:r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8 432</a:t>
                </a:r>
              </a:p>
              <a:p>
                <a:pPr algn="r" rtl="0">
                  <a:spcAft>
                    <a:spcPts val="200"/>
                  </a:spcAft>
                </a:pPr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138 291 647 </a:t>
                </a:r>
                <a:endParaRPr lang="fr-ca" sz="2800" dirty="0">
                  <a:solidFill>
                    <a:srgbClr val="000000"/>
                  </a:solidFill>
                  <a:latin typeface="Century Gothic"/>
                </a:endParaRPr>
              </a:p>
            </p:txBody>
          </p:sp>
          <p:cxnSp>
            <p:nvCxnSpPr>
              <p:cNvPr id="21" name="Straight Connector 20"/>
              <p:cNvCxnSpPr/>
              <p:nvPr/>
            </p:nvCxnSpPr>
            <p:spPr>
              <a:xfrm>
                <a:off x="1090820" y="2233061"/>
                <a:ext cx="2291525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2" name="Group 31"/>
          <p:cNvGrpSpPr/>
          <p:nvPr/>
        </p:nvGrpSpPr>
        <p:grpSpPr>
          <a:xfrm>
            <a:off x="5549900" y="1295400"/>
            <a:ext cx="2021840" cy="1436291"/>
            <a:chOff x="5549900" y="1295400"/>
            <a:chExt cx="2021840" cy="1436291"/>
          </a:xfrm>
        </p:grpSpPr>
        <p:sp>
          <p:nvSpPr>
            <p:cNvPr id="8" name="TextBox 7"/>
            <p:cNvSpPr txBox="1"/>
            <p:nvPr/>
          </p:nvSpPr>
          <p:spPr>
            <a:xfrm>
              <a:off x="5549900" y="1295400"/>
              <a:ext cx="20218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f) 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grpSp>
          <p:nvGrpSpPr>
            <p:cNvPr id="28" name="Group 27"/>
            <p:cNvGrpSpPr/>
            <p:nvPr/>
          </p:nvGrpSpPr>
          <p:grpSpPr>
            <a:xfrm>
              <a:off x="5890661" y="1295400"/>
              <a:ext cx="1289786" cy="1436291"/>
              <a:chOff x="5861786" y="1295400"/>
              <a:chExt cx="1289786" cy="1436291"/>
            </a:xfrm>
          </p:grpSpPr>
          <p:sp>
            <p:nvSpPr>
              <p:cNvPr id="9" name="TextBox 8"/>
              <p:cNvSpPr txBox="1"/>
              <p:nvPr/>
            </p:nvSpPr>
            <p:spPr>
              <a:xfrm>
                <a:off x="5861786" y="1295400"/>
                <a:ext cx="1289786" cy="1436291"/>
              </a:xfrm>
              <a:prstGeom prst="rect">
                <a:avLst/>
              </a:prstGeom>
              <a:noFill/>
            </p:spPr>
            <p:txBody>
              <a:bodyPr vert="horz" wrap="square" rtlCol="0">
                <a:spAutoFit/>
              </a:bodyPr>
              <a:lstStyle/>
              <a:p>
                <a:pPr algn="r" rtl="0">
                  <a:spcAft>
                    <a:spcPts val="200"/>
                  </a:spcAft>
                </a:pPr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3A5</a:t>
                </a:r>
              </a:p>
              <a:p>
                <a:pPr algn="r" rtl="0">
                  <a:spcAft>
                    <a:spcPts val="200"/>
                  </a:spcAft>
                </a:pPr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​+  B</a:t>
                </a:r>
                <a:r>
                  <a:rPr lang="fr-ca" sz="500" b="0" i="0" u="none" baseline="0">
                    <a:solidFill>
                      <a:srgbClr val="000000"/>
                    </a:solidFill>
                    <a:latin typeface="Century Gothic"/>
                  </a:rPr>
                  <a:t> </a:t>
                </a:r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4</a:t>
                </a:r>
                <a:r>
                  <a:rPr lang="fr-ca" sz="500" b="0" i="0" u="none" baseline="0">
                    <a:solidFill>
                      <a:srgbClr val="000000"/>
                    </a:solidFill>
                    <a:latin typeface="Century Gothic"/>
                  </a:rPr>
                  <a:t> </a:t>
                </a:r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7</a:t>
                </a:r>
              </a:p>
              <a:p>
                <a:pPr algn="r" rtl="0">
                  <a:spcAft>
                    <a:spcPts val="200"/>
                  </a:spcAft>
                </a:pPr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92C</a:t>
                </a:r>
                <a:endParaRPr lang="fr-ca" sz="2800" dirty="0">
                  <a:solidFill>
                    <a:srgbClr val="000000"/>
                  </a:solidFill>
                  <a:latin typeface="Century Gothic"/>
                </a:endParaRPr>
              </a:p>
            </p:txBody>
          </p:sp>
          <p:cxnSp>
            <p:nvCxnSpPr>
              <p:cNvPr id="22" name="Straight Connector 21"/>
              <p:cNvCxnSpPr/>
              <p:nvPr/>
            </p:nvCxnSpPr>
            <p:spPr>
              <a:xfrm>
                <a:off x="6034684" y="2233061"/>
                <a:ext cx="1116888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3" name="Group 32"/>
          <p:cNvGrpSpPr/>
          <p:nvPr/>
        </p:nvGrpSpPr>
        <p:grpSpPr>
          <a:xfrm>
            <a:off x="457200" y="4356100"/>
            <a:ext cx="2021840" cy="1892826"/>
            <a:chOff x="457200" y="4356100"/>
            <a:chExt cx="2021840" cy="1892826"/>
          </a:xfrm>
        </p:grpSpPr>
        <p:sp>
          <p:nvSpPr>
            <p:cNvPr id="13" name="TextBox 12"/>
            <p:cNvSpPr txBox="1"/>
            <p:nvPr/>
          </p:nvSpPr>
          <p:spPr>
            <a:xfrm>
              <a:off x="457200" y="4356100"/>
              <a:ext cx="20218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g) 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grpSp>
          <p:nvGrpSpPr>
            <p:cNvPr id="26" name="Group 25"/>
            <p:cNvGrpSpPr/>
            <p:nvPr/>
          </p:nvGrpSpPr>
          <p:grpSpPr>
            <a:xfrm>
              <a:off x="775505" y="4356100"/>
              <a:ext cx="1247140" cy="1892826"/>
              <a:chOff x="881380" y="4356100"/>
              <a:chExt cx="1247140" cy="1892826"/>
            </a:xfrm>
          </p:grpSpPr>
          <p:sp>
            <p:nvSpPr>
              <p:cNvPr id="17" name="TextBox 16"/>
              <p:cNvSpPr txBox="1"/>
              <p:nvPr/>
            </p:nvSpPr>
            <p:spPr>
              <a:xfrm>
                <a:off x="881380" y="4356100"/>
                <a:ext cx="1247140" cy="1892826"/>
              </a:xfrm>
              <a:prstGeom prst="rect">
                <a:avLst/>
              </a:prstGeom>
              <a:noFill/>
            </p:spPr>
            <p:txBody>
              <a:bodyPr vert="horz" wrap="square" rtlCol="0">
                <a:spAutoFit/>
              </a:bodyPr>
              <a:lstStyle/>
              <a:p>
                <a:pPr algn="r" rtl="0">
                  <a:spcAft>
                    <a:spcPts val="200"/>
                  </a:spcAft>
                </a:pPr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A8</a:t>
                </a:r>
                <a:endParaRPr lang="fr-ca" sz="2800" dirty="0">
                  <a:solidFill>
                    <a:srgbClr val="000000"/>
                  </a:solidFill>
                  <a:latin typeface="Century Gothic"/>
                </a:endParaRPr>
              </a:p>
              <a:p>
                <a:pPr algn="r" rtl="0">
                  <a:spcAft>
                    <a:spcPts val="200"/>
                  </a:spcAft>
                </a:pPr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4</a:t>
                </a:r>
                <a:r>
                  <a:rPr lang="fr-ca" sz="500" b="0" i="0" u="none" baseline="0">
                    <a:solidFill>
                      <a:srgbClr val="000000"/>
                    </a:solidFill>
                    <a:latin typeface="Century Gothic"/>
                  </a:rPr>
                  <a:t> </a:t>
                </a:r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7</a:t>
                </a:r>
              </a:p>
              <a:p>
                <a:pPr algn="r" rtl="0">
                  <a:spcAft>
                    <a:spcPts val="200"/>
                  </a:spcAft>
                </a:pPr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+  5</a:t>
                </a:r>
                <a:r>
                  <a:rPr lang="fr-ca" sz="500" b="0" i="0" u="none" baseline="0">
                    <a:solidFill>
                      <a:srgbClr val="000000"/>
                    </a:solidFill>
                    <a:latin typeface="Century Gothic"/>
                  </a:rPr>
                  <a:t> </a:t>
                </a:r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B</a:t>
                </a:r>
              </a:p>
              <a:p>
                <a:pPr algn="r" rtl="0">
                  <a:spcAft>
                    <a:spcPts val="200"/>
                  </a:spcAft>
                </a:pPr>
                <a:r>
                  <a:rPr lang="fr-ca" sz="2800" b="0" i="0" u="none" baseline="0">
                    <a:solidFill>
                      <a:srgbClr val="000000"/>
                    </a:solidFill>
                  </a:rPr>
                  <a:t>162</a:t>
                </a:r>
                <a:endParaRPr lang="fr-ca" sz="2800" dirty="0">
                  <a:solidFill>
                    <a:srgbClr val="000000"/>
                  </a:solidFill>
                  <a:latin typeface="Century Gothic"/>
                </a:endParaRPr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>
                <a:off x="1204718" y="5735052"/>
                <a:ext cx="923802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96291495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raphical user interface, text, application, chat or text message&#10;&#10;Description automatically generated">
            <a:extLst>
              <a:ext uri="{FF2B5EF4-FFF2-40B4-BE49-F238E27FC236}">
                <a16:creationId xmlns:a16="http://schemas.microsoft.com/office/drawing/2014/main" id="{2B468C65-086E-FF43-832C-77A77B2D2C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4344" y="1794637"/>
            <a:ext cx="5660136" cy="2142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18468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7061200" y="1295400"/>
            <a:ext cx="1752600" cy="1061829"/>
            <a:chOff x="7061200" y="1295400"/>
            <a:chExt cx="1752600" cy="1061829"/>
          </a:xfrm>
        </p:grpSpPr>
        <p:sp>
          <p:nvSpPr>
            <p:cNvPr id="2" name="TextBox 1"/>
            <p:cNvSpPr txBox="1"/>
            <p:nvPr/>
          </p:nvSpPr>
          <p:spPr>
            <a:xfrm>
              <a:off x="7061200" y="1295400"/>
              <a:ext cx="59258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c)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7607300" y="1295400"/>
              <a:ext cx="1206500" cy="1061829"/>
              <a:chOff x="7607300" y="1295400"/>
              <a:chExt cx="1206500" cy="1061829"/>
            </a:xfrm>
          </p:grpSpPr>
          <p:cxnSp>
            <p:nvCxnSpPr>
              <p:cNvPr id="3" name="Straight Connector 2"/>
              <p:cNvCxnSpPr/>
              <p:nvPr/>
            </p:nvCxnSpPr>
            <p:spPr>
              <a:xfrm>
                <a:off x="7696200" y="2202815"/>
                <a:ext cx="1066800" cy="0"/>
              </a:xfrm>
              <a:prstGeom prst="line">
                <a:avLst/>
              </a:prstGeom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" name="TextBox 3"/>
              <p:cNvSpPr txBox="1"/>
              <p:nvPr/>
            </p:nvSpPr>
            <p:spPr>
              <a:xfrm>
                <a:off x="7515860" y="1295400"/>
                <a:ext cx="1297940" cy="1384994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r" rtl="0"/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13A</a:t>
                </a:r>
              </a:p>
              <a:p>
                <a:pPr algn="r" rtl="0"/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+  B5A</a:t>
                </a:r>
              </a:p>
              <a:p>
                <a:pPr algn="r" rtl="0"/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694</a:t>
                </a:r>
                <a:endParaRPr lang="fr-ca" sz="2800" dirty="0">
                  <a:solidFill>
                    <a:srgbClr val="000000"/>
                  </a:solidFill>
                  <a:latin typeface="Century Gothic"/>
                </a:endParaRPr>
              </a:p>
            </p:txBody>
          </p:sp>
        </p:grpSp>
      </p:grpSp>
      <p:grpSp>
        <p:nvGrpSpPr>
          <p:cNvPr id="11" name="Group 10"/>
          <p:cNvGrpSpPr/>
          <p:nvPr/>
        </p:nvGrpSpPr>
        <p:grpSpPr>
          <a:xfrm>
            <a:off x="3873500" y="4483100"/>
            <a:ext cx="1752600" cy="1061829"/>
            <a:chOff x="3873500" y="4483100"/>
            <a:chExt cx="1752600" cy="1061829"/>
          </a:xfrm>
        </p:grpSpPr>
        <p:sp>
          <p:nvSpPr>
            <p:cNvPr id="7" name="TextBox 6"/>
            <p:cNvSpPr txBox="1"/>
            <p:nvPr/>
          </p:nvSpPr>
          <p:spPr>
            <a:xfrm>
              <a:off x="3873500" y="4483100"/>
              <a:ext cx="59258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e)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4419600" y="4483100"/>
              <a:ext cx="1206500" cy="1061829"/>
              <a:chOff x="4419600" y="4483100"/>
              <a:chExt cx="1206500" cy="1061829"/>
            </a:xfrm>
          </p:grpSpPr>
          <p:cxnSp>
            <p:nvCxnSpPr>
              <p:cNvPr id="8" name="Straight Connector 7"/>
              <p:cNvCxnSpPr/>
              <p:nvPr/>
            </p:nvCxnSpPr>
            <p:spPr>
              <a:xfrm>
                <a:off x="4506849" y="5390515"/>
                <a:ext cx="1066800" cy="0"/>
              </a:xfrm>
              <a:prstGeom prst="line">
                <a:avLst/>
              </a:prstGeom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" name="TextBox 8"/>
              <p:cNvSpPr txBox="1"/>
              <p:nvPr/>
            </p:nvSpPr>
            <p:spPr>
              <a:xfrm>
                <a:off x="4328160" y="4483100"/>
                <a:ext cx="1297940" cy="1384994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r" rtl="0"/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A2B</a:t>
                </a:r>
              </a:p>
              <a:p>
                <a:pPr algn="r" rtl="0"/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+  1AB</a:t>
                </a:r>
              </a:p>
              <a:p>
                <a:pPr algn="r" rtl="0"/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576</a:t>
                </a:r>
                <a:endParaRPr lang="fr-ca" sz="2800" dirty="0">
                  <a:solidFill>
                    <a:srgbClr val="000000"/>
                  </a:solidFill>
                  <a:latin typeface="Century Gothic"/>
                </a:endParaRPr>
              </a:p>
            </p:txBody>
          </p:sp>
        </p:grpSp>
      </p:grpSp>
      <p:sp>
        <p:nvSpPr>
          <p:cNvPr id="12" name="TextBox 11"/>
          <p:cNvSpPr txBox="1"/>
          <p:nvPr/>
        </p:nvSpPr>
        <p:spPr>
          <a:xfrm>
            <a:off x="495300" y="457200"/>
            <a:ext cx="96164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1. Trouve la solution au problème.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495300" y="1295400"/>
            <a:ext cx="1752600" cy="1061829"/>
            <a:chOff x="495300" y="1295400"/>
            <a:chExt cx="1752600" cy="1061829"/>
          </a:xfrm>
        </p:grpSpPr>
        <p:sp>
          <p:nvSpPr>
            <p:cNvPr id="13" name="TextBox 12"/>
            <p:cNvSpPr txBox="1"/>
            <p:nvPr/>
          </p:nvSpPr>
          <p:spPr>
            <a:xfrm>
              <a:off x="495300" y="1295400"/>
              <a:ext cx="592607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a)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grpSp>
          <p:nvGrpSpPr>
            <p:cNvPr id="16" name="Group 15"/>
            <p:cNvGrpSpPr/>
            <p:nvPr/>
          </p:nvGrpSpPr>
          <p:grpSpPr>
            <a:xfrm>
              <a:off x="1041400" y="1295400"/>
              <a:ext cx="1206500" cy="1061829"/>
              <a:chOff x="1041400" y="1295400"/>
              <a:chExt cx="1206500" cy="1061829"/>
            </a:xfrm>
          </p:grpSpPr>
          <p:cxnSp>
            <p:nvCxnSpPr>
              <p:cNvPr id="14" name="Straight Connector 13"/>
              <p:cNvCxnSpPr/>
              <p:nvPr/>
            </p:nvCxnSpPr>
            <p:spPr>
              <a:xfrm>
                <a:off x="1130300" y="2202815"/>
                <a:ext cx="1066800" cy="0"/>
              </a:xfrm>
              <a:prstGeom prst="line">
                <a:avLst/>
              </a:prstGeom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TextBox 14"/>
              <p:cNvSpPr txBox="1"/>
              <p:nvPr/>
            </p:nvSpPr>
            <p:spPr>
              <a:xfrm>
                <a:off x="949960" y="1295400"/>
                <a:ext cx="1297940" cy="1384994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r" rtl="0"/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A36</a:t>
                </a:r>
              </a:p>
              <a:p>
                <a:pPr algn="r" rtl="0"/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+  5AB</a:t>
                </a:r>
              </a:p>
              <a:p>
                <a:pPr algn="r" rtl="0"/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978</a:t>
                </a:r>
                <a:endParaRPr lang="fr-ca" sz="2800" dirty="0">
                  <a:solidFill>
                    <a:srgbClr val="000000"/>
                  </a:solidFill>
                  <a:latin typeface="Century Gothic"/>
                </a:endParaRPr>
              </a:p>
            </p:txBody>
          </p:sp>
        </p:grpSp>
      </p:grpSp>
      <p:grpSp>
        <p:nvGrpSpPr>
          <p:cNvPr id="22" name="Group 21"/>
          <p:cNvGrpSpPr/>
          <p:nvPr/>
        </p:nvGrpSpPr>
        <p:grpSpPr>
          <a:xfrm>
            <a:off x="495300" y="4483100"/>
            <a:ext cx="1578124" cy="1061829"/>
            <a:chOff x="495300" y="4483100"/>
            <a:chExt cx="1578124" cy="1061829"/>
          </a:xfrm>
        </p:grpSpPr>
        <p:sp>
          <p:nvSpPr>
            <p:cNvPr id="18" name="TextBox 17"/>
            <p:cNvSpPr txBox="1"/>
            <p:nvPr/>
          </p:nvSpPr>
          <p:spPr>
            <a:xfrm>
              <a:off x="495300" y="4483100"/>
              <a:ext cx="7518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d)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1066800" y="4483100"/>
              <a:ext cx="1006624" cy="1061829"/>
              <a:chOff x="1066800" y="4483100"/>
              <a:chExt cx="1006624" cy="1061829"/>
            </a:xfrm>
          </p:grpSpPr>
          <p:cxnSp>
            <p:nvCxnSpPr>
              <p:cNvPr id="19" name="Straight Connector 18"/>
              <p:cNvCxnSpPr/>
              <p:nvPr/>
            </p:nvCxnSpPr>
            <p:spPr>
              <a:xfrm>
                <a:off x="1130300" y="5390515"/>
                <a:ext cx="863600" cy="0"/>
              </a:xfrm>
              <a:prstGeom prst="line">
                <a:avLst/>
              </a:prstGeom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TextBox 19"/>
              <p:cNvSpPr txBox="1"/>
              <p:nvPr/>
            </p:nvSpPr>
            <p:spPr>
              <a:xfrm>
                <a:off x="975360" y="4483100"/>
                <a:ext cx="1098064" cy="1384994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r" rtl="0"/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A6</a:t>
                </a:r>
              </a:p>
              <a:p>
                <a:pPr algn="r" rtl="0"/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+  AB</a:t>
                </a:r>
              </a:p>
              <a:p>
                <a:pPr algn="r" rtl="0"/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74</a:t>
                </a:r>
                <a:endParaRPr lang="fr-ca" sz="2800" dirty="0">
                  <a:solidFill>
                    <a:srgbClr val="000000"/>
                  </a:solidFill>
                  <a:latin typeface="Century Gothic"/>
                </a:endParaRPr>
              </a:p>
            </p:txBody>
          </p:sp>
        </p:grpSp>
      </p:grpSp>
      <p:grpSp>
        <p:nvGrpSpPr>
          <p:cNvPr id="34" name="Group 33"/>
          <p:cNvGrpSpPr/>
          <p:nvPr/>
        </p:nvGrpSpPr>
        <p:grpSpPr>
          <a:xfrm>
            <a:off x="7061199" y="4483100"/>
            <a:ext cx="2327425" cy="1815882"/>
            <a:chOff x="7061199" y="4483100"/>
            <a:chExt cx="2327425" cy="1815882"/>
          </a:xfrm>
        </p:grpSpPr>
        <p:sp>
          <p:nvSpPr>
            <p:cNvPr id="23" name="TextBox 22"/>
            <p:cNvSpPr txBox="1"/>
            <p:nvPr/>
          </p:nvSpPr>
          <p:spPr>
            <a:xfrm>
              <a:off x="7061199" y="4483100"/>
              <a:ext cx="1550235" cy="52322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l" rtl="0"/>
              <a:r>
                <a:rPr lang="fr-ca" sz="2800" b="0" i="0" u="none" baseline="0" dirty="0">
                  <a:solidFill>
                    <a:srgbClr val="FF0000"/>
                  </a:solidFill>
                  <a:latin typeface="Century Gothic"/>
                </a:rPr>
                <a:t>Bonus :</a:t>
              </a:r>
              <a:endParaRPr lang="fr-ca" sz="2800" dirty="0">
                <a:solidFill>
                  <a:srgbClr val="FF0000"/>
                </a:solidFill>
                <a:latin typeface="Century Gothic"/>
              </a:endParaRPr>
            </a:p>
          </p:txBody>
        </p:sp>
        <p:grpSp>
          <p:nvGrpSpPr>
            <p:cNvPr id="33" name="Group 32"/>
            <p:cNvGrpSpPr/>
            <p:nvPr/>
          </p:nvGrpSpPr>
          <p:grpSpPr>
            <a:xfrm>
              <a:off x="8290560" y="4483100"/>
              <a:ext cx="1098064" cy="1815882"/>
              <a:chOff x="8290560" y="4483100"/>
              <a:chExt cx="1098064" cy="1815882"/>
            </a:xfrm>
          </p:grpSpPr>
          <p:cxnSp>
            <p:nvCxnSpPr>
              <p:cNvPr id="24" name="Straight Connector 23"/>
              <p:cNvCxnSpPr/>
              <p:nvPr/>
            </p:nvCxnSpPr>
            <p:spPr>
              <a:xfrm>
                <a:off x="8445500" y="5815365"/>
                <a:ext cx="863600" cy="0"/>
              </a:xfrm>
              <a:prstGeom prst="line">
                <a:avLst/>
              </a:prstGeom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TextBox 24"/>
              <p:cNvSpPr txBox="1"/>
              <p:nvPr/>
            </p:nvSpPr>
            <p:spPr>
              <a:xfrm>
                <a:off x="8290560" y="4483100"/>
                <a:ext cx="1098064" cy="1815882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r" rtl="0"/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A1</a:t>
                </a:r>
              </a:p>
              <a:p>
                <a:pPr algn="r" rtl="0"/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A5</a:t>
                </a:r>
              </a:p>
              <a:p>
                <a:pPr algn="r" rtl="0"/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+  AB</a:t>
                </a:r>
              </a:p>
              <a:p>
                <a:pPr algn="r" rtl="0"/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70</a:t>
                </a:r>
                <a:endParaRPr lang="fr-ca" sz="2800" dirty="0">
                  <a:solidFill>
                    <a:srgbClr val="000000"/>
                  </a:solidFill>
                  <a:latin typeface="Century Gothic"/>
                </a:endParaRPr>
              </a:p>
            </p:txBody>
          </p:sp>
        </p:grpSp>
      </p:grpSp>
      <p:grpSp>
        <p:nvGrpSpPr>
          <p:cNvPr id="32" name="Group 31"/>
          <p:cNvGrpSpPr/>
          <p:nvPr/>
        </p:nvGrpSpPr>
        <p:grpSpPr>
          <a:xfrm>
            <a:off x="3873500" y="1295400"/>
            <a:ext cx="1578124" cy="1061829"/>
            <a:chOff x="3873500" y="1295400"/>
            <a:chExt cx="1578124" cy="1061829"/>
          </a:xfrm>
        </p:grpSpPr>
        <p:sp>
          <p:nvSpPr>
            <p:cNvPr id="28" name="TextBox 27"/>
            <p:cNvSpPr txBox="1"/>
            <p:nvPr/>
          </p:nvSpPr>
          <p:spPr>
            <a:xfrm>
              <a:off x="3873500" y="1295400"/>
              <a:ext cx="59258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b)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grpSp>
          <p:nvGrpSpPr>
            <p:cNvPr id="31" name="Group 30"/>
            <p:cNvGrpSpPr/>
            <p:nvPr/>
          </p:nvGrpSpPr>
          <p:grpSpPr>
            <a:xfrm>
              <a:off x="4445000" y="1295400"/>
              <a:ext cx="1006624" cy="1061829"/>
              <a:chOff x="4445000" y="1295400"/>
              <a:chExt cx="1006624" cy="1061829"/>
            </a:xfrm>
          </p:grpSpPr>
          <p:cxnSp>
            <p:nvCxnSpPr>
              <p:cNvPr id="29" name="Straight Connector 28"/>
              <p:cNvCxnSpPr/>
              <p:nvPr/>
            </p:nvCxnSpPr>
            <p:spPr>
              <a:xfrm>
                <a:off x="4506849" y="2202815"/>
                <a:ext cx="863600" cy="0"/>
              </a:xfrm>
              <a:prstGeom prst="line">
                <a:avLst/>
              </a:prstGeom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TextBox 29"/>
              <p:cNvSpPr txBox="1"/>
              <p:nvPr/>
            </p:nvSpPr>
            <p:spPr>
              <a:xfrm>
                <a:off x="4353560" y="1295400"/>
                <a:ext cx="1098064" cy="1384994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r" rtl="0"/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A7</a:t>
                </a:r>
              </a:p>
              <a:p>
                <a:pPr algn="r" rtl="0"/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+  AB</a:t>
                </a:r>
              </a:p>
              <a:p>
                <a:pPr algn="r" rtl="0"/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69</a:t>
                </a:r>
                <a:endParaRPr lang="fr-ca" sz="2800" dirty="0">
                  <a:solidFill>
                    <a:srgbClr val="000000"/>
                  </a:solidFill>
                  <a:latin typeface="Century Gothic"/>
                </a:endParaRPr>
              </a:p>
            </p:txBody>
          </p:sp>
        </p:grpSp>
      </p:grpSp>
      <p:grpSp>
        <p:nvGrpSpPr>
          <p:cNvPr id="40" name="Group 39"/>
          <p:cNvGrpSpPr/>
          <p:nvPr/>
        </p:nvGrpSpPr>
        <p:grpSpPr>
          <a:xfrm>
            <a:off x="6865620" y="4282186"/>
            <a:ext cx="3294380" cy="3337814"/>
            <a:chOff x="6865620" y="4282186"/>
            <a:chExt cx="3294380" cy="3337814"/>
          </a:xfrm>
        </p:grpSpPr>
        <p:cxnSp>
          <p:nvCxnSpPr>
            <p:cNvPr id="36" name="Straight Connector 35"/>
            <p:cNvCxnSpPr/>
            <p:nvPr/>
          </p:nvCxnSpPr>
          <p:spPr>
            <a:xfrm>
              <a:off x="6865620" y="4282186"/>
              <a:ext cx="329438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6865620" y="4282186"/>
              <a:ext cx="0" cy="333781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27524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" y="457200"/>
            <a:ext cx="8293100" cy="95410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2. Écris le problème à la verticale, puis trouve la solution.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95300" y="1517997"/>
            <a:ext cx="283022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a) 3A + 4A = 88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45100" y="1517997"/>
            <a:ext cx="282989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b) A4 + A7 = 91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95300" y="3080097"/>
            <a:ext cx="275856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c) 5A + B7 = 89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45100" y="3080097"/>
            <a:ext cx="277205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d) A7 + 5B = 92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5300" y="4642197"/>
            <a:ext cx="301548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e) A5 + 3A = 123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45100" y="4642197"/>
            <a:ext cx="270606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f) A8 + AB = 93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95300" y="6204297"/>
            <a:ext cx="284086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g) B7 + B6 = AA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33162550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/>
          <p:cNvCxnSpPr/>
          <p:nvPr/>
        </p:nvCxnSpPr>
        <p:spPr>
          <a:xfrm>
            <a:off x="0" y="59055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495300" y="457200"/>
            <a:ext cx="9616440" cy="108831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3. Trouve la solution au problème.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000" b="0" i="0" u="none" baseline="0">
                <a:solidFill>
                  <a:srgbClr val="0000FF"/>
                </a:solidFill>
                <a:latin typeface="Century Gothic"/>
              </a:rPr>
              <a:t>Indice : </a:t>
            </a:r>
            <a:r>
              <a:rPr lang="fr-ca" sz="2000" b="0" i="0" u="none" baseline="0">
                <a:solidFill>
                  <a:srgbClr val="000000"/>
                </a:solidFill>
                <a:latin typeface="Century Gothic"/>
              </a:rPr>
              <a:t>Écris le problème à la verticale.</a:t>
            </a:r>
            <a:endParaRPr lang="fr-ca" sz="20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95300" y="1714500"/>
            <a:ext cx="277136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a) A3 + 2B = 83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19700" y="1714500"/>
            <a:ext cx="277101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b) A7 + 6B = 97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95300" y="3149600"/>
            <a:ext cx="275856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c) 36 + AB = 86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19700" y="3149600"/>
            <a:ext cx="29040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d) 7A + AB = 9A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5300" y="4584700"/>
            <a:ext cx="295744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e) AA + AB = 8A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5300" y="6121400"/>
            <a:ext cx="9156700" cy="10316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Est-ce que la solution aux parties a) à c) t’a aidé(e) à résoudre les parties d) et e)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Explique.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288755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7" name="Straight Connector 26"/>
          <p:cNvCxnSpPr/>
          <p:nvPr/>
        </p:nvCxnSpPr>
        <p:spPr>
          <a:xfrm>
            <a:off x="0" y="57150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495300" y="457200"/>
            <a:ext cx="96164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4. Trouve la solution du problème de soustraction.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95300" y="5943600"/>
            <a:ext cx="9169400" cy="162724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700" b="0" i="0" u="none" baseline="0" dirty="0">
                <a:solidFill>
                  <a:srgbClr val="000000"/>
                </a:solidFill>
                <a:latin typeface="Century Gothic"/>
              </a:rPr>
              <a:t>Dans les parties a) à d), comment peux-tu comparer tes réponses</a:t>
            </a:r>
            <a:r>
              <a:rPr lang="fr-ca" sz="27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700" b="0" i="0" u="none" baseline="0" dirty="0">
                <a:solidFill>
                  <a:srgbClr val="000000"/>
                </a:solidFill>
                <a:latin typeface="Century Gothic"/>
              </a:rPr>
              <a:t>Pourquoi est-ce logique</a:t>
            </a:r>
            <a:r>
              <a:rPr lang="fr-ca" sz="27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endParaRPr lang="fr-ca" sz="2700" dirty="0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495300" y="1295400"/>
            <a:ext cx="1368723" cy="1061829"/>
            <a:chOff x="495300" y="1295400"/>
            <a:chExt cx="1368723" cy="1061829"/>
          </a:xfrm>
        </p:grpSpPr>
        <p:sp>
          <p:nvSpPr>
            <p:cNvPr id="7" name="TextBox 6"/>
            <p:cNvSpPr txBox="1"/>
            <p:nvPr/>
          </p:nvSpPr>
          <p:spPr>
            <a:xfrm>
              <a:off x="495300" y="1295400"/>
              <a:ext cx="592607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a)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1066800" y="1295400"/>
              <a:ext cx="797223" cy="1061829"/>
              <a:chOff x="1066800" y="1295400"/>
              <a:chExt cx="797223" cy="1061829"/>
            </a:xfrm>
          </p:grpSpPr>
          <p:cxnSp>
            <p:nvCxnSpPr>
              <p:cNvPr id="8" name="Straight Connector 7"/>
              <p:cNvCxnSpPr/>
              <p:nvPr/>
            </p:nvCxnSpPr>
            <p:spPr>
              <a:xfrm>
                <a:off x="1130300" y="2202815"/>
                <a:ext cx="670179" cy="0"/>
              </a:xfrm>
              <a:prstGeom prst="line">
                <a:avLst/>
              </a:prstGeom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" name="TextBox 8"/>
              <p:cNvSpPr txBox="1"/>
              <p:nvPr/>
            </p:nvSpPr>
            <p:spPr>
              <a:xfrm>
                <a:off x="975360" y="1295400"/>
                <a:ext cx="888663" cy="1384994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r" rtl="0"/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5A</a:t>
                </a:r>
              </a:p>
              <a:p>
                <a:pPr algn="r" rtl="0"/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–   2</a:t>
                </a:r>
              </a:p>
              <a:p>
                <a:pPr algn="r" rtl="0"/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B5</a:t>
                </a:r>
                <a:endParaRPr lang="fr-ca" sz="2800" dirty="0">
                  <a:solidFill>
                    <a:srgbClr val="000000"/>
                  </a:solidFill>
                  <a:latin typeface="Century Gothic"/>
                </a:endParaRPr>
              </a:p>
            </p:txBody>
          </p:sp>
        </p:grpSp>
      </p:grpSp>
      <p:grpSp>
        <p:nvGrpSpPr>
          <p:cNvPr id="16" name="Group 15"/>
          <p:cNvGrpSpPr/>
          <p:nvPr/>
        </p:nvGrpSpPr>
        <p:grpSpPr>
          <a:xfrm>
            <a:off x="5232400" y="1295400"/>
            <a:ext cx="1498600" cy="1061829"/>
            <a:chOff x="5232400" y="1295400"/>
            <a:chExt cx="1498600" cy="1061829"/>
          </a:xfrm>
        </p:grpSpPr>
        <p:sp>
          <p:nvSpPr>
            <p:cNvPr id="12" name="TextBox 11"/>
            <p:cNvSpPr txBox="1"/>
            <p:nvPr/>
          </p:nvSpPr>
          <p:spPr>
            <a:xfrm>
              <a:off x="5232400" y="1295400"/>
              <a:ext cx="59258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b)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grpSp>
          <p:nvGrpSpPr>
            <p:cNvPr id="15" name="Group 14"/>
            <p:cNvGrpSpPr/>
            <p:nvPr/>
          </p:nvGrpSpPr>
          <p:grpSpPr>
            <a:xfrm>
              <a:off x="5803900" y="1295400"/>
              <a:ext cx="927100" cy="1061829"/>
              <a:chOff x="5803900" y="1295400"/>
              <a:chExt cx="927100" cy="1061829"/>
            </a:xfrm>
          </p:grpSpPr>
          <p:cxnSp>
            <p:nvCxnSpPr>
              <p:cNvPr id="13" name="Straight Connector 12"/>
              <p:cNvCxnSpPr/>
              <p:nvPr/>
            </p:nvCxnSpPr>
            <p:spPr>
              <a:xfrm>
                <a:off x="5867400" y="2202815"/>
                <a:ext cx="863600" cy="0"/>
              </a:xfrm>
              <a:prstGeom prst="line">
                <a:avLst/>
              </a:prstGeom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TextBox 13"/>
              <p:cNvSpPr txBox="1"/>
              <p:nvPr/>
            </p:nvSpPr>
            <p:spPr>
              <a:xfrm>
                <a:off x="5712460" y="1295400"/>
                <a:ext cx="987286" cy="1384994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r" rtl="0"/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5A</a:t>
                </a:r>
              </a:p>
              <a:p>
                <a:pPr algn="r" rtl="0"/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–  12</a:t>
                </a:r>
              </a:p>
              <a:p>
                <a:pPr algn="r" rtl="0"/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B5</a:t>
                </a:r>
                <a:endParaRPr lang="fr-ca" sz="2800" dirty="0">
                  <a:solidFill>
                    <a:srgbClr val="000000"/>
                  </a:solidFill>
                  <a:latin typeface="Century Gothic"/>
                </a:endParaRPr>
              </a:p>
            </p:txBody>
          </p:sp>
        </p:grpSp>
      </p:grpSp>
      <p:grpSp>
        <p:nvGrpSpPr>
          <p:cNvPr id="21" name="Group 20"/>
          <p:cNvGrpSpPr/>
          <p:nvPr/>
        </p:nvGrpSpPr>
        <p:grpSpPr>
          <a:xfrm>
            <a:off x="495300" y="3746500"/>
            <a:ext cx="1498600" cy="1061829"/>
            <a:chOff x="495300" y="3746500"/>
            <a:chExt cx="1498600" cy="1061829"/>
          </a:xfrm>
        </p:grpSpPr>
        <p:sp>
          <p:nvSpPr>
            <p:cNvPr id="17" name="TextBox 16"/>
            <p:cNvSpPr txBox="1"/>
            <p:nvPr/>
          </p:nvSpPr>
          <p:spPr>
            <a:xfrm>
              <a:off x="495300" y="3746500"/>
              <a:ext cx="59258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c)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1066800" y="3746500"/>
              <a:ext cx="927100" cy="1061829"/>
              <a:chOff x="1066800" y="3746500"/>
              <a:chExt cx="927100" cy="1061829"/>
            </a:xfrm>
          </p:grpSpPr>
          <p:cxnSp>
            <p:nvCxnSpPr>
              <p:cNvPr id="18" name="Straight Connector 17"/>
              <p:cNvCxnSpPr/>
              <p:nvPr/>
            </p:nvCxnSpPr>
            <p:spPr>
              <a:xfrm>
                <a:off x="1130300" y="4653915"/>
                <a:ext cx="863600" cy="0"/>
              </a:xfrm>
              <a:prstGeom prst="line">
                <a:avLst/>
              </a:prstGeom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TextBox 18"/>
              <p:cNvSpPr txBox="1"/>
              <p:nvPr/>
            </p:nvSpPr>
            <p:spPr>
              <a:xfrm>
                <a:off x="975360" y="3746500"/>
                <a:ext cx="987286" cy="1384994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r" rtl="0"/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5A</a:t>
                </a:r>
              </a:p>
              <a:p>
                <a:pPr algn="r" rtl="0"/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–  22</a:t>
                </a:r>
              </a:p>
              <a:p>
                <a:pPr algn="r" rtl="0"/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B5</a:t>
                </a:r>
                <a:endParaRPr lang="fr-ca" sz="2800" dirty="0">
                  <a:solidFill>
                    <a:srgbClr val="000000"/>
                  </a:solidFill>
                  <a:latin typeface="Century Gothic"/>
                </a:endParaRPr>
              </a:p>
            </p:txBody>
          </p:sp>
        </p:grpSp>
      </p:grpSp>
      <p:grpSp>
        <p:nvGrpSpPr>
          <p:cNvPr id="26" name="Group 25"/>
          <p:cNvGrpSpPr/>
          <p:nvPr/>
        </p:nvGrpSpPr>
        <p:grpSpPr>
          <a:xfrm>
            <a:off x="5232400" y="3746500"/>
            <a:ext cx="1498600" cy="1061829"/>
            <a:chOff x="5232400" y="3746500"/>
            <a:chExt cx="1498600" cy="1061829"/>
          </a:xfrm>
        </p:grpSpPr>
        <p:sp>
          <p:nvSpPr>
            <p:cNvPr id="22" name="TextBox 21"/>
            <p:cNvSpPr txBox="1"/>
            <p:nvPr/>
          </p:nvSpPr>
          <p:spPr>
            <a:xfrm>
              <a:off x="5232400" y="3746500"/>
              <a:ext cx="7264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d)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grpSp>
          <p:nvGrpSpPr>
            <p:cNvPr id="25" name="Group 24"/>
            <p:cNvGrpSpPr/>
            <p:nvPr/>
          </p:nvGrpSpPr>
          <p:grpSpPr>
            <a:xfrm>
              <a:off x="5803900" y="3746500"/>
              <a:ext cx="927100" cy="1061829"/>
              <a:chOff x="5803900" y="3746500"/>
              <a:chExt cx="927100" cy="1061829"/>
            </a:xfrm>
          </p:grpSpPr>
          <p:cxnSp>
            <p:nvCxnSpPr>
              <p:cNvPr id="23" name="Straight Connector 22"/>
              <p:cNvCxnSpPr/>
              <p:nvPr/>
            </p:nvCxnSpPr>
            <p:spPr>
              <a:xfrm>
                <a:off x="5867400" y="4653915"/>
                <a:ext cx="863600" cy="0"/>
              </a:xfrm>
              <a:prstGeom prst="line">
                <a:avLst/>
              </a:prstGeom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TextBox 23"/>
              <p:cNvSpPr txBox="1"/>
              <p:nvPr/>
            </p:nvSpPr>
            <p:spPr>
              <a:xfrm>
                <a:off x="5712460" y="3746500"/>
                <a:ext cx="987286" cy="1384994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r" rtl="0"/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5A</a:t>
                </a:r>
              </a:p>
              <a:p>
                <a:pPr algn="r" rtl="0"/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–  32</a:t>
                </a:r>
              </a:p>
              <a:p>
                <a:pPr algn="r" rtl="0"/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B5</a:t>
                </a:r>
                <a:endParaRPr lang="fr-ca" sz="2800" dirty="0">
                  <a:solidFill>
                    <a:srgbClr val="000000"/>
                  </a:solidFill>
                  <a:latin typeface="Century Gothic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00704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" y="457200"/>
            <a:ext cx="96164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5. Trouve la solution au problème.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985260" y="2247900"/>
            <a:ext cx="1515110" cy="1436291"/>
            <a:chOff x="3985260" y="2247900"/>
            <a:chExt cx="1515110" cy="1436291"/>
          </a:xfrm>
        </p:grpSpPr>
        <p:cxnSp>
          <p:nvCxnSpPr>
            <p:cNvPr id="3" name="Straight Connector 2"/>
            <p:cNvCxnSpPr/>
            <p:nvPr/>
          </p:nvCxnSpPr>
          <p:spPr>
            <a:xfrm>
              <a:off x="4389120" y="3176337"/>
              <a:ext cx="1101625" cy="1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TextBox 3"/>
            <p:cNvSpPr txBox="1"/>
            <p:nvPr/>
          </p:nvSpPr>
          <p:spPr>
            <a:xfrm>
              <a:off x="3985260" y="2247900"/>
              <a:ext cx="1515110" cy="143629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r" rtl="0">
                <a:spcAft>
                  <a:spcPts val="2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A78</a:t>
              </a:r>
            </a:p>
            <a:p>
              <a:pPr algn="r" rtl="0">
                <a:spcAft>
                  <a:spcPts val="2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–  14B</a:t>
              </a:r>
            </a:p>
            <a:p>
              <a:pPr algn="r" rtl="0">
                <a:spcAft>
                  <a:spcPts val="2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6C3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153798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traight Connector 14"/>
          <p:cNvCxnSpPr/>
          <p:nvPr/>
        </p:nvCxnSpPr>
        <p:spPr>
          <a:xfrm>
            <a:off x="0" y="494725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444500" y="4457700"/>
            <a:ext cx="4739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 N-57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4499" y="381000"/>
            <a:ext cx="6086929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Trouve 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chiffre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manquant.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4500" y="3619082"/>
            <a:ext cx="9416161" cy="40010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</a:rPr>
              <a:t>Indice : 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</a:rPr>
              <a:t>Comment peut-on savoir immédiatement que les chiffres des unités n’ont pas besoin d’être regroupés</a:t>
            </a:r>
            <a:r>
              <a:rPr lang="fr-ca" sz="20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endParaRPr lang="fr-ca" sz="2000" dirty="0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4315460" y="1333500"/>
            <a:ext cx="1284605" cy="1633870"/>
            <a:chOff x="4315460" y="1333500"/>
            <a:chExt cx="1284605" cy="1633870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4458335" y="2398522"/>
              <a:ext cx="1141730" cy="0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Freeform 5"/>
            <p:cNvSpPr/>
            <p:nvPr/>
          </p:nvSpPr>
          <p:spPr>
            <a:xfrm>
              <a:off x="5145940" y="1366863"/>
              <a:ext cx="403048" cy="403048"/>
            </a:xfrm>
            <a:custGeom>
              <a:avLst/>
              <a:gdLst/>
              <a:ahLst/>
              <a:cxnLst/>
              <a:rect l="0" t="0" r="0" b="0"/>
              <a:pathLst>
                <a:path w="403048" h="403048">
                  <a:moveTo>
                    <a:pt x="0" y="0"/>
                  </a:moveTo>
                  <a:lnTo>
                    <a:pt x="403047" y="0"/>
                  </a:lnTo>
                  <a:lnTo>
                    <a:pt x="403047" y="403047"/>
                  </a:lnTo>
                  <a:lnTo>
                    <a:pt x="0" y="403047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709160" y="1333500"/>
              <a:ext cx="415513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2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721860" y="2444150"/>
              <a:ext cx="809486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3  7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315460" y="1847650"/>
              <a:ext cx="1221864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+  1  5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444499" y="5207000"/>
            <a:ext cx="8900467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Vérifie les unités et les dizaines séparément :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737004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Straight Connector 15"/>
          <p:cNvCxnSpPr/>
          <p:nvPr/>
        </p:nvCxnSpPr>
        <p:spPr>
          <a:xfrm>
            <a:off x="0" y="39243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oup 12"/>
          <p:cNvGrpSpPr/>
          <p:nvPr/>
        </p:nvGrpSpPr>
        <p:grpSpPr>
          <a:xfrm>
            <a:off x="3286760" y="1295400"/>
            <a:ext cx="1196340" cy="1436291"/>
            <a:chOff x="3286760" y="1295400"/>
            <a:chExt cx="1196340" cy="1436291"/>
          </a:xfrm>
        </p:grpSpPr>
        <p:sp>
          <p:nvSpPr>
            <p:cNvPr id="2" name="TextBox 1"/>
            <p:cNvSpPr txBox="1"/>
            <p:nvPr/>
          </p:nvSpPr>
          <p:spPr>
            <a:xfrm>
              <a:off x="3286760" y="1295400"/>
              <a:ext cx="1196340" cy="143629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r" rtl="0">
                <a:spcAft>
                  <a:spcPts val="2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3A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  <a:p>
              <a:pPr algn="r" rtl="0">
                <a:spcAft>
                  <a:spcPts val="2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–   7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  <a:p>
              <a:pPr algn="r" rtl="0">
                <a:spcAft>
                  <a:spcPts val="2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24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cxnSp>
          <p:nvCxnSpPr>
            <p:cNvPr id="3" name="Straight Connector 2"/>
            <p:cNvCxnSpPr/>
            <p:nvPr/>
          </p:nvCxnSpPr>
          <p:spPr>
            <a:xfrm>
              <a:off x="3709270" y="2238456"/>
              <a:ext cx="732155" cy="0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/>
          <p:cNvGrpSpPr/>
          <p:nvPr/>
        </p:nvGrpSpPr>
        <p:grpSpPr>
          <a:xfrm>
            <a:off x="5560060" y="1295400"/>
            <a:ext cx="1018540" cy="1436291"/>
            <a:chOff x="5560060" y="1295400"/>
            <a:chExt cx="1018540" cy="1436291"/>
          </a:xfrm>
        </p:grpSpPr>
        <p:sp>
          <p:nvSpPr>
            <p:cNvPr id="5" name="TextBox 4"/>
            <p:cNvSpPr txBox="1"/>
            <p:nvPr/>
          </p:nvSpPr>
          <p:spPr>
            <a:xfrm>
              <a:off x="5560060" y="1295400"/>
              <a:ext cx="1018540" cy="143629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r" rtl="0">
                <a:spcAft>
                  <a:spcPts val="2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24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  <a:p>
              <a:pPr algn="r" rtl="0">
                <a:spcAft>
                  <a:spcPts val="2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+   7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  <a:p>
              <a:pPr algn="r" rtl="0">
                <a:spcAft>
                  <a:spcPts val="2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3A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cxnSp>
          <p:nvCxnSpPr>
            <p:cNvPr id="6" name="Straight Connector 5"/>
            <p:cNvCxnSpPr/>
            <p:nvPr/>
          </p:nvCxnSpPr>
          <p:spPr>
            <a:xfrm>
              <a:off x="5786020" y="2238456"/>
              <a:ext cx="732155" cy="0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/>
          <p:cNvSpPr txBox="1"/>
          <p:nvPr/>
        </p:nvSpPr>
        <p:spPr>
          <a:xfrm>
            <a:off x="495300" y="457200"/>
            <a:ext cx="96164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6. Examine ces deux problèmes.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95300" y="3213100"/>
            <a:ext cx="90703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a) En quoi les deux problèmes sont-ils identiques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  <a:endParaRPr lang="fr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95300" y="4152900"/>
            <a:ext cx="90703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b) En quoi les deux problèmes sont-ils différents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  <a:endParaRPr lang="fr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95300" y="4914482"/>
            <a:ext cx="9070340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c) Si tu peux trouver la solution à l’un des deux problèmes, peux-tu résoudre l’autre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Comment le sais-tu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endParaRPr lang="fr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95300" y="6515100"/>
            <a:ext cx="90703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d) Trouve la solution du problème le plus facile. Explique ton choix.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891369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4150360" y="2133600"/>
            <a:ext cx="1196340" cy="1436291"/>
            <a:chOff x="4150360" y="2133600"/>
            <a:chExt cx="1196340" cy="1436291"/>
          </a:xfrm>
        </p:grpSpPr>
        <p:sp>
          <p:nvSpPr>
            <p:cNvPr id="2" name="TextBox 1"/>
            <p:cNvSpPr txBox="1"/>
            <p:nvPr/>
          </p:nvSpPr>
          <p:spPr>
            <a:xfrm>
              <a:off x="4150360" y="2133600"/>
              <a:ext cx="1196340" cy="143629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r" rtl="0">
                <a:spcAft>
                  <a:spcPts val="2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6A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  <a:p>
              <a:pPr algn="r" rtl="0">
                <a:spcAft>
                  <a:spcPts val="2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–  B7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  <a:p>
              <a:pPr algn="r" rtl="0">
                <a:spcAft>
                  <a:spcPts val="2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15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cxnSp>
          <p:nvCxnSpPr>
            <p:cNvPr id="3" name="Straight Connector 2"/>
            <p:cNvCxnSpPr/>
            <p:nvPr/>
          </p:nvCxnSpPr>
          <p:spPr>
            <a:xfrm>
              <a:off x="4460375" y="3072165"/>
              <a:ext cx="836676" cy="0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TextBox 4"/>
          <p:cNvSpPr txBox="1"/>
          <p:nvPr/>
        </p:nvSpPr>
        <p:spPr>
          <a:xfrm>
            <a:off x="457200" y="469900"/>
            <a:ext cx="8957691" cy="118551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7. Dans le problème, comment peut-on déduire la valeur de A à partir de 7 + 5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Explique.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32653590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482600" y="1828800"/>
            <a:ext cx="1474465" cy="1061829"/>
            <a:chOff x="482600" y="1828800"/>
            <a:chExt cx="1474465" cy="1061829"/>
          </a:xfrm>
        </p:grpSpPr>
        <p:sp>
          <p:nvSpPr>
            <p:cNvPr id="2" name="TextBox 1"/>
            <p:cNvSpPr txBox="1"/>
            <p:nvPr/>
          </p:nvSpPr>
          <p:spPr>
            <a:xfrm>
              <a:off x="482600" y="1828800"/>
              <a:ext cx="592607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a)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1054100" y="1828800"/>
              <a:ext cx="902965" cy="1061829"/>
              <a:chOff x="1054100" y="1828800"/>
              <a:chExt cx="902965" cy="1061829"/>
            </a:xfrm>
          </p:grpSpPr>
          <p:cxnSp>
            <p:nvCxnSpPr>
              <p:cNvPr id="3" name="Straight Connector 2"/>
              <p:cNvCxnSpPr/>
              <p:nvPr/>
            </p:nvCxnSpPr>
            <p:spPr>
              <a:xfrm>
                <a:off x="1098042" y="2736215"/>
                <a:ext cx="836676" cy="0"/>
              </a:xfrm>
              <a:prstGeom prst="line">
                <a:avLst/>
              </a:prstGeom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" name="TextBox 3"/>
              <p:cNvSpPr txBox="1"/>
              <p:nvPr/>
            </p:nvSpPr>
            <p:spPr>
              <a:xfrm>
                <a:off x="962660" y="1828800"/>
                <a:ext cx="994405" cy="1384994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r" rtl="0"/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7A</a:t>
                </a:r>
              </a:p>
              <a:p>
                <a:pPr algn="r" rtl="0"/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–  B4</a:t>
                </a:r>
              </a:p>
              <a:p>
                <a:pPr algn="r" rtl="0"/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18</a:t>
                </a:r>
                <a:endParaRPr lang="fr-ca" sz="2800" dirty="0">
                  <a:solidFill>
                    <a:srgbClr val="000000"/>
                  </a:solidFill>
                  <a:latin typeface="Century Gothic"/>
                </a:endParaRPr>
              </a:p>
            </p:txBody>
          </p:sp>
        </p:grpSp>
      </p:grpSp>
      <p:sp>
        <p:nvSpPr>
          <p:cNvPr id="7" name="TextBox 6"/>
          <p:cNvSpPr txBox="1"/>
          <p:nvPr/>
        </p:nvSpPr>
        <p:spPr>
          <a:xfrm>
            <a:off x="482600" y="457200"/>
            <a:ext cx="9181164" cy="10316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8. Transforme le problème de soustraction en addition et trouve la solution.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5232400" y="4533900"/>
            <a:ext cx="2477770" cy="1061829"/>
            <a:chOff x="5232400" y="4533900"/>
            <a:chExt cx="2477770" cy="1061829"/>
          </a:xfrm>
        </p:grpSpPr>
        <p:sp>
          <p:nvSpPr>
            <p:cNvPr id="8" name="TextBox 7"/>
            <p:cNvSpPr txBox="1"/>
            <p:nvPr/>
          </p:nvSpPr>
          <p:spPr>
            <a:xfrm>
              <a:off x="5232400" y="4533900"/>
              <a:ext cx="1467346" cy="52322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l" rtl="0"/>
              <a:r>
                <a:rPr lang="fr-ca" sz="2800" b="0" i="0" u="none" baseline="0" dirty="0">
                  <a:solidFill>
                    <a:srgbClr val="FF0000"/>
                  </a:solidFill>
                  <a:latin typeface="Century Gothic"/>
                </a:rPr>
                <a:t>Bonus :</a:t>
              </a:r>
              <a:endParaRPr lang="fr-ca" sz="2800" dirty="0">
                <a:solidFill>
                  <a:srgbClr val="FF0000"/>
                </a:solidFill>
                <a:latin typeface="Century Gothic"/>
              </a:endParaRPr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6540500" y="4533900"/>
              <a:ext cx="1169670" cy="1061829"/>
              <a:chOff x="6540500" y="4533900"/>
              <a:chExt cx="1169670" cy="1061829"/>
            </a:xfrm>
          </p:grpSpPr>
          <p:cxnSp>
            <p:nvCxnSpPr>
              <p:cNvPr id="9" name="Straight Connector 8"/>
              <p:cNvCxnSpPr/>
              <p:nvPr/>
            </p:nvCxnSpPr>
            <p:spPr>
              <a:xfrm>
                <a:off x="6671945" y="5441315"/>
                <a:ext cx="1013079" cy="0"/>
              </a:xfrm>
              <a:prstGeom prst="line">
                <a:avLst/>
              </a:prstGeom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TextBox 9"/>
              <p:cNvSpPr txBox="1"/>
              <p:nvPr/>
            </p:nvSpPr>
            <p:spPr>
              <a:xfrm>
                <a:off x="6449060" y="4533900"/>
                <a:ext cx="1261110" cy="1384994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r" rtl="0"/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A73</a:t>
                </a:r>
              </a:p>
              <a:p>
                <a:pPr algn="r" rtl="0"/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–  3B9</a:t>
                </a:r>
              </a:p>
              <a:p>
                <a:pPr algn="r" rtl="0"/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61C</a:t>
                </a:r>
                <a:endParaRPr lang="fr-ca" sz="2800" dirty="0">
                  <a:solidFill>
                    <a:srgbClr val="000000"/>
                  </a:solidFill>
                  <a:latin typeface="Century Gothic"/>
                </a:endParaRPr>
              </a:p>
            </p:txBody>
          </p:sp>
        </p:grpSp>
      </p:grpSp>
      <p:grpSp>
        <p:nvGrpSpPr>
          <p:cNvPr id="19" name="Group 18"/>
          <p:cNvGrpSpPr/>
          <p:nvPr/>
        </p:nvGrpSpPr>
        <p:grpSpPr>
          <a:xfrm>
            <a:off x="5232400" y="1828800"/>
            <a:ext cx="1467346" cy="1061829"/>
            <a:chOff x="5232400" y="1828800"/>
            <a:chExt cx="1467346" cy="1061829"/>
          </a:xfrm>
        </p:grpSpPr>
        <p:sp>
          <p:nvSpPr>
            <p:cNvPr id="16" name="TextBox 15"/>
            <p:cNvSpPr txBox="1"/>
            <p:nvPr/>
          </p:nvSpPr>
          <p:spPr>
            <a:xfrm>
              <a:off x="5232400" y="1828800"/>
              <a:ext cx="59258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b)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>
              <a:off x="5853430" y="2736215"/>
              <a:ext cx="836676" cy="0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5712460" y="1828800"/>
              <a:ext cx="987286" cy="138499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5A</a:t>
              </a:r>
            </a:p>
            <a:p>
              <a:pPr algn="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–  26</a:t>
              </a:r>
            </a:p>
            <a:p>
              <a:pPr algn="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B9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482600" y="4533900"/>
            <a:ext cx="1474465" cy="1061829"/>
            <a:chOff x="482600" y="4533900"/>
            <a:chExt cx="1474465" cy="1061829"/>
          </a:xfrm>
        </p:grpSpPr>
        <p:sp>
          <p:nvSpPr>
            <p:cNvPr id="20" name="TextBox 19"/>
            <p:cNvSpPr txBox="1"/>
            <p:nvPr/>
          </p:nvSpPr>
          <p:spPr>
            <a:xfrm>
              <a:off x="482600" y="4533900"/>
              <a:ext cx="59258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c)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grpSp>
          <p:nvGrpSpPr>
            <p:cNvPr id="23" name="Group 22"/>
            <p:cNvGrpSpPr/>
            <p:nvPr/>
          </p:nvGrpSpPr>
          <p:grpSpPr>
            <a:xfrm>
              <a:off x="1054100" y="4533900"/>
              <a:ext cx="902965" cy="1061829"/>
              <a:chOff x="1054100" y="4533900"/>
              <a:chExt cx="902965" cy="1061829"/>
            </a:xfrm>
          </p:grpSpPr>
          <p:cxnSp>
            <p:nvCxnSpPr>
              <p:cNvPr id="21" name="Straight Connector 20"/>
              <p:cNvCxnSpPr/>
              <p:nvPr/>
            </p:nvCxnSpPr>
            <p:spPr>
              <a:xfrm>
                <a:off x="1098042" y="5441315"/>
                <a:ext cx="836676" cy="0"/>
              </a:xfrm>
              <a:prstGeom prst="line">
                <a:avLst/>
              </a:prstGeom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TextBox 21"/>
              <p:cNvSpPr txBox="1"/>
              <p:nvPr/>
            </p:nvSpPr>
            <p:spPr>
              <a:xfrm>
                <a:off x="962660" y="4533900"/>
                <a:ext cx="994405" cy="1384994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r" rtl="0"/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9A</a:t>
                </a:r>
              </a:p>
              <a:p>
                <a:pPr algn="r" rtl="0"/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–  B2</a:t>
                </a:r>
              </a:p>
              <a:p>
                <a:pPr algn="r" rtl="0"/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68</a:t>
                </a:r>
                <a:endParaRPr lang="fr-ca" sz="2800" dirty="0">
                  <a:solidFill>
                    <a:srgbClr val="000000"/>
                  </a:solidFill>
                  <a:latin typeface="Century Gothic"/>
                </a:endParaRPr>
              </a:p>
            </p:txBody>
          </p:sp>
        </p:grpSp>
      </p:grpSp>
      <p:grpSp>
        <p:nvGrpSpPr>
          <p:cNvPr id="32" name="Group 31"/>
          <p:cNvGrpSpPr/>
          <p:nvPr/>
        </p:nvGrpSpPr>
        <p:grpSpPr>
          <a:xfrm>
            <a:off x="5055108" y="4307586"/>
            <a:ext cx="5104892" cy="3312414"/>
            <a:chOff x="5055108" y="4307586"/>
            <a:chExt cx="5104892" cy="3312414"/>
          </a:xfrm>
        </p:grpSpPr>
        <p:cxnSp>
          <p:nvCxnSpPr>
            <p:cNvPr id="28" name="Straight Connector 27"/>
            <p:cNvCxnSpPr/>
            <p:nvPr/>
          </p:nvCxnSpPr>
          <p:spPr>
            <a:xfrm>
              <a:off x="5055108" y="4307586"/>
              <a:ext cx="510489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5055108" y="4307586"/>
              <a:ext cx="0" cy="331241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8365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/>
          <p:cNvGrpSpPr/>
          <p:nvPr/>
        </p:nvGrpSpPr>
        <p:grpSpPr>
          <a:xfrm>
            <a:off x="457200" y="2707609"/>
            <a:ext cx="1739900" cy="1659670"/>
            <a:chOff x="457200" y="2476500"/>
            <a:chExt cx="1739900" cy="1659670"/>
          </a:xfrm>
        </p:grpSpPr>
        <p:cxnSp>
          <p:nvCxnSpPr>
            <p:cNvPr id="2" name="Straight Connector 1"/>
            <p:cNvCxnSpPr/>
            <p:nvPr/>
          </p:nvCxnSpPr>
          <p:spPr>
            <a:xfrm>
              <a:off x="1055370" y="3547364"/>
              <a:ext cx="1141730" cy="0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" name="Freeform 2"/>
            <p:cNvSpPr/>
            <p:nvPr/>
          </p:nvSpPr>
          <p:spPr>
            <a:xfrm>
              <a:off x="1739778" y="3044586"/>
              <a:ext cx="403048" cy="403048"/>
            </a:xfrm>
            <a:custGeom>
              <a:avLst/>
              <a:gdLst/>
              <a:ahLst/>
              <a:cxnLst/>
              <a:rect l="0" t="0" r="0" b="0"/>
              <a:pathLst>
                <a:path w="403048" h="403048">
                  <a:moveTo>
                    <a:pt x="0" y="0"/>
                  </a:moveTo>
                  <a:lnTo>
                    <a:pt x="403047" y="0"/>
                  </a:lnTo>
                  <a:lnTo>
                    <a:pt x="403047" y="403047"/>
                  </a:lnTo>
                  <a:lnTo>
                    <a:pt x="0" y="403047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 dirty="0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1318260" y="2476500"/>
              <a:ext cx="809486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3  2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318260" y="3612950"/>
              <a:ext cx="809486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7  9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941135" y="2984500"/>
              <a:ext cx="122169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</a:rPr>
                <a:t>+ </a:t>
              </a:r>
              <a:r>
                <a:rPr lang="fr-ca" sz="2000" b="0" i="0" u="none" baseline="0" dirty="0">
                  <a:solidFill>
                    <a:srgbClr val="000000"/>
                  </a:solidFill>
                  <a:latin typeface="Century Gothic"/>
                </a:rPr>
                <a:t> </a:t>
              </a: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</a:rPr>
                <a:t>4    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57200" y="2476500"/>
              <a:ext cx="59258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a)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457200" y="431800"/>
            <a:ext cx="9385300" cy="216796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Écris les additions pour les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 chiffres des unités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et les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chiffres des dizaines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séparément. Remplis ensuite </a:t>
            </a:r>
            <a:b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la case.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5232400" y="2707609"/>
            <a:ext cx="1739900" cy="1659670"/>
            <a:chOff x="5232400" y="2476500"/>
            <a:chExt cx="1739900" cy="1659670"/>
          </a:xfrm>
        </p:grpSpPr>
        <p:sp>
          <p:nvSpPr>
            <p:cNvPr id="14" name="TextBox 13"/>
            <p:cNvSpPr txBox="1"/>
            <p:nvPr/>
          </p:nvSpPr>
          <p:spPr>
            <a:xfrm>
              <a:off x="5687060" y="2984500"/>
              <a:ext cx="122169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+      1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5830570" y="3547364"/>
              <a:ext cx="1141730" cy="0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Freeform 10"/>
            <p:cNvSpPr/>
            <p:nvPr/>
          </p:nvSpPr>
          <p:spPr>
            <a:xfrm>
              <a:off x="6133978" y="3044586"/>
              <a:ext cx="403048" cy="403048"/>
            </a:xfrm>
            <a:custGeom>
              <a:avLst/>
              <a:gdLst/>
              <a:ahLst/>
              <a:cxnLst/>
              <a:rect l="0" t="0" r="0" b="0"/>
              <a:pathLst>
                <a:path w="403048" h="403048">
                  <a:moveTo>
                    <a:pt x="0" y="0"/>
                  </a:moveTo>
                  <a:lnTo>
                    <a:pt x="403047" y="0"/>
                  </a:lnTo>
                  <a:lnTo>
                    <a:pt x="403047" y="403047"/>
                  </a:lnTo>
                  <a:lnTo>
                    <a:pt x="0" y="403047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093460" y="2476500"/>
              <a:ext cx="809486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2  7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093460" y="3612950"/>
              <a:ext cx="809486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5  8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232400" y="2476500"/>
              <a:ext cx="59258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b)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457200" y="5247609"/>
            <a:ext cx="1739900" cy="1650045"/>
            <a:chOff x="457200" y="5016500"/>
            <a:chExt cx="1739900" cy="165004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1055370" y="6087364"/>
              <a:ext cx="1141730" cy="0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Freeform 17"/>
            <p:cNvSpPr/>
            <p:nvPr/>
          </p:nvSpPr>
          <p:spPr>
            <a:xfrm>
              <a:off x="1346200" y="5076586"/>
              <a:ext cx="403048" cy="403048"/>
            </a:xfrm>
            <a:custGeom>
              <a:avLst/>
              <a:gdLst/>
              <a:ahLst/>
              <a:cxnLst/>
              <a:rect l="0" t="0" r="0" b="0"/>
              <a:pathLst>
                <a:path w="403048" h="403048">
                  <a:moveTo>
                    <a:pt x="0" y="0"/>
                  </a:moveTo>
                  <a:lnTo>
                    <a:pt x="403047" y="0"/>
                  </a:lnTo>
                  <a:lnTo>
                    <a:pt x="403047" y="403047"/>
                  </a:lnTo>
                  <a:lnTo>
                    <a:pt x="0" y="403047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521460" y="5016500"/>
              <a:ext cx="612413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  3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318260" y="6143325"/>
              <a:ext cx="809486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9  8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911860" y="5549900"/>
              <a:ext cx="1221864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+  4  5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57200" y="5016500"/>
              <a:ext cx="59258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c)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5232400" y="5247609"/>
            <a:ext cx="1739900" cy="1650045"/>
            <a:chOff x="5232400" y="5016500"/>
            <a:chExt cx="1739900" cy="1650045"/>
          </a:xfrm>
        </p:grpSpPr>
        <p:cxnSp>
          <p:nvCxnSpPr>
            <p:cNvPr id="24" name="Straight Connector 23"/>
            <p:cNvCxnSpPr/>
            <p:nvPr/>
          </p:nvCxnSpPr>
          <p:spPr>
            <a:xfrm>
              <a:off x="5830570" y="6087364"/>
              <a:ext cx="1141730" cy="0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Freeform 24"/>
            <p:cNvSpPr/>
            <p:nvPr/>
          </p:nvSpPr>
          <p:spPr>
            <a:xfrm>
              <a:off x="6518175" y="5076586"/>
              <a:ext cx="403048" cy="403048"/>
            </a:xfrm>
            <a:custGeom>
              <a:avLst/>
              <a:gdLst/>
              <a:ahLst/>
              <a:cxnLst/>
              <a:rect l="0" t="0" r="0" b="0"/>
              <a:pathLst>
                <a:path w="403048" h="403048">
                  <a:moveTo>
                    <a:pt x="0" y="0"/>
                  </a:moveTo>
                  <a:lnTo>
                    <a:pt x="403047" y="0"/>
                  </a:lnTo>
                  <a:lnTo>
                    <a:pt x="403047" y="403047"/>
                  </a:lnTo>
                  <a:lnTo>
                    <a:pt x="0" y="403047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6080760" y="5016500"/>
              <a:ext cx="415513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4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093460" y="6143325"/>
              <a:ext cx="809486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7  5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5687060" y="5549900"/>
              <a:ext cx="1221864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+  3  1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5232400" y="5016500"/>
              <a:ext cx="6883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d)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279840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0" y="5547225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482600" y="444500"/>
            <a:ext cx="8397748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Parfois, les problèmes utilisent des lettres au lieu de cases pour indiquer les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chiffres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manquants. 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787900" y="1866900"/>
            <a:ext cx="67856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3A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82599" y="5067300"/>
            <a:ext cx="9214059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Ceci est différent des lettres qui représentent un nombre. Voir p. N-58 pour plus de détails.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2600" y="5943600"/>
            <a:ext cx="873760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Si A représente 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chiffre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4, quel est ce nombre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endParaRPr lang="fr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2600" y="3085123"/>
            <a:ext cx="9591040" cy="118724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Ce nombre a pour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chiffre des dizaines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___ et pour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chiffre des unités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___.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Comment pourrait-on le lire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endParaRPr lang="fr-ca" sz="2800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95003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traight Connector 12"/>
          <p:cNvCxnSpPr/>
          <p:nvPr/>
        </p:nvCxnSpPr>
        <p:spPr>
          <a:xfrm>
            <a:off x="0" y="53721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457200" y="431800"/>
            <a:ext cx="8752840" cy="122867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1. A représente 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chiffre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4. Quel est le nombre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endParaRPr lang="fr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245100" y="1943100"/>
            <a:ext cx="25044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b) 4A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3581400"/>
            <a:ext cx="20218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c) A0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45100" y="3581400"/>
            <a:ext cx="3964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d) A8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9900" y="1943100"/>
            <a:ext cx="115120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a) 5A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5588000"/>
            <a:ext cx="142344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FF0000"/>
                </a:solidFill>
                <a:latin typeface="Century Gothic"/>
              </a:rPr>
              <a:t>Bonus : </a:t>
            </a:r>
            <a:endParaRPr lang="fr-ca" sz="2800" dirty="0">
              <a:solidFill>
                <a:srgbClr val="FF0000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6261100"/>
            <a:ext cx="133647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e) 35A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45100" y="6261100"/>
            <a:ext cx="141406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f) 444A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983557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891540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2. Que représente 5A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endParaRPr lang="fr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2692400"/>
            <a:ext cx="478790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b) A représente 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chiffre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6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199" y="4127500"/>
            <a:ext cx="4876801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c) A représente 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chiffre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5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199" y="5562600"/>
            <a:ext cx="4787899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d) A représente 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chiffre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0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1257300"/>
            <a:ext cx="478790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a) A représente 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chiffre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1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5373163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599" y="2946400"/>
            <a:ext cx="8701593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Quelle est l’addition pour 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chiffre des unités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endParaRPr lang="fr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82600" y="6946900"/>
            <a:ext cx="9486900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 N-59 pour plus de détails. Demandez à un volontaire de faire l’addition pour vérifier.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4318000" y="609600"/>
            <a:ext cx="1243584" cy="1384994"/>
            <a:chOff x="4318000" y="609600"/>
            <a:chExt cx="1243584" cy="1384994"/>
          </a:xfrm>
        </p:grpSpPr>
        <p:sp>
          <p:nvSpPr>
            <p:cNvPr id="4" name="TextBox 3"/>
            <p:cNvSpPr txBox="1"/>
            <p:nvPr/>
          </p:nvSpPr>
          <p:spPr>
            <a:xfrm>
              <a:off x="4678680" y="609600"/>
              <a:ext cx="809117" cy="138499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3A​4</a:t>
              </a:r>
              <a:r>
                <a:rPr lang="fr-ca" sz="1000" b="0" i="0" u="none" baseline="0">
                  <a:solidFill>
                    <a:srgbClr val="000000"/>
                  </a:solidFill>
                  <a:latin typeface="Century Gothic"/>
                </a:rPr>
                <a:t> 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5</a:t>
              </a:r>
            </a:p>
            <a:p>
              <a:pPr algn="ct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7</a:t>
              </a:r>
              <a:r>
                <a:rPr lang="fr-ca" sz="1000" b="0" i="0" u="none" baseline="0">
                  <a:solidFill>
                    <a:srgbClr val="000000"/>
                  </a:solidFill>
                  <a:latin typeface="Century Gothic"/>
                </a:rPr>
                <a:t> 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8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4318000" y="1072550"/>
              <a:ext cx="1243584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 _____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399950" y="1047550"/>
              <a:ext cx="433908" cy="5078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</a:rPr>
                <a:t>+</a:t>
              </a:r>
              <a:endParaRPr lang="fr-ca" sz="2700" dirty="0">
                <a:solidFill>
                  <a:srgbClr val="000000"/>
                </a:solidFill>
                <a:latin typeface="Century Gothic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460146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" name="Straight Connector 34"/>
          <p:cNvCxnSpPr/>
          <p:nvPr/>
        </p:nvCxnSpPr>
        <p:spPr>
          <a:xfrm>
            <a:off x="0" y="5656446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457200" y="431800"/>
            <a:ext cx="9423400" cy="167674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Trouve la valeur de A. Puis vérifie ta réponse en faisant l’addition.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grpSp>
        <p:nvGrpSpPr>
          <p:cNvPr id="38" name="Group 37"/>
          <p:cNvGrpSpPr/>
          <p:nvPr/>
        </p:nvGrpSpPr>
        <p:grpSpPr>
          <a:xfrm>
            <a:off x="5194300" y="2135552"/>
            <a:ext cx="2504440" cy="1384994"/>
            <a:chOff x="5194300" y="1854200"/>
            <a:chExt cx="2504440" cy="1384994"/>
          </a:xfrm>
        </p:grpSpPr>
        <p:sp>
          <p:nvSpPr>
            <p:cNvPr id="3" name="TextBox 2"/>
            <p:cNvSpPr txBox="1"/>
            <p:nvPr/>
          </p:nvSpPr>
          <p:spPr>
            <a:xfrm>
              <a:off x="5194300" y="1854200"/>
              <a:ext cx="25044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b) 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5280660" y="1854200"/>
              <a:ext cx="1404493" cy="138499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 43</a:t>
              </a:r>
            </a:p>
            <a:p>
              <a:pPr algn="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 A6</a:t>
              </a:r>
            </a:p>
            <a:p>
              <a:pPr algn="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  99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5626100" y="2326775"/>
              <a:ext cx="1243584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 _____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5736925" y="2292150"/>
              <a:ext cx="433908" cy="5078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</a:rPr>
                <a:t>+</a:t>
              </a:r>
              <a:endParaRPr lang="fr-ca" sz="2700" dirty="0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393700" y="4027852"/>
            <a:ext cx="2021840" cy="1338829"/>
            <a:chOff x="393700" y="3746500"/>
            <a:chExt cx="2021840" cy="1338829"/>
          </a:xfrm>
        </p:grpSpPr>
        <p:sp>
          <p:nvSpPr>
            <p:cNvPr id="9" name="TextBox 8"/>
            <p:cNvSpPr txBox="1"/>
            <p:nvPr/>
          </p:nvSpPr>
          <p:spPr>
            <a:xfrm>
              <a:off x="393700" y="3746500"/>
              <a:ext cx="20218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</a:rPr>
                <a:t>c) 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115060" y="3746500"/>
              <a:ext cx="809117" cy="133882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r" rtl="0"/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</a:rPr>
                <a:t>5A​14</a:t>
              </a:r>
            </a:p>
            <a:p>
              <a:pPr algn="r" rtl="0"/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</a:rPr>
                <a:t> 58</a:t>
              </a:r>
              <a:endParaRPr lang="fr-ca" sz="27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860125" y="4177478"/>
              <a:ext cx="1243584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 _____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999825" y="4171750"/>
              <a:ext cx="433908" cy="5078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</a:rPr>
                <a:t>+</a:t>
              </a:r>
              <a:endParaRPr lang="fr-ca" sz="2700" dirty="0">
                <a:solidFill>
                  <a:srgbClr val="000000"/>
                </a:solidFill>
                <a:latin typeface="Century Gothic"/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5194300" y="3746500"/>
            <a:ext cx="3964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d) 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grpSp>
        <p:nvGrpSpPr>
          <p:cNvPr id="39" name="Group 38"/>
          <p:cNvGrpSpPr/>
          <p:nvPr/>
        </p:nvGrpSpPr>
        <p:grpSpPr>
          <a:xfrm>
            <a:off x="5626100" y="4027852"/>
            <a:ext cx="1243584" cy="1338829"/>
            <a:chOff x="5626100" y="3746500"/>
            <a:chExt cx="1243584" cy="1338829"/>
          </a:xfrm>
        </p:grpSpPr>
        <p:sp>
          <p:nvSpPr>
            <p:cNvPr id="16" name="TextBox 15"/>
            <p:cNvSpPr txBox="1"/>
            <p:nvPr/>
          </p:nvSpPr>
          <p:spPr>
            <a:xfrm>
              <a:off x="5877560" y="3746500"/>
              <a:ext cx="809117" cy="133882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r" rtl="0"/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</a:rPr>
                <a:t>22</a:t>
              </a:r>
            </a:p>
            <a:p>
              <a:pPr algn="r" rtl="0"/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</a:rPr>
                <a:t>​6A</a:t>
              </a:r>
            </a:p>
            <a:p>
              <a:pPr algn="r" rtl="0"/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</a:rPr>
                <a:t> 87</a:t>
              </a:r>
              <a:endParaRPr lang="fr-ca" sz="27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626100" y="4177478"/>
              <a:ext cx="1243584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 _____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736925" y="4171750"/>
              <a:ext cx="433908" cy="5078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</a:rPr>
                <a:t>+</a:t>
              </a:r>
              <a:endParaRPr lang="fr-ca" sz="2700" dirty="0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457200" y="2135552"/>
            <a:ext cx="1646509" cy="1384994"/>
            <a:chOff x="457200" y="1854200"/>
            <a:chExt cx="1646509" cy="1384994"/>
          </a:xfrm>
        </p:grpSpPr>
        <p:sp>
          <p:nvSpPr>
            <p:cNvPr id="21" name="TextBox 20"/>
            <p:cNvSpPr txBox="1"/>
            <p:nvPr/>
          </p:nvSpPr>
          <p:spPr>
            <a:xfrm>
              <a:off x="457200" y="1854200"/>
              <a:ext cx="691007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a) 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18160" y="1854200"/>
              <a:ext cx="1404493" cy="138499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 A5</a:t>
              </a:r>
            </a:p>
            <a:p>
              <a:pPr algn="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 32</a:t>
              </a:r>
            </a:p>
            <a:p>
              <a:pPr algn="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  57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860125" y="2326775"/>
              <a:ext cx="1243584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 _____</a:t>
              </a:r>
              <a:endParaRPr lang="fr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980575" y="2292150"/>
              <a:ext cx="433908" cy="5078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700" b="0" i="0" u="none" baseline="0" dirty="0">
                  <a:solidFill>
                    <a:srgbClr val="000000"/>
                  </a:solidFill>
                  <a:latin typeface="Century Gothic"/>
                </a:rPr>
                <a:t>+</a:t>
              </a:r>
              <a:endParaRPr lang="fr-ca" sz="2700" dirty="0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457200" y="5880100"/>
            <a:ext cx="3270558" cy="1384994"/>
            <a:chOff x="457200" y="5880100"/>
            <a:chExt cx="3270558" cy="1384994"/>
          </a:xfrm>
        </p:grpSpPr>
        <p:sp>
          <p:nvSpPr>
            <p:cNvPr id="27" name="TextBox 26"/>
            <p:cNvSpPr txBox="1"/>
            <p:nvPr/>
          </p:nvSpPr>
          <p:spPr>
            <a:xfrm>
              <a:off x="457200" y="5880100"/>
              <a:ext cx="1423441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FF0000"/>
                  </a:solidFill>
                  <a:latin typeface="Century Gothic"/>
                </a:rPr>
                <a:t>Bonus : </a:t>
              </a:r>
              <a:endParaRPr lang="fr-ca" sz="2800" dirty="0">
                <a:solidFill>
                  <a:srgbClr val="FF0000"/>
                </a:solidFill>
                <a:latin typeface="Century Gothic"/>
              </a:endParaRPr>
            </a:p>
          </p:txBody>
        </p:sp>
        <p:grpSp>
          <p:nvGrpSpPr>
            <p:cNvPr id="40" name="Group 39"/>
            <p:cNvGrpSpPr/>
            <p:nvPr/>
          </p:nvGrpSpPr>
          <p:grpSpPr>
            <a:xfrm>
              <a:off x="1809550" y="5880100"/>
              <a:ext cx="1918208" cy="1384994"/>
              <a:chOff x="1809550" y="5880100"/>
              <a:chExt cx="1918208" cy="1384994"/>
            </a:xfrm>
          </p:grpSpPr>
          <p:sp>
            <p:nvSpPr>
              <p:cNvPr id="28" name="TextBox 27"/>
              <p:cNvSpPr txBox="1"/>
              <p:nvPr/>
            </p:nvSpPr>
            <p:spPr>
              <a:xfrm>
                <a:off x="1889760" y="5880100"/>
                <a:ext cx="1374140" cy="1384994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r" rtl="0"/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34A1</a:t>
                </a:r>
              </a:p>
              <a:p>
                <a:pPr algn="r" rtl="0"/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​2</a:t>
                </a:r>
                <a:r>
                  <a:rPr lang="fr-ca" sz="300" b="0" i="0" u="none" baseline="0">
                    <a:solidFill>
                      <a:srgbClr val="000000"/>
                    </a:solidFill>
                    <a:latin typeface="Century Gothic"/>
                  </a:rPr>
                  <a:t> </a:t>
                </a:r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5</a:t>
                </a:r>
                <a:r>
                  <a:rPr lang="fr-ca" sz="600" b="0" i="0" u="none" baseline="0">
                    <a:solidFill>
                      <a:srgbClr val="000000"/>
                    </a:solidFill>
                    <a:latin typeface="Century Gothic"/>
                  </a:rPr>
                  <a:t> </a:t>
                </a:r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1</a:t>
                </a:r>
                <a:r>
                  <a:rPr lang="fr-ca" sz="300" b="0" i="0" u="none" baseline="0">
                    <a:solidFill>
                      <a:srgbClr val="000000"/>
                    </a:solidFill>
                    <a:latin typeface="Century Gothic"/>
                  </a:rPr>
                  <a:t> </a:t>
                </a:r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2</a:t>
                </a:r>
              </a:p>
              <a:p>
                <a:pPr algn="r" rtl="0"/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5 973</a:t>
                </a:r>
                <a:endParaRPr lang="fr-ca" sz="2800" dirty="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1809550" y="6355750"/>
                <a:ext cx="1918208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 _______</a:t>
                </a:r>
                <a:endParaRPr lang="fr-ca" sz="2800" dirty="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1910750" y="6330750"/>
                <a:ext cx="433908" cy="507832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700" b="0" i="0" u="none" baseline="0">
                    <a:solidFill>
                      <a:srgbClr val="000000"/>
                    </a:solidFill>
                    <a:latin typeface="Century Gothic"/>
                  </a:rPr>
                  <a:t>+</a:t>
                </a:r>
                <a:endParaRPr lang="fr-ca" sz="2700" dirty="0">
                  <a:solidFill>
                    <a:srgbClr val="000000"/>
                  </a:solidFill>
                  <a:latin typeface="Century Gothic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35550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e2315a6-2af0-4575-806e-69394813f8a0" xsi:nil="true"/>
    <lcf76f155ced4ddcb4097134ff3c332f xmlns="4e1ee95b-2101-45cb-9adb-2eaeb94c6931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672C6863B962449933E2D8920D803B6" ma:contentTypeVersion="14" ma:contentTypeDescription="Create a new document." ma:contentTypeScope="" ma:versionID="deca59cd45554b71d795405e17be750e">
  <xsd:schema xmlns:xsd="http://www.w3.org/2001/XMLSchema" xmlns:xs="http://www.w3.org/2001/XMLSchema" xmlns:p="http://schemas.microsoft.com/office/2006/metadata/properties" xmlns:ns2="4e1ee95b-2101-45cb-9adb-2eaeb94c6931" xmlns:ns3="7e2315a6-2af0-4575-806e-69394813f8a0" targetNamespace="http://schemas.microsoft.com/office/2006/metadata/properties" ma:root="true" ma:fieldsID="2279d6911138a5a48c3786a3046bbc88" ns2:_="" ns3:_="">
    <xsd:import namespace="4e1ee95b-2101-45cb-9adb-2eaeb94c6931"/>
    <xsd:import namespace="7e2315a6-2af0-4575-806e-69394813f8a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e1ee95b-2101-45cb-9adb-2eaeb94c693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9ac9fff1-7c96-4499-a4e7-1363e30a850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e2315a6-2af0-4575-806e-69394813f8a0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6013e574-f5f1-4419-9078-0fc2c2715d57}" ma:internalName="TaxCatchAll" ma:showField="CatchAllData" ma:web="7e2315a6-2af0-4575-806e-69394813f8a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24F9935-18AF-44C8-8119-319B3300988F}">
  <ds:schemaRefs>
    <ds:schemaRef ds:uri="http://schemas.microsoft.com/office/2006/metadata/properties"/>
    <ds:schemaRef ds:uri="http://schemas.microsoft.com/office/infopath/2007/PartnerControls"/>
    <ds:schemaRef ds:uri="7e2315a6-2af0-4575-806e-69394813f8a0"/>
    <ds:schemaRef ds:uri="4e1ee95b-2101-45cb-9adb-2eaeb94c6931"/>
  </ds:schemaRefs>
</ds:datastoreItem>
</file>

<file path=customXml/itemProps2.xml><?xml version="1.0" encoding="utf-8"?>
<ds:datastoreItem xmlns:ds="http://schemas.openxmlformats.org/officeDocument/2006/customXml" ds:itemID="{96D7A47C-8A31-4A45-8392-10352FD1406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83E4363-88A0-4439-9A75-C95D5879B39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e1ee95b-2101-45cb-9adb-2eaeb94c6931"/>
    <ds:schemaRef ds:uri="7e2315a6-2af0-4575-806e-69394813f8a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299</TotalTime>
  <Words>1557</Words>
  <Application>Microsoft Office PowerPoint</Application>
  <PresentationFormat>Custom</PresentationFormat>
  <Paragraphs>423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5" baseType="lpstr"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Katie Baldwin</dc:creator>
  <cp:lastModifiedBy>Natalie Francis</cp:lastModifiedBy>
  <cp:revision>61</cp:revision>
  <dcterms:created xsi:type="dcterms:W3CDTF">2018-07-03T19:24:13Z</dcterms:created>
  <dcterms:modified xsi:type="dcterms:W3CDTF">2023-02-24T15:04:35Z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0x0101004D0087A81E554B49BA29910CD912B24E</vt:lpwstr>
  </property>
  <property fmtid="{D5CDD505-2E9C-101B-9397-08002B2CF9AE}" pid="3" name="MediaServiceImageTags">
    <vt:lpwstr/>
  </property>
</Properties>
</file>