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4660"/>
  </p:normalViewPr>
  <p:slideViewPr>
    <p:cSldViewPr snapToGrid="0">
      <p:cViewPr varScale="1">
        <p:scale>
          <a:sx n="95" d="100"/>
          <a:sy n="95" d="100"/>
        </p:scale>
        <p:origin x="1962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967103E8-ED3D-4B10-9216-0ED3C7968C68}"/>
    <pc:docChg chg="undo redo custSel modSld">
      <pc:chgData name="Natalie Francis" userId="e859cff9-ab28-4f1c-8072-00482c704e35" providerId="ADAL" clId="{967103E8-ED3D-4B10-9216-0ED3C7968C68}" dt="2023-02-13T16:43:09.144" v="367"/>
      <pc:docMkLst>
        <pc:docMk/>
      </pc:docMkLst>
      <pc:sldChg chg="modSp mod">
        <pc:chgData name="Natalie Francis" userId="e859cff9-ab28-4f1c-8072-00482c704e35" providerId="ADAL" clId="{967103E8-ED3D-4B10-9216-0ED3C7968C68}" dt="2023-02-13T16:28:37.909" v="134" actId="14100"/>
        <pc:sldMkLst>
          <pc:docMk/>
          <pc:sldMk cId="1433256643" sldId="256"/>
        </pc:sldMkLst>
        <pc:spChg chg="mod">
          <ac:chgData name="Natalie Francis" userId="e859cff9-ab28-4f1c-8072-00482c704e35" providerId="ADAL" clId="{967103E8-ED3D-4B10-9216-0ED3C7968C68}" dt="2023-02-13T16:17:57.307" v="87" actId="20577"/>
          <ac:spMkLst>
            <pc:docMk/>
            <pc:sldMk cId="1433256643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13:10.478" v="3" actId="20577"/>
          <ac:spMkLst>
            <pc:docMk/>
            <pc:sldMk cId="1433256643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28:37.909" v="134" actId="14100"/>
          <ac:spMkLst>
            <pc:docMk/>
            <pc:sldMk cId="1433256643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28:27.061" v="130" actId="6549"/>
          <ac:spMkLst>
            <pc:docMk/>
            <pc:sldMk cId="1433256643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967103E8-ED3D-4B10-9216-0ED3C7968C68}" dt="2023-02-13T16:29:09.673" v="140" actId="478"/>
        <pc:sldMkLst>
          <pc:docMk/>
          <pc:sldMk cId="199728670" sldId="257"/>
        </pc:sldMkLst>
        <pc:picChg chg="del">
          <ac:chgData name="Natalie Francis" userId="e859cff9-ab28-4f1c-8072-00482c704e35" providerId="ADAL" clId="{967103E8-ED3D-4B10-9216-0ED3C7968C68}" dt="2023-02-13T16:29:09.673" v="140" actId="478"/>
          <ac:picMkLst>
            <pc:docMk/>
            <pc:sldMk cId="199728670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967103E8-ED3D-4B10-9216-0ED3C7968C68}" dt="2023-02-13T16:29:07.765" v="139" actId="171"/>
          <ac:picMkLst>
            <pc:docMk/>
            <pc:sldMk cId="199728670" sldId="257"/>
            <ac:picMk id="4" creationId="{9FAF2DC4-3402-2565-EB64-09F66B38C278}"/>
          </ac:picMkLst>
        </pc:picChg>
      </pc:sldChg>
      <pc:sldChg chg="modSp mod">
        <pc:chgData name="Natalie Francis" userId="e859cff9-ab28-4f1c-8072-00482c704e35" providerId="ADAL" clId="{967103E8-ED3D-4B10-9216-0ED3C7968C68}" dt="2023-02-13T16:29:51.257" v="148"/>
        <pc:sldMkLst>
          <pc:docMk/>
          <pc:sldMk cId="1387703135" sldId="259"/>
        </pc:sldMkLst>
        <pc:spChg chg="mod">
          <ac:chgData name="Natalie Francis" userId="e859cff9-ab28-4f1c-8072-00482c704e35" providerId="ADAL" clId="{967103E8-ED3D-4B10-9216-0ED3C7968C68}" dt="2023-02-13T16:29:26.318" v="141" actId="14100"/>
          <ac:spMkLst>
            <pc:docMk/>
            <pc:sldMk cId="1387703135" sldId="259"/>
            <ac:spMk id="2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29:51.257" v="148"/>
          <ac:spMkLst>
            <pc:docMk/>
            <pc:sldMk cId="1387703135" sldId="259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967103E8-ED3D-4B10-9216-0ED3C7968C68}" dt="2023-02-13T16:34:19.343" v="161" actId="120"/>
        <pc:sldMkLst>
          <pc:docMk/>
          <pc:sldMk cId="3943392638" sldId="261"/>
        </pc:sldMkLst>
        <pc:graphicFrameChg chg="modGraphic">
          <ac:chgData name="Natalie Francis" userId="e859cff9-ab28-4f1c-8072-00482c704e35" providerId="ADAL" clId="{967103E8-ED3D-4B10-9216-0ED3C7968C68}" dt="2023-02-13T16:34:19.343" v="161" actId="120"/>
          <ac:graphicFrameMkLst>
            <pc:docMk/>
            <pc:sldMk cId="3943392638" sldId="261"/>
            <ac:graphicFrameMk id="2" creationId="{00000000-0000-0000-0000-000000000000}"/>
          </ac:graphicFrameMkLst>
        </pc:graphicFrameChg>
      </pc:sldChg>
      <pc:sldChg chg="modSp mod">
        <pc:chgData name="Natalie Francis" userId="e859cff9-ab28-4f1c-8072-00482c704e35" providerId="ADAL" clId="{967103E8-ED3D-4B10-9216-0ED3C7968C68}" dt="2023-02-13T16:30:44.369" v="153" actId="6549"/>
        <pc:sldMkLst>
          <pc:docMk/>
          <pc:sldMk cId="2471421903" sldId="262"/>
        </pc:sldMkLst>
        <pc:spChg chg="mod">
          <ac:chgData name="Natalie Francis" userId="e859cff9-ab28-4f1c-8072-00482c704e35" providerId="ADAL" clId="{967103E8-ED3D-4B10-9216-0ED3C7968C68}" dt="2023-02-13T16:30:44.369" v="153" actId="6549"/>
          <ac:spMkLst>
            <pc:docMk/>
            <pc:sldMk cId="2471421903" sldId="26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967103E8-ED3D-4B10-9216-0ED3C7968C68}" dt="2023-02-13T16:31:21.571" v="154" actId="14100"/>
        <pc:sldMkLst>
          <pc:docMk/>
          <pc:sldMk cId="2302903496" sldId="265"/>
        </pc:sldMkLst>
        <pc:spChg chg="mod">
          <ac:chgData name="Natalie Francis" userId="e859cff9-ab28-4f1c-8072-00482c704e35" providerId="ADAL" clId="{967103E8-ED3D-4B10-9216-0ED3C7968C68}" dt="2023-02-13T16:31:21.571" v="154" actId="14100"/>
          <ac:spMkLst>
            <pc:docMk/>
            <pc:sldMk cId="2302903496" sldId="265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967103E8-ED3D-4B10-9216-0ED3C7968C68}" dt="2023-02-13T16:37:50.884" v="164" actId="6549"/>
        <pc:sldMkLst>
          <pc:docMk/>
          <pc:sldMk cId="665602508" sldId="266"/>
        </pc:sldMkLst>
        <pc:spChg chg="mod">
          <ac:chgData name="Natalie Francis" userId="e859cff9-ab28-4f1c-8072-00482c704e35" providerId="ADAL" clId="{967103E8-ED3D-4B10-9216-0ED3C7968C68}" dt="2023-02-13T16:37:50.884" v="164" actId="6549"/>
          <ac:spMkLst>
            <pc:docMk/>
            <pc:sldMk cId="665602508" sldId="26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967103E8-ED3D-4B10-9216-0ED3C7968C68}" dt="2023-02-13T16:43:09.144" v="367"/>
        <pc:sldMkLst>
          <pc:docMk/>
          <pc:sldMk cId="198739853" sldId="267"/>
        </pc:sldMkLst>
        <pc:spChg chg="mod">
          <ac:chgData name="Natalie Francis" userId="e859cff9-ab28-4f1c-8072-00482c704e35" providerId="ADAL" clId="{967103E8-ED3D-4B10-9216-0ED3C7968C68}" dt="2023-02-13T16:43:09.144" v="367"/>
          <ac:spMkLst>
            <pc:docMk/>
            <pc:sldMk cId="198739853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41:33.444" v="297" actId="14100"/>
          <ac:spMkLst>
            <pc:docMk/>
            <pc:sldMk cId="198739853" sldId="267"/>
            <ac:spMk id="3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42:51.226" v="364" actId="6549"/>
          <ac:spMkLst>
            <pc:docMk/>
            <pc:sldMk cId="198739853" sldId="267"/>
            <ac:spMk id="4" creationId="{00000000-0000-0000-0000-000000000000}"/>
          </ac:spMkLst>
        </pc:spChg>
        <pc:spChg chg="mod">
          <ac:chgData name="Natalie Francis" userId="e859cff9-ab28-4f1c-8072-00482c704e35" providerId="ADAL" clId="{967103E8-ED3D-4B10-9216-0ED3C7968C68}" dt="2023-02-13T16:42:46.047" v="353" actId="20577"/>
          <ac:spMkLst>
            <pc:docMk/>
            <pc:sldMk cId="198739853" sldId="267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967103E8-ED3D-4B10-9216-0ED3C7968C68}" dt="2023-02-13T16:31:59.314" v="158"/>
        <pc:sldMkLst>
          <pc:docMk/>
          <pc:sldMk cId="2599422877" sldId="269"/>
        </pc:sldMkLst>
        <pc:spChg chg="mod">
          <ac:chgData name="Natalie Francis" userId="e859cff9-ab28-4f1c-8072-00482c704e35" providerId="ADAL" clId="{967103E8-ED3D-4B10-9216-0ED3C7968C68}" dt="2023-02-13T16:31:59.314" v="158"/>
          <ac:spMkLst>
            <pc:docMk/>
            <pc:sldMk cId="2599422877" sldId="269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5E743C48-FC5F-4F02-B004-4A594DCB23D3}"/>
    <pc:docChg chg="modSld">
      <pc:chgData name="Natalie Francis" userId="e859cff9-ab28-4f1c-8072-00482c704e35" providerId="ADAL" clId="{5E743C48-FC5F-4F02-B004-4A594DCB23D3}" dt="2023-03-02T20:37:09.146" v="13" actId="20577"/>
      <pc:docMkLst>
        <pc:docMk/>
      </pc:docMkLst>
      <pc:sldChg chg="modSp mod">
        <pc:chgData name="Natalie Francis" userId="e859cff9-ab28-4f1c-8072-00482c704e35" providerId="ADAL" clId="{5E743C48-FC5F-4F02-B004-4A594DCB23D3}" dt="2023-03-02T20:36:59.218" v="2"/>
        <pc:sldMkLst>
          <pc:docMk/>
          <pc:sldMk cId="1433256643" sldId="256"/>
        </pc:sldMkLst>
        <pc:spChg chg="mod">
          <ac:chgData name="Natalie Francis" userId="e859cff9-ab28-4f1c-8072-00482c704e35" providerId="ADAL" clId="{5E743C48-FC5F-4F02-B004-4A594DCB23D3}" dt="2023-03-02T20:36:59.218" v="2"/>
          <ac:spMkLst>
            <pc:docMk/>
            <pc:sldMk cId="1433256643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5E743C48-FC5F-4F02-B004-4A594DCB23D3}" dt="2023-03-02T20:37:09.146" v="13" actId="20577"/>
        <pc:sldMkLst>
          <pc:docMk/>
          <pc:sldMk cId="2599422877" sldId="269"/>
        </pc:sldMkLst>
        <pc:spChg chg="mod">
          <ac:chgData name="Natalie Francis" userId="e859cff9-ab28-4f1c-8072-00482c704e35" providerId="ADAL" clId="{5E743C48-FC5F-4F02-B004-4A594DCB23D3}" dt="2023-03-02T20:37:09.146" v="13" actId="20577"/>
          <ac:spMkLst>
            <pc:docMk/>
            <pc:sldMk cId="2599422877" sldId="26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5039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6514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708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041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991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712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504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132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98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9447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525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367C2-0990-48A4-A9F3-1F21B0FBBF28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C18E1-D60A-4FDB-B941-8823DAE324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087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3.1 Unité 4 Mesure p. E-17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19 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Mètres et centimètres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156700" cy="1924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étudieront le lien entre les centimètres et les mètres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convertiront des mesures exprimées en mètres et en centimètres en centimètres seulement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mesureront des longueurs en mètres et en centimètres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8300" y="6997700"/>
            <a:ext cx="3257169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 Cahier 3.1 p. 102</a:t>
            </a:r>
            <a:r>
              <a:rPr lang="en-CA" sz="1800" dirty="0"/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103</a:t>
            </a:r>
          </a:p>
        </p:txBody>
      </p:sp>
    </p:spTree>
    <p:extLst>
      <p:ext uri="{BB962C8B-B14F-4D97-AF65-F5344CB8AC3E}">
        <p14:creationId xmlns:p14="http://schemas.microsoft.com/office/powerpoint/2010/main" val="1433256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63777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Change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mesures mixtes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257300"/>
            <a:ext cx="9070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35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810000"/>
            <a:ext cx="89814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540000"/>
            <a:ext cx="89982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20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______________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283200"/>
            <a:ext cx="8559800" cy="2144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chiffre dans la mesure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correspond au nombre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 mixte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Pourquoi est-ce logique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5857C0-EE72-4698-85EA-F7A17D91458A}"/>
              </a:ext>
            </a:extLst>
          </p:cNvPr>
          <p:cNvCxnSpPr/>
          <p:nvPr/>
        </p:nvCxnSpPr>
        <p:spPr>
          <a:xfrm>
            <a:off x="0" y="50369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90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080" y="393700"/>
            <a:ext cx="9464040" cy="35112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Jouons au jeu des 20 questions.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pense à un objet dans la classe et tu dois deviner lequel en posant des questions, comme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Est-il plus haut que 20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» </a:t>
            </a:r>
          </a:p>
        </p:txBody>
      </p:sp>
    </p:spTree>
    <p:extLst>
      <p:ext uri="{BB962C8B-B14F-4D97-AF65-F5344CB8AC3E}">
        <p14:creationId xmlns:p14="http://schemas.microsoft.com/office/powerpoint/2010/main" val="665602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69900"/>
            <a:ext cx="93878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et compare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différentes parties du corps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à l’aide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d’une ficelle et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d’une règle.</a:t>
            </a:r>
            <a:r>
              <a:rPr lang="fr-FR" sz="2800" dirty="0">
                <a:solidFill>
                  <a:srgbClr val="000000"/>
                </a:solidFill>
                <a:latin typeface="Century Gothic"/>
              </a:rPr>
              <a:t> Prédis les réponses avant de prendre les mesures.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 </a:t>
            </a:r>
            <a:endParaRPr lang="fr-ca" sz="2800" b="0" i="0" u="none" baseline="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1" y="2194167"/>
            <a:ext cx="89027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Ta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taille est-elle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grande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l’envergure de ton bras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318367"/>
            <a:ext cx="834936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Ton pied est-il plus long que ta main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56267"/>
            <a:ext cx="938784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Ta jambe est-elle plus longue que ton bras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98739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702800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Une table mesure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40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longueur obtient-on si on place deux tables bout à bout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31757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p.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102</a:t>
            </a:r>
            <a:r>
              <a:rPr lang="en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59942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FAF2DC4-3402-2565-EB64-09F66B38C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0" y="203200"/>
            <a:ext cx="217215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un mètre.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901700"/>
            <a:ext cx="8949592" cy="17810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sont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marquées sur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Combien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vois-tu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41624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0300" y="203200"/>
            <a:ext cx="50673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Chaque élève a besoin de 5 cubes emboîtables.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" y="762000"/>
            <a:ext cx="9588500" cy="34303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Relie tes 5 cubes.</a:t>
            </a:r>
          </a:p>
          <a:p>
            <a:pPr marL="457200" indent="-457200" algn="l" rtl="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un partenaire et reliez vos cubes en un tout.</a:t>
            </a:r>
          </a:p>
          <a:p>
            <a:pPr marL="457200" indent="-457200" algn="l" rtl="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groupes de 10 cubes comptes-tu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457200" indent="-457200" algn="l" rtl="0">
              <a:lnSpc>
                <a:spcPct val="114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</a:rPr>
              <a:t>Combien de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groupes de 10 cubes sont nécessaires pour représenter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0499" y="5976350"/>
            <a:ext cx="5237843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latin typeface="Century Gothic"/>
              </a:rPr>
              <a:t>1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  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5257800"/>
            <a:ext cx="49504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E-17</a:t>
            </a:r>
            <a:r>
              <a:rPr lang="en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18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B97C8E-C30D-4284-AA96-B8CDD93C02BF}"/>
              </a:ext>
            </a:extLst>
          </p:cNvPr>
          <p:cNvCxnSpPr/>
          <p:nvPr/>
        </p:nvCxnSpPr>
        <p:spPr>
          <a:xfrm>
            <a:off x="0" y="574987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70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508000"/>
            <a:ext cx="92788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Complète la droite numérique :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-45720" y="2603500"/>
            <a:ext cx="9984740" cy="1527164"/>
            <a:chOff x="-45720" y="2603500"/>
            <a:chExt cx="9984740" cy="1527164"/>
          </a:xfrm>
        </p:grpSpPr>
        <p:grpSp>
          <p:nvGrpSpPr>
            <p:cNvPr id="19" name="Group 18"/>
            <p:cNvGrpSpPr/>
            <p:nvPr/>
          </p:nvGrpSpPr>
          <p:grpSpPr>
            <a:xfrm>
              <a:off x="758952" y="3060700"/>
              <a:ext cx="8644382" cy="239395"/>
              <a:chOff x="758952" y="3060700"/>
              <a:chExt cx="8644382" cy="23939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60857" y="3060700"/>
                <a:ext cx="3457067" cy="239395"/>
                <a:chOff x="760857" y="3060700"/>
                <a:chExt cx="3457067" cy="239395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760857" y="3060700"/>
                  <a:ext cx="864362" cy="239395"/>
                  <a:chOff x="760857" y="3060700"/>
                  <a:chExt cx="864362" cy="239395"/>
                </a:xfrm>
              </p:grpSpPr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760857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" name="Straight Connector 3"/>
                  <p:cNvCxnSpPr/>
                  <p:nvPr/>
                </p:nvCxnSpPr>
                <p:spPr>
                  <a:xfrm>
                    <a:off x="1625219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" name="Straight Connector 5"/>
                <p:cNvCxnSpPr/>
                <p:nvPr/>
              </p:nvCxnSpPr>
              <p:spPr>
                <a:xfrm>
                  <a:off x="2489454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" name="Group 8"/>
                <p:cNvGrpSpPr/>
                <p:nvPr/>
              </p:nvGrpSpPr>
              <p:grpSpPr>
                <a:xfrm>
                  <a:off x="3353689" y="3060700"/>
                  <a:ext cx="864235" cy="239395"/>
                  <a:chOff x="3353689" y="3060700"/>
                  <a:chExt cx="864235" cy="239395"/>
                </a:xfrm>
              </p:grpSpPr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3353689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4217924" y="3060700"/>
                    <a:ext cx="0" cy="2393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5082159" y="3060700"/>
                <a:ext cx="2592705" cy="239395"/>
                <a:chOff x="5082159" y="3060700"/>
                <a:chExt cx="2592705" cy="23939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5082159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5946267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6810502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7674864" y="3060700"/>
                  <a:ext cx="0" cy="2393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8539099" y="3060700"/>
                <a:ext cx="0" cy="2393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9403334" y="3060700"/>
                <a:ext cx="0" cy="2393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V="1">
                <a:off x="758952" y="3180334"/>
                <a:ext cx="8638413" cy="50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-45720" y="2603500"/>
              <a:ext cx="17932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11580" y="2603500"/>
              <a:ext cx="8788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25980" y="2603500"/>
              <a:ext cx="8534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14980" y="2603500"/>
              <a:ext cx="8661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840480" y="2603500"/>
              <a:ext cx="8534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4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91380" y="2603500"/>
              <a:ext cx="8407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93080" y="2603500"/>
              <a:ext cx="8280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6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566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7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075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 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171180" y="2603500"/>
              <a:ext cx="802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9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 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82380" y="2603500"/>
              <a:ext cx="1056640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0636" y="3361223"/>
              <a:ext cx="1256632" cy="76944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0</a:t>
              </a:r>
            </a:p>
            <a:p>
              <a:pPr algn="ctr" rtl="0"/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09980" y="3361223"/>
              <a:ext cx="1031240" cy="7694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100 </a:t>
              </a:r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75180" y="3361223"/>
              <a:ext cx="853440" cy="7694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200" b="0" i="0" u="none" baseline="0">
                  <a:solidFill>
                    <a:srgbClr val="000000"/>
                  </a:solidFill>
                  <a:latin typeface="Century Gothic"/>
                </a:rPr>
                <a:t>200</a:t>
              </a:r>
            </a:p>
            <a:p>
              <a:pPr algn="ctr" rtl="0"/>
              <a:r>
                <a:rPr lang="fr-ca" sz="22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71500" y="6667500"/>
            <a:ext cx="3166487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1 m = 100 cm</a:t>
            </a:r>
          </a:p>
        </p:txBody>
      </p:sp>
    </p:spTree>
    <p:extLst>
      <p:ext uri="{BB962C8B-B14F-4D97-AF65-F5344CB8AC3E}">
        <p14:creationId xmlns:p14="http://schemas.microsoft.com/office/powerpoint/2010/main" val="124952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395063"/>
              </p:ext>
            </p:extLst>
          </p:nvPr>
        </p:nvGraphicFramePr>
        <p:xfrm>
          <a:off x="388365" y="1454024"/>
          <a:ext cx="9383269" cy="1622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5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4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50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48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0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4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50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9489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79704">
                <a:tc>
                  <a:txBody>
                    <a:bodyPr/>
                    <a:lstStyle/>
                    <a:p>
                      <a:pPr algn="l" rtl="0"/>
                      <a:r>
                        <a:rPr lang="fr-ca" sz="2511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Mètres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fr-ca" sz="20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2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3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4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7619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5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6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fr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7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fr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8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fr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9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fr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721">
                <a:tc>
                  <a:txBody>
                    <a:bodyPr/>
                    <a:lstStyle/>
                    <a:p>
                      <a:pPr algn="l" rtl="0"/>
                      <a:r>
                        <a:rPr lang="fr-ca" sz="2511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Centimètres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100</a:t>
                      </a:r>
                      <a:b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c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fr-ca" sz="20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9100" y="520700"/>
            <a:ext cx="48160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Complète le tableau 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099" y="4432300"/>
            <a:ext cx="85942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Remarques-tu une régularité des nombres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3392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52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 mixte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fait appel à deux types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(Elle combine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les unités de mesure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35200"/>
            <a:ext cx="955294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 Un tableau noir fait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16200" y="3212700"/>
            <a:ext cx="4273804" cy="32755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3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300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</a:t>
            </a:r>
          </a:p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 dirty="0"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________ +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 dirty="0"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471421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7200" y="673100"/>
            <a:ext cx="4269740" cy="22922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________ + _______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30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1073589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93700"/>
            <a:ext cx="99085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Change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Ensuite, change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mesures mixtes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157" y="2413000"/>
            <a:ext cx="10219453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37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497" y="5918200"/>
            <a:ext cx="10108921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0352" y="4165600"/>
            <a:ext cx="10219452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50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__________________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2607287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F31B5C-6884-46C7-B62F-874FB23E7A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EFAD9F-BFB2-4177-9544-3BCC0675806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8845278-9A7C-4AA0-85B6-F0A6FB5182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609</Words>
  <Application>Microsoft Office PowerPoint</Application>
  <PresentationFormat>Custom</PresentationFormat>
  <Paragraphs>92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37</cp:revision>
  <dcterms:created xsi:type="dcterms:W3CDTF">2018-04-30T21:49:35Z</dcterms:created>
  <dcterms:modified xsi:type="dcterms:W3CDTF">2023-03-02T20:37:11Z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