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3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</p:sldIdLst>
  <p:sldSz cx="10160000" cy="7620000"/>
  <p:notesSz cx="6858000" cy="9144000"/>
  <p:embeddedFontLs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Century Gothic" panose="020B0502020202020204" pitchFamily="34" charset="0"/>
      <p:regular r:id="rId41"/>
      <p:bold r:id="rId42"/>
      <p:italic r:id="rId43"/>
      <p:boldItalic r:id="rId4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768D2C-507D-4154-A75F-FAD6E688EB25}" v="18" dt="2023-02-23T20:08:22.2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00" autoAdjust="0"/>
    <p:restoredTop sz="96283" autoAdjust="0"/>
  </p:normalViewPr>
  <p:slideViewPr>
    <p:cSldViewPr snapToGrid="0">
      <p:cViewPr varScale="1">
        <p:scale>
          <a:sx n="59" d="100"/>
          <a:sy n="59" d="100"/>
        </p:scale>
        <p:origin x="1326" y="6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3.fntdata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6.fntdata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49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7.fntdata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font" Target="fonts/font2.fntdata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E7768D2C-507D-4154-A75F-FAD6E688EB25}"/>
    <pc:docChg chg="undo custSel modSld">
      <pc:chgData name="Natalie Francis" userId="e859cff9-ab28-4f1c-8072-00482c704e35" providerId="ADAL" clId="{E7768D2C-507D-4154-A75F-FAD6E688EB25}" dt="2023-02-24T00:24:47.685" v="261" actId="20577"/>
      <pc:docMkLst>
        <pc:docMk/>
      </pc:docMkLst>
      <pc:sldChg chg="modSp mod">
        <pc:chgData name="Natalie Francis" userId="e859cff9-ab28-4f1c-8072-00482c704e35" providerId="ADAL" clId="{E7768D2C-507D-4154-A75F-FAD6E688EB25}" dt="2023-02-24T00:24:41.639" v="259" actId="20577"/>
        <pc:sldMkLst>
          <pc:docMk/>
          <pc:sldMk cId="295786935" sldId="256"/>
        </pc:sldMkLst>
        <pc:spChg chg="mod">
          <ac:chgData name="Natalie Francis" userId="e859cff9-ab28-4f1c-8072-00482c704e35" providerId="ADAL" clId="{E7768D2C-507D-4154-A75F-FAD6E688EB25}" dt="2023-02-24T00:24:41.639" v="259" actId="20577"/>
          <ac:spMkLst>
            <pc:docMk/>
            <pc:sldMk cId="295786935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E7768D2C-507D-4154-A75F-FAD6E688EB25}" dt="2023-02-23T18:52:36.974" v="3" actId="20577"/>
          <ac:spMkLst>
            <pc:docMk/>
            <pc:sldMk cId="295786935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E7768D2C-507D-4154-A75F-FAD6E688EB25}" dt="2023-02-23T19:55:12.636" v="214" actId="20577"/>
          <ac:spMkLst>
            <pc:docMk/>
            <pc:sldMk cId="295786935" sldId="256"/>
            <ac:spMk id="10" creationId="{00000000-0000-0000-0000-000000000000}"/>
          </ac:spMkLst>
        </pc:spChg>
        <pc:spChg chg="mod">
          <ac:chgData name="Natalie Francis" userId="e859cff9-ab28-4f1c-8072-00482c704e35" providerId="ADAL" clId="{E7768D2C-507D-4154-A75F-FAD6E688EB25}" dt="2023-02-23T18:52:46.415" v="9"/>
          <ac:spMkLst>
            <pc:docMk/>
            <pc:sldMk cId="295786935" sldId="256"/>
            <ac:spMk id="11" creationId="{00000000-0000-0000-0000-000000000000}"/>
          </ac:spMkLst>
        </pc:spChg>
      </pc:sldChg>
      <pc:sldChg chg="addSp delSp modSp mod">
        <pc:chgData name="Natalie Francis" userId="e859cff9-ab28-4f1c-8072-00482c704e35" providerId="ADAL" clId="{E7768D2C-507D-4154-A75F-FAD6E688EB25}" dt="2023-02-23T18:53:26.525" v="27" actId="478"/>
        <pc:sldMkLst>
          <pc:docMk/>
          <pc:sldMk cId="2675769452" sldId="257"/>
        </pc:sldMkLst>
        <pc:spChg chg="mod">
          <ac:chgData name="Natalie Francis" userId="e859cff9-ab28-4f1c-8072-00482c704e35" providerId="ADAL" clId="{E7768D2C-507D-4154-A75F-FAD6E688EB25}" dt="2023-02-23T18:53:11.659" v="20"/>
          <ac:spMkLst>
            <pc:docMk/>
            <pc:sldMk cId="2675769452" sldId="257"/>
            <ac:spMk id="3" creationId="{00000000-0000-0000-0000-000000000000}"/>
          </ac:spMkLst>
        </pc:spChg>
        <pc:picChg chg="del">
          <ac:chgData name="Natalie Francis" userId="e859cff9-ab28-4f1c-8072-00482c704e35" providerId="ADAL" clId="{E7768D2C-507D-4154-A75F-FAD6E688EB25}" dt="2023-02-23T18:53:26.525" v="27" actId="478"/>
          <ac:picMkLst>
            <pc:docMk/>
            <pc:sldMk cId="2675769452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E7768D2C-507D-4154-A75F-FAD6E688EB25}" dt="2023-02-23T18:53:24.952" v="26" actId="171"/>
          <ac:picMkLst>
            <pc:docMk/>
            <pc:sldMk cId="2675769452" sldId="257"/>
            <ac:picMk id="5" creationId="{9ACDE722-AE98-8D06-6DF0-50FB8EC329DC}"/>
          </ac:picMkLst>
        </pc:picChg>
      </pc:sldChg>
      <pc:sldChg chg="modSp mod">
        <pc:chgData name="Natalie Francis" userId="e859cff9-ab28-4f1c-8072-00482c704e35" providerId="ADAL" clId="{E7768D2C-507D-4154-A75F-FAD6E688EB25}" dt="2023-02-23T18:54:32.496" v="30"/>
        <pc:sldMkLst>
          <pc:docMk/>
          <pc:sldMk cId="3519299977" sldId="263"/>
        </pc:sldMkLst>
        <pc:spChg chg="mod">
          <ac:chgData name="Natalie Francis" userId="e859cff9-ab28-4f1c-8072-00482c704e35" providerId="ADAL" clId="{E7768D2C-507D-4154-A75F-FAD6E688EB25}" dt="2023-02-23T18:54:32.496" v="30"/>
          <ac:spMkLst>
            <pc:docMk/>
            <pc:sldMk cId="3519299977" sldId="263"/>
            <ac:spMk id="7" creationId="{00000000-0000-0000-0000-000000000000}"/>
          </ac:spMkLst>
        </pc:spChg>
      </pc:sldChg>
      <pc:sldChg chg="modSp mod">
        <pc:chgData name="Natalie Francis" userId="e859cff9-ab28-4f1c-8072-00482c704e35" providerId="ADAL" clId="{E7768D2C-507D-4154-A75F-FAD6E688EB25}" dt="2023-02-23T18:55:07.415" v="32" actId="207"/>
        <pc:sldMkLst>
          <pc:docMk/>
          <pc:sldMk cId="476420986" sldId="265"/>
        </pc:sldMkLst>
        <pc:spChg chg="mod">
          <ac:chgData name="Natalie Francis" userId="e859cff9-ab28-4f1c-8072-00482c704e35" providerId="ADAL" clId="{E7768D2C-507D-4154-A75F-FAD6E688EB25}" dt="2023-02-23T18:55:07.415" v="32" actId="207"/>
          <ac:spMkLst>
            <pc:docMk/>
            <pc:sldMk cId="476420986" sldId="265"/>
            <ac:spMk id="18" creationId="{00000000-0000-0000-0000-000000000000}"/>
          </ac:spMkLst>
        </pc:spChg>
      </pc:sldChg>
      <pc:sldChg chg="modSp">
        <pc:chgData name="Natalie Francis" userId="e859cff9-ab28-4f1c-8072-00482c704e35" providerId="ADAL" clId="{E7768D2C-507D-4154-A75F-FAD6E688EB25}" dt="2023-02-23T20:08:22.285" v="215" actId="20577"/>
        <pc:sldMkLst>
          <pc:docMk/>
          <pc:sldMk cId="436459835" sldId="267"/>
        </pc:sldMkLst>
        <pc:spChg chg="mod">
          <ac:chgData name="Natalie Francis" userId="e859cff9-ab28-4f1c-8072-00482c704e35" providerId="ADAL" clId="{E7768D2C-507D-4154-A75F-FAD6E688EB25}" dt="2023-02-23T20:08:22.285" v="215" actId="20577"/>
          <ac:spMkLst>
            <pc:docMk/>
            <pc:sldMk cId="436459835" sldId="267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E7768D2C-507D-4154-A75F-FAD6E688EB25}" dt="2023-02-23T18:55:46.102" v="35" actId="14100"/>
        <pc:sldMkLst>
          <pc:docMk/>
          <pc:sldMk cId="3134418793" sldId="268"/>
        </pc:sldMkLst>
        <pc:spChg chg="mod">
          <ac:chgData name="Natalie Francis" userId="e859cff9-ab28-4f1c-8072-00482c704e35" providerId="ADAL" clId="{E7768D2C-507D-4154-A75F-FAD6E688EB25}" dt="2023-02-23T18:55:39.512" v="34" actId="20577"/>
          <ac:spMkLst>
            <pc:docMk/>
            <pc:sldMk cId="3134418793" sldId="268"/>
            <ac:spMk id="2" creationId="{00000000-0000-0000-0000-000000000000}"/>
          </ac:spMkLst>
        </pc:spChg>
        <pc:spChg chg="mod">
          <ac:chgData name="Natalie Francis" userId="e859cff9-ab28-4f1c-8072-00482c704e35" providerId="ADAL" clId="{E7768D2C-507D-4154-A75F-FAD6E688EB25}" dt="2023-02-23T18:55:46.102" v="35" actId="14100"/>
          <ac:spMkLst>
            <pc:docMk/>
            <pc:sldMk cId="3134418793" sldId="268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E7768D2C-507D-4154-A75F-FAD6E688EB25}" dt="2023-02-23T18:55:54.313" v="36" actId="20577"/>
        <pc:sldMkLst>
          <pc:docMk/>
          <pc:sldMk cId="268157462" sldId="269"/>
        </pc:sldMkLst>
        <pc:spChg chg="mod">
          <ac:chgData name="Natalie Francis" userId="e859cff9-ab28-4f1c-8072-00482c704e35" providerId="ADAL" clId="{E7768D2C-507D-4154-A75F-FAD6E688EB25}" dt="2023-02-23T18:55:54.313" v="36" actId="20577"/>
          <ac:spMkLst>
            <pc:docMk/>
            <pc:sldMk cId="268157462" sldId="269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E7768D2C-507D-4154-A75F-FAD6E688EB25}" dt="2023-02-23T18:56:37.396" v="57" actId="1036"/>
        <pc:sldMkLst>
          <pc:docMk/>
          <pc:sldMk cId="929058108" sldId="272"/>
        </pc:sldMkLst>
        <pc:spChg chg="mod">
          <ac:chgData name="Natalie Francis" userId="e859cff9-ab28-4f1c-8072-00482c704e35" providerId="ADAL" clId="{E7768D2C-507D-4154-A75F-FAD6E688EB25}" dt="2023-02-23T18:56:23.507" v="37" actId="14100"/>
          <ac:spMkLst>
            <pc:docMk/>
            <pc:sldMk cId="929058108" sldId="272"/>
            <ac:spMk id="2" creationId="{00000000-0000-0000-0000-000000000000}"/>
          </ac:spMkLst>
        </pc:spChg>
        <pc:spChg chg="mod">
          <ac:chgData name="Natalie Francis" userId="e859cff9-ab28-4f1c-8072-00482c704e35" providerId="ADAL" clId="{E7768D2C-507D-4154-A75F-FAD6E688EB25}" dt="2023-02-23T18:56:33.781" v="49" actId="1036"/>
          <ac:spMkLst>
            <pc:docMk/>
            <pc:sldMk cId="929058108" sldId="272"/>
            <ac:spMk id="3" creationId="{00000000-0000-0000-0000-000000000000}"/>
          </ac:spMkLst>
        </pc:spChg>
        <pc:spChg chg="mod">
          <ac:chgData name="Natalie Francis" userId="e859cff9-ab28-4f1c-8072-00482c704e35" providerId="ADAL" clId="{E7768D2C-507D-4154-A75F-FAD6E688EB25}" dt="2023-02-23T18:56:37.396" v="57" actId="1036"/>
          <ac:spMkLst>
            <pc:docMk/>
            <pc:sldMk cId="929058108" sldId="272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E7768D2C-507D-4154-A75F-FAD6E688EB25}" dt="2023-02-23T20:16:53.227" v="230" actId="1036"/>
        <pc:sldMkLst>
          <pc:docMk/>
          <pc:sldMk cId="1708038844" sldId="274"/>
        </pc:sldMkLst>
        <pc:spChg chg="mod">
          <ac:chgData name="Natalie Francis" userId="e859cff9-ab28-4f1c-8072-00482c704e35" providerId="ADAL" clId="{E7768D2C-507D-4154-A75F-FAD6E688EB25}" dt="2023-02-23T18:56:55.874" v="58" actId="14100"/>
          <ac:spMkLst>
            <pc:docMk/>
            <pc:sldMk cId="1708038844" sldId="274"/>
            <ac:spMk id="2" creationId="{00000000-0000-0000-0000-000000000000}"/>
          </ac:spMkLst>
        </pc:spChg>
        <pc:spChg chg="mod">
          <ac:chgData name="Natalie Francis" userId="e859cff9-ab28-4f1c-8072-00482c704e35" providerId="ADAL" clId="{E7768D2C-507D-4154-A75F-FAD6E688EB25}" dt="2023-02-23T20:16:50.265" v="225" actId="1036"/>
          <ac:spMkLst>
            <pc:docMk/>
            <pc:sldMk cId="1708038844" sldId="274"/>
            <ac:spMk id="3" creationId="{00000000-0000-0000-0000-000000000000}"/>
          </ac:spMkLst>
        </pc:spChg>
        <pc:spChg chg="mod">
          <ac:chgData name="Natalie Francis" userId="e859cff9-ab28-4f1c-8072-00482c704e35" providerId="ADAL" clId="{E7768D2C-507D-4154-A75F-FAD6E688EB25}" dt="2023-02-23T20:16:53.227" v="230" actId="1036"/>
          <ac:spMkLst>
            <pc:docMk/>
            <pc:sldMk cId="1708038844" sldId="274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E7768D2C-507D-4154-A75F-FAD6E688EB25}" dt="2023-02-23T20:20:00.470" v="232" actId="20577"/>
        <pc:sldMkLst>
          <pc:docMk/>
          <pc:sldMk cId="1131196091" sldId="275"/>
        </pc:sldMkLst>
        <pc:spChg chg="mod">
          <ac:chgData name="Natalie Francis" userId="e859cff9-ab28-4f1c-8072-00482c704e35" providerId="ADAL" clId="{E7768D2C-507D-4154-A75F-FAD6E688EB25}" dt="2023-02-23T20:20:00.470" v="232" actId="20577"/>
          <ac:spMkLst>
            <pc:docMk/>
            <pc:sldMk cId="1131196091" sldId="275"/>
            <ac:spMk id="4" creationId="{00000000-0000-0000-0000-000000000000}"/>
          </ac:spMkLst>
        </pc:spChg>
      </pc:sldChg>
      <pc:sldChg chg="addSp delSp modSp mod">
        <pc:chgData name="Natalie Francis" userId="e859cff9-ab28-4f1c-8072-00482c704e35" providerId="ADAL" clId="{E7768D2C-507D-4154-A75F-FAD6E688EB25}" dt="2023-02-23T20:20:20.312" v="250" actId="1036"/>
        <pc:sldMkLst>
          <pc:docMk/>
          <pc:sldMk cId="562419645" sldId="276"/>
        </pc:sldMkLst>
        <pc:picChg chg="del">
          <ac:chgData name="Natalie Francis" userId="e859cff9-ab28-4f1c-8072-00482c704e35" providerId="ADAL" clId="{E7768D2C-507D-4154-A75F-FAD6E688EB25}" dt="2023-02-23T18:58:01.649" v="75" actId="478"/>
          <ac:picMkLst>
            <pc:docMk/>
            <pc:sldMk cId="562419645" sldId="276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E7768D2C-507D-4154-A75F-FAD6E688EB25}" dt="2023-02-23T20:20:20.312" v="250" actId="1036"/>
          <ac:picMkLst>
            <pc:docMk/>
            <pc:sldMk cId="562419645" sldId="276"/>
            <ac:picMk id="7" creationId="{E229472F-1F73-AE34-689B-8CCB10D0A023}"/>
          </ac:picMkLst>
        </pc:picChg>
      </pc:sldChg>
      <pc:sldChg chg="addSp delSp modSp mod">
        <pc:chgData name="Natalie Francis" userId="e859cff9-ab28-4f1c-8072-00482c704e35" providerId="ADAL" clId="{E7768D2C-507D-4154-A75F-FAD6E688EB25}" dt="2023-02-23T19:04:58.443" v="116" actId="1037"/>
        <pc:sldMkLst>
          <pc:docMk/>
          <pc:sldMk cId="3992350851" sldId="277"/>
        </pc:sldMkLst>
        <pc:spChg chg="mod topLvl">
          <ac:chgData name="Natalie Francis" userId="e859cff9-ab28-4f1c-8072-00482c704e35" providerId="ADAL" clId="{E7768D2C-507D-4154-A75F-FAD6E688EB25}" dt="2023-02-23T19:04:52.808" v="112" actId="14100"/>
          <ac:spMkLst>
            <pc:docMk/>
            <pc:sldMk cId="3992350851" sldId="277"/>
            <ac:spMk id="3" creationId="{00000000-0000-0000-0000-000000000000}"/>
          </ac:spMkLst>
        </pc:spChg>
        <pc:spChg chg="mod topLvl">
          <ac:chgData name="Natalie Francis" userId="e859cff9-ab28-4f1c-8072-00482c704e35" providerId="ADAL" clId="{E7768D2C-507D-4154-A75F-FAD6E688EB25}" dt="2023-02-23T19:04:58.443" v="116" actId="1037"/>
          <ac:spMkLst>
            <pc:docMk/>
            <pc:sldMk cId="3992350851" sldId="277"/>
            <ac:spMk id="4" creationId="{00000000-0000-0000-0000-000000000000}"/>
          </ac:spMkLst>
        </pc:spChg>
        <pc:spChg chg="mod topLvl">
          <ac:chgData name="Natalie Francis" userId="e859cff9-ab28-4f1c-8072-00482c704e35" providerId="ADAL" clId="{E7768D2C-507D-4154-A75F-FAD6E688EB25}" dt="2023-02-23T19:04:27.229" v="82" actId="165"/>
          <ac:spMkLst>
            <pc:docMk/>
            <pc:sldMk cId="3992350851" sldId="277"/>
            <ac:spMk id="5" creationId="{00000000-0000-0000-0000-000000000000}"/>
          </ac:spMkLst>
        </pc:spChg>
        <pc:spChg chg="mod topLvl">
          <ac:chgData name="Natalie Francis" userId="e859cff9-ab28-4f1c-8072-00482c704e35" providerId="ADAL" clId="{E7768D2C-507D-4154-A75F-FAD6E688EB25}" dt="2023-02-23T19:04:27.229" v="82" actId="165"/>
          <ac:spMkLst>
            <pc:docMk/>
            <pc:sldMk cId="3992350851" sldId="277"/>
            <ac:spMk id="6" creationId="{00000000-0000-0000-0000-000000000000}"/>
          </ac:spMkLst>
        </pc:spChg>
        <pc:grpChg chg="del">
          <ac:chgData name="Natalie Francis" userId="e859cff9-ab28-4f1c-8072-00482c704e35" providerId="ADAL" clId="{E7768D2C-507D-4154-A75F-FAD6E688EB25}" dt="2023-02-23T19:04:27.229" v="82" actId="165"/>
          <ac:grpSpMkLst>
            <pc:docMk/>
            <pc:sldMk cId="3992350851" sldId="277"/>
            <ac:grpSpMk id="7" creationId="{00000000-0000-0000-0000-000000000000}"/>
          </ac:grpSpMkLst>
        </pc:grpChg>
        <pc:picChg chg="del mod topLvl">
          <ac:chgData name="Natalie Francis" userId="e859cff9-ab28-4f1c-8072-00482c704e35" providerId="ADAL" clId="{E7768D2C-507D-4154-A75F-FAD6E688EB25}" dt="2023-02-23T19:04:34.288" v="84" actId="478"/>
          <ac:picMkLst>
            <pc:docMk/>
            <pc:sldMk cId="3992350851" sldId="27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E7768D2C-507D-4154-A75F-FAD6E688EB25}" dt="2023-02-23T19:04:48.281" v="111" actId="1035"/>
          <ac:picMkLst>
            <pc:docMk/>
            <pc:sldMk cId="3992350851" sldId="277"/>
            <ac:picMk id="11" creationId="{0C5DACE3-3B75-BDF5-4B09-440F338771B0}"/>
          </ac:picMkLst>
        </pc:picChg>
      </pc:sldChg>
      <pc:sldChg chg="addSp delSp modSp mod delAnim">
        <pc:chgData name="Natalie Francis" userId="e859cff9-ab28-4f1c-8072-00482c704e35" providerId="ADAL" clId="{E7768D2C-507D-4154-A75F-FAD6E688EB25}" dt="2023-02-23T19:21:53.616" v="146" actId="14100"/>
        <pc:sldMkLst>
          <pc:docMk/>
          <pc:sldMk cId="2599696486" sldId="278"/>
        </pc:sldMkLst>
        <pc:grpChg chg="del">
          <ac:chgData name="Natalie Francis" userId="e859cff9-ab28-4f1c-8072-00482c704e35" providerId="ADAL" clId="{E7768D2C-507D-4154-A75F-FAD6E688EB25}" dt="2023-02-23T19:21:29.939" v="143" actId="478"/>
          <ac:grpSpMkLst>
            <pc:docMk/>
            <pc:sldMk cId="2599696486" sldId="278"/>
            <ac:grpSpMk id="5" creationId="{00000000-0000-0000-0000-000000000000}"/>
          </ac:grpSpMkLst>
        </pc:grpChg>
        <pc:picChg chg="del">
          <ac:chgData name="Natalie Francis" userId="e859cff9-ab28-4f1c-8072-00482c704e35" providerId="ADAL" clId="{E7768D2C-507D-4154-A75F-FAD6E688EB25}" dt="2023-02-23T19:05:05.339" v="117" actId="478"/>
          <ac:picMkLst>
            <pc:docMk/>
            <pc:sldMk cId="2599696486" sldId="278"/>
            <ac:picMk id="6" creationId="{00000000-0000-0000-0000-000000000000}"/>
          </ac:picMkLst>
        </pc:picChg>
        <pc:picChg chg="add mod">
          <ac:chgData name="Natalie Francis" userId="e859cff9-ab28-4f1c-8072-00482c704e35" providerId="ADAL" clId="{E7768D2C-507D-4154-A75F-FAD6E688EB25}" dt="2023-02-23T19:05:10.558" v="121" actId="1076"/>
          <ac:picMkLst>
            <pc:docMk/>
            <pc:sldMk cId="2599696486" sldId="278"/>
            <ac:picMk id="9" creationId="{6AE75077-C8E6-57F7-CBCF-4E440E5DAD02}"/>
          </ac:picMkLst>
        </pc:picChg>
        <pc:picChg chg="add mod ord">
          <ac:chgData name="Natalie Francis" userId="e859cff9-ab28-4f1c-8072-00482c704e35" providerId="ADAL" clId="{E7768D2C-507D-4154-A75F-FAD6E688EB25}" dt="2023-02-23T19:21:27.763" v="142" actId="171"/>
          <ac:picMkLst>
            <pc:docMk/>
            <pc:sldMk cId="2599696486" sldId="278"/>
            <ac:picMk id="11" creationId="{7DFF6345-0ABC-8BBA-3BFD-5C2047DF69DD}"/>
          </ac:picMkLst>
        </pc:picChg>
        <pc:picChg chg="add mod ord">
          <ac:chgData name="Natalie Francis" userId="e859cff9-ab28-4f1c-8072-00482c704e35" providerId="ADAL" clId="{E7768D2C-507D-4154-A75F-FAD6E688EB25}" dt="2023-02-23T19:21:37.453" v="144" actId="408"/>
          <ac:picMkLst>
            <pc:docMk/>
            <pc:sldMk cId="2599696486" sldId="278"/>
            <ac:picMk id="14" creationId="{E5F5ACC7-65D6-5731-3F31-E95C99AA6B2C}"/>
          </ac:picMkLst>
        </pc:picChg>
        <pc:picChg chg="add mod ord">
          <ac:chgData name="Natalie Francis" userId="e859cff9-ab28-4f1c-8072-00482c704e35" providerId="ADAL" clId="{E7768D2C-507D-4154-A75F-FAD6E688EB25}" dt="2023-02-23T19:21:53.616" v="146" actId="14100"/>
          <ac:picMkLst>
            <pc:docMk/>
            <pc:sldMk cId="2599696486" sldId="278"/>
            <ac:picMk id="16" creationId="{E0C11809-7991-3803-7E53-D32D2F6A36A4}"/>
          </ac:picMkLst>
        </pc:picChg>
      </pc:sldChg>
      <pc:sldChg chg="addSp delSp modSp mod">
        <pc:chgData name="Natalie Francis" userId="e859cff9-ab28-4f1c-8072-00482c704e35" providerId="ADAL" clId="{E7768D2C-507D-4154-A75F-FAD6E688EB25}" dt="2023-02-23T19:23:28.988" v="160" actId="478"/>
        <pc:sldMkLst>
          <pc:docMk/>
          <pc:sldMk cId="330846188" sldId="279"/>
        </pc:sldMkLst>
        <pc:picChg chg="del">
          <ac:chgData name="Natalie Francis" userId="e859cff9-ab28-4f1c-8072-00482c704e35" providerId="ADAL" clId="{E7768D2C-507D-4154-A75F-FAD6E688EB25}" dt="2023-02-23T19:23:28.988" v="160" actId="478"/>
          <ac:picMkLst>
            <pc:docMk/>
            <pc:sldMk cId="330846188" sldId="279"/>
            <ac:picMk id="6" creationId="{00000000-0000-0000-0000-000000000000}"/>
          </ac:picMkLst>
        </pc:picChg>
        <pc:picChg chg="add mod ord">
          <ac:chgData name="Natalie Francis" userId="e859cff9-ab28-4f1c-8072-00482c704e35" providerId="ADAL" clId="{E7768D2C-507D-4154-A75F-FAD6E688EB25}" dt="2023-02-23T19:23:27.499" v="159" actId="171"/>
          <ac:picMkLst>
            <pc:docMk/>
            <pc:sldMk cId="330846188" sldId="279"/>
            <ac:picMk id="8" creationId="{1EBF4484-B88B-A095-DAF9-D3FD01E5903A}"/>
          </ac:picMkLst>
        </pc:picChg>
      </pc:sldChg>
      <pc:sldChg chg="addSp delSp modSp mod">
        <pc:chgData name="Natalie Francis" userId="e859cff9-ab28-4f1c-8072-00482c704e35" providerId="ADAL" clId="{E7768D2C-507D-4154-A75F-FAD6E688EB25}" dt="2023-02-23T19:24:09.639" v="176" actId="14100"/>
        <pc:sldMkLst>
          <pc:docMk/>
          <pc:sldMk cId="268307987" sldId="280"/>
        </pc:sldMkLst>
        <pc:spChg chg="mod">
          <ac:chgData name="Natalie Francis" userId="e859cff9-ab28-4f1c-8072-00482c704e35" providerId="ADAL" clId="{E7768D2C-507D-4154-A75F-FAD6E688EB25}" dt="2023-02-23T19:24:09.639" v="176" actId="14100"/>
          <ac:spMkLst>
            <pc:docMk/>
            <pc:sldMk cId="268307987" sldId="280"/>
            <ac:spMk id="4" creationId="{00000000-0000-0000-0000-000000000000}"/>
          </ac:spMkLst>
        </pc:spChg>
        <pc:picChg chg="del">
          <ac:chgData name="Natalie Francis" userId="e859cff9-ab28-4f1c-8072-00482c704e35" providerId="ADAL" clId="{E7768D2C-507D-4154-A75F-FAD6E688EB25}" dt="2023-02-23T19:24:03.296" v="174" actId="478"/>
          <ac:picMkLst>
            <pc:docMk/>
            <pc:sldMk cId="268307987" sldId="280"/>
            <ac:picMk id="3" creationId="{00000000-0000-0000-0000-000000000000}"/>
          </ac:picMkLst>
        </pc:picChg>
        <pc:picChg chg="add mod ord">
          <ac:chgData name="Natalie Francis" userId="e859cff9-ab28-4f1c-8072-00482c704e35" providerId="ADAL" clId="{E7768D2C-507D-4154-A75F-FAD6E688EB25}" dt="2023-02-23T19:24:01.035" v="173" actId="171"/>
          <ac:picMkLst>
            <pc:docMk/>
            <pc:sldMk cId="268307987" sldId="280"/>
            <ac:picMk id="7" creationId="{C87F8E87-2A20-A852-EA9B-7B2FCA675A5C}"/>
          </ac:picMkLst>
        </pc:picChg>
      </pc:sldChg>
      <pc:sldChg chg="addSp delSp modSp mod">
        <pc:chgData name="Natalie Francis" userId="e859cff9-ab28-4f1c-8072-00482c704e35" providerId="ADAL" clId="{E7768D2C-507D-4154-A75F-FAD6E688EB25}" dt="2023-02-23T20:21:36.179" v="254" actId="14100"/>
        <pc:sldMkLst>
          <pc:docMk/>
          <pc:sldMk cId="2974246890" sldId="281"/>
        </pc:sldMkLst>
        <pc:spChg chg="mod">
          <ac:chgData name="Natalie Francis" userId="e859cff9-ab28-4f1c-8072-00482c704e35" providerId="ADAL" clId="{E7768D2C-507D-4154-A75F-FAD6E688EB25}" dt="2023-02-23T20:21:36.179" v="254" actId="14100"/>
          <ac:spMkLst>
            <pc:docMk/>
            <pc:sldMk cId="2974246890" sldId="281"/>
            <ac:spMk id="2" creationId="{00000000-0000-0000-0000-000000000000}"/>
          </ac:spMkLst>
        </pc:spChg>
        <pc:picChg chg="del">
          <ac:chgData name="Natalie Francis" userId="e859cff9-ab28-4f1c-8072-00482c704e35" providerId="ADAL" clId="{E7768D2C-507D-4154-A75F-FAD6E688EB25}" dt="2023-02-23T19:40:08.609" v="193" actId="478"/>
          <ac:picMkLst>
            <pc:docMk/>
            <pc:sldMk cId="2974246890" sldId="281"/>
            <ac:picMk id="4" creationId="{00000000-0000-0000-0000-000000000000}"/>
          </ac:picMkLst>
        </pc:picChg>
        <pc:picChg chg="add mod ord">
          <ac:chgData name="Natalie Francis" userId="e859cff9-ab28-4f1c-8072-00482c704e35" providerId="ADAL" clId="{E7768D2C-507D-4154-A75F-FAD6E688EB25}" dt="2023-02-23T19:40:06.620" v="192" actId="171"/>
          <ac:picMkLst>
            <pc:docMk/>
            <pc:sldMk cId="2974246890" sldId="281"/>
            <ac:picMk id="5" creationId="{62358483-6FE3-326B-759C-94A4C8A01F33}"/>
          </ac:picMkLst>
        </pc:picChg>
      </pc:sldChg>
      <pc:sldChg chg="addSp delSp modSp mod">
        <pc:chgData name="Natalie Francis" userId="e859cff9-ab28-4f1c-8072-00482c704e35" providerId="ADAL" clId="{E7768D2C-507D-4154-A75F-FAD6E688EB25}" dt="2023-02-23T19:40:17.826" v="197" actId="478"/>
        <pc:sldMkLst>
          <pc:docMk/>
          <pc:sldMk cId="4088741556" sldId="282"/>
        </pc:sldMkLst>
        <pc:picChg chg="del">
          <ac:chgData name="Natalie Francis" userId="e859cff9-ab28-4f1c-8072-00482c704e35" providerId="ADAL" clId="{E7768D2C-507D-4154-A75F-FAD6E688EB25}" dt="2023-02-23T19:40:17.826" v="197" actId="478"/>
          <ac:picMkLst>
            <pc:docMk/>
            <pc:sldMk cId="4088741556" sldId="282"/>
            <ac:picMk id="3" creationId="{00000000-0000-0000-0000-000000000000}"/>
          </ac:picMkLst>
        </pc:picChg>
        <pc:picChg chg="add mod ord">
          <ac:chgData name="Natalie Francis" userId="e859cff9-ab28-4f1c-8072-00482c704e35" providerId="ADAL" clId="{E7768D2C-507D-4154-A75F-FAD6E688EB25}" dt="2023-02-23T19:40:16.042" v="196" actId="171"/>
          <ac:picMkLst>
            <pc:docMk/>
            <pc:sldMk cId="4088741556" sldId="282"/>
            <ac:picMk id="4" creationId="{29C29469-1DBE-D1AF-F3C0-A2AACA834766}"/>
          </ac:picMkLst>
        </pc:picChg>
      </pc:sldChg>
      <pc:sldChg chg="addSp delSp modSp mod">
        <pc:chgData name="Natalie Francis" userId="e859cff9-ab28-4f1c-8072-00482c704e35" providerId="ADAL" clId="{E7768D2C-507D-4154-A75F-FAD6E688EB25}" dt="2023-02-23T19:40:52.989" v="202" actId="478"/>
        <pc:sldMkLst>
          <pc:docMk/>
          <pc:sldMk cId="223740287" sldId="283"/>
        </pc:sldMkLst>
        <pc:picChg chg="del">
          <ac:chgData name="Natalie Francis" userId="e859cff9-ab28-4f1c-8072-00482c704e35" providerId="ADAL" clId="{E7768D2C-507D-4154-A75F-FAD6E688EB25}" dt="2023-02-23T19:40:52.989" v="202" actId="478"/>
          <ac:picMkLst>
            <pc:docMk/>
            <pc:sldMk cId="223740287" sldId="283"/>
            <ac:picMk id="3" creationId="{00000000-0000-0000-0000-000000000000}"/>
          </ac:picMkLst>
        </pc:picChg>
        <pc:picChg chg="add mod ord">
          <ac:chgData name="Natalie Francis" userId="e859cff9-ab28-4f1c-8072-00482c704e35" providerId="ADAL" clId="{E7768D2C-507D-4154-A75F-FAD6E688EB25}" dt="2023-02-23T19:40:51.135" v="201" actId="171"/>
          <ac:picMkLst>
            <pc:docMk/>
            <pc:sldMk cId="223740287" sldId="283"/>
            <ac:picMk id="5" creationId="{967B5180-8E5C-4A17-5663-C53B6F8A09C4}"/>
          </ac:picMkLst>
        </pc:picChg>
      </pc:sldChg>
      <pc:sldChg chg="modSp mod">
        <pc:chgData name="Natalie Francis" userId="e859cff9-ab28-4f1c-8072-00482c704e35" providerId="ADAL" clId="{E7768D2C-507D-4154-A75F-FAD6E688EB25}" dt="2023-02-23T20:28:31.596" v="255" actId="1076"/>
        <pc:sldMkLst>
          <pc:docMk/>
          <pc:sldMk cId="280968588" sldId="284"/>
        </pc:sldMkLst>
        <pc:grpChg chg="mod">
          <ac:chgData name="Natalie Francis" userId="e859cff9-ab28-4f1c-8072-00482c704e35" providerId="ADAL" clId="{E7768D2C-507D-4154-A75F-FAD6E688EB25}" dt="2023-02-23T20:28:31.596" v="255" actId="1076"/>
          <ac:grpSpMkLst>
            <pc:docMk/>
            <pc:sldMk cId="280968588" sldId="284"/>
            <ac:grpSpMk id="11" creationId="{00000000-0000-0000-0000-000000000000}"/>
          </ac:grpSpMkLst>
        </pc:grpChg>
      </pc:sldChg>
      <pc:sldChg chg="modSp mod">
        <pc:chgData name="Natalie Francis" userId="e859cff9-ab28-4f1c-8072-00482c704e35" providerId="ADAL" clId="{E7768D2C-507D-4154-A75F-FAD6E688EB25}" dt="2023-02-23T20:29:15.492" v="257" actId="14100"/>
        <pc:sldMkLst>
          <pc:docMk/>
          <pc:sldMk cId="3014806430" sldId="285"/>
        </pc:sldMkLst>
        <pc:spChg chg="mod">
          <ac:chgData name="Natalie Francis" userId="e859cff9-ab28-4f1c-8072-00482c704e35" providerId="ADAL" clId="{E7768D2C-507D-4154-A75F-FAD6E688EB25}" dt="2023-02-23T20:29:15.492" v="257" actId="14100"/>
          <ac:spMkLst>
            <pc:docMk/>
            <pc:sldMk cId="3014806430" sldId="285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E7768D2C-507D-4154-A75F-FAD6E688EB25}" dt="2023-02-24T00:24:47.685" v="261" actId="20577"/>
        <pc:sldMkLst>
          <pc:docMk/>
          <pc:sldMk cId="3629020633" sldId="286"/>
        </pc:sldMkLst>
        <pc:spChg chg="mod">
          <ac:chgData name="Natalie Francis" userId="e859cff9-ab28-4f1c-8072-00482c704e35" providerId="ADAL" clId="{E7768D2C-507D-4154-A75F-FAD6E688EB25}" dt="2023-02-24T00:24:47.685" v="261" actId="20577"/>
          <ac:spMkLst>
            <pc:docMk/>
            <pc:sldMk cId="3629020633" sldId="286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92B222-E30E-40A2-95F4-3F8E5372D151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07A08-BA71-4BCA-B952-2799F0CF0F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1668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BC207A08-BA71-4BCA-B952-2799F0CF0F49}" type="slidenum">
              <a:rPr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87628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Novembre</a:t>
            </a:r>
            <a:endParaRPr lang="en-US" dirty="0"/>
          </a:p>
          <a:p>
            <a:r>
              <a:rPr lang="en-US" dirty="0"/>
              <a:t>Dim</a:t>
            </a:r>
          </a:p>
          <a:p>
            <a:r>
              <a:rPr lang="en-US" dirty="0" err="1"/>
              <a:t>Lun</a:t>
            </a:r>
            <a:endParaRPr lang="en-US" dirty="0"/>
          </a:p>
          <a:p>
            <a:r>
              <a:rPr lang="en-US" dirty="0"/>
              <a:t>Mar</a:t>
            </a:r>
          </a:p>
          <a:p>
            <a:r>
              <a:rPr lang="en-US" dirty="0"/>
              <a:t>Mer</a:t>
            </a:r>
          </a:p>
          <a:p>
            <a:r>
              <a:rPr lang="en-US" dirty="0"/>
              <a:t>Jeu</a:t>
            </a:r>
          </a:p>
          <a:p>
            <a:r>
              <a:rPr lang="en-US" dirty="0"/>
              <a:t>Ven</a:t>
            </a:r>
          </a:p>
          <a:p>
            <a:r>
              <a:rPr lang="en-US" dirty="0"/>
              <a:t>Sam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207A08-BA71-4BCA-B952-2799F0CF0F49}" type="slidenum">
              <a:rPr lang="en-CA" smtClean="0"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2182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Mois</a:t>
            </a:r>
            <a:r>
              <a:rPr lang="en-US" dirty="0"/>
              <a:t> :</a:t>
            </a:r>
          </a:p>
          <a:p>
            <a:r>
              <a:rPr lang="en-US" dirty="0"/>
              <a:t>Dimanche</a:t>
            </a:r>
          </a:p>
          <a:p>
            <a:r>
              <a:rPr lang="en-US" dirty="0" err="1"/>
              <a:t>Lundi</a:t>
            </a:r>
            <a:endParaRPr lang="en-US" dirty="0"/>
          </a:p>
          <a:p>
            <a:r>
              <a:rPr lang="en-US" dirty="0"/>
              <a:t>Mardi</a:t>
            </a:r>
          </a:p>
          <a:p>
            <a:r>
              <a:rPr lang="en-US" dirty="0" err="1"/>
              <a:t>Mercredi</a:t>
            </a:r>
            <a:endParaRPr lang="en-US" dirty="0"/>
          </a:p>
          <a:p>
            <a:r>
              <a:rPr lang="en-US" dirty="0" err="1"/>
              <a:t>Jeudi</a:t>
            </a:r>
            <a:endParaRPr lang="en-US" dirty="0"/>
          </a:p>
          <a:p>
            <a:r>
              <a:rPr lang="en-US" dirty="0" err="1"/>
              <a:t>Vendredi</a:t>
            </a:r>
            <a:endParaRPr lang="en-US" dirty="0"/>
          </a:p>
          <a:p>
            <a:r>
              <a:rPr lang="en-US" dirty="0"/>
              <a:t>Samedi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207A08-BA71-4BCA-B952-2799F0CF0F49}" type="slidenum">
              <a:rPr lang="en-CA" smtClean="0"/>
              <a:t>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1294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7074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23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8415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6868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0649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9591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220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5530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3618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1010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AEAE-5379-4161-9254-4A6413F8CF66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9611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1AEAE-5379-4161-9254-4A6413F8CF66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EF421-EBF3-45E9-8622-5894848F16B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8929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05584" y="736600"/>
            <a:ext cx="7963916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3.2 Unité 11 Les régularités et l’algèbre p. N-19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25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RA3-15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Régularités dans les tableaux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21325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identifieront et décriront des régularités numériques présentes dans les tableaux des centaines et dans des calendriers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utiliseront les régularités vues sur les tableaux des centaines pour compter par bonds de 5 vers l’avant et à rebours, en commençant par n'importe quel nombre entre zéro et 1000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3.2 p. 37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39</a:t>
            </a:r>
          </a:p>
        </p:txBody>
      </p:sp>
    </p:spTree>
    <p:extLst>
      <p:ext uri="{BB962C8B-B14F-4D97-AF65-F5344CB8AC3E}">
        <p14:creationId xmlns:p14="http://schemas.microsoft.com/office/powerpoint/2010/main" val="295786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782270" y="1890913"/>
            <a:ext cx="2085574" cy="2085575"/>
            <a:chOff x="1782270" y="1890913"/>
            <a:chExt cx="2085574" cy="2085575"/>
          </a:xfrm>
        </p:grpSpPr>
        <p:grpSp>
          <p:nvGrpSpPr>
            <p:cNvPr id="4" name="Group 3"/>
            <p:cNvGrpSpPr/>
            <p:nvPr/>
          </p:nvGrpSpPr>
          <p:grpSpPr>
            <a:xfrm>
              <a:off x="1782270" y="1890913"/>
              <a:ext cx="2085574" cy="2085575"/>
              <a:chOff x="1782270" y="1890913"/>
              <a:chExt cx="2085574" cy="2085575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1782270" y="1890913"/>
                <a:ext cx="1042788" cy="1042788"/>
              </a:xfrm>
              <a:custGeom>
                <a:avLst/>
                <a:gdLst/>
                <a:ahLst/>
                <a:cxnLst/>
                <a:rect l="0" t="0" r="0" b="0"/>
                <a:pathLst>
                  <a:path w="1042788" h="1042788">
                    <a:moveTo>
                      <a:pt x="0" y="0"/>
                    </a:moveTo>
                    <a:lnTo>
                      <a:pt x="1042787" y="0"/>
                    </a:lnTo>
                    <a:lnTo>
                      <a:pt x="1042787" y="1042787"/>
                    </a:lnTo>
                    <a:lnTo>
                      <a:pt x="0" y="104278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" name="Freeform 2"/>
              <p:cNvSpPr/>
              <p:nvPr/>
            </p:nvSpPr>
            <p:spPr>
              <a:xfrm>
                <a:off x="2825057" y="2933700"/>
                <a:ext cx="1042787" cy="1042788"/>
              </a:xfrm>
              <a:custGeom>
                <a:avLst/>
                <a:gdLst/>
                <a:ahLst/>
                <a:cxnLst/>
                <a:rect l="0" t="0" r="0" b="0"/>
                <a:pathLst>
                  <a:path w="1042787" h="1042788">
                    <a:moveTo>
                      <a:pt x="0" y="0"/>
                    </a:moveTo>
                    <a:lnTo>
                      <a:pt x="1042786" y="0"/>
                    </a:lnTo>
                    <a:lnTo>
                      <a:pt x="1042786" y="1042787"/>
                    </a:lnTo>
                    <a:lnTo>
                      <a:pt x="0" y="104278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2321814" y="2433701"/>
              <a:ext cx="1009523" cy="878459"/>
              <a:chOff x="2321814" y="2433701"/>
              <a:chExt cx="1009523" cy="878459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2321814" y="2433701"/>
                <a:ext cx="1006475" cy="0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3331337" y="2542667"/>
                <a:ext cx="0" cy="769493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Oval 7"/>
            <p:cNvSpPr/>
            <p:nvPr/>
          </p:nvSpPr>
          <p:spPr>
            <a:xfrm>
              <a:off x="2745613" y="2854198"/>
              <a:ext cx="159004" cy="159004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292157" y="1890913"/>
            <a:ext cx="2085574" cy="2085575"/>
            <a:chOff x="6292157" y="1890913"/>
            <a:chExt cx="2085574" cy="2085575"/>
          </a:xfrm>
        </p:grpSpPr>
        <p:grpSp>
          <p:nvGrpSpPr>
            <p:cNvPr id="12" name="Group 11"/>
            <p:cNvGrpSpPr/>
            <p:nvPr/>
          </p:nvGrpSpPr>
          <p:grpSpPr>
            <a:xfrm>
              <a:off x="6292157" y="1890913"/>
              <a:ext cx="2085574" cy="2085575"/>
              <a:chOff x="6292157" y="1890913"/>
              <a:chExt cx="2085574" cy="2085575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292157" y="2933700"/>
                <a:ext cx="1042788" cy="1042788"/>
              </a:xfrm>
              <a:custGeom>
                <a:avLst/>
                <a:gdLst/>
                <a:ahLst/>
                <a:cxnLst/>
                <a:rect l="0" t="0" r="0" b="0"/>
                <a:pathLst>
                  <a:path w="1042788" h="1042788">
                    <a:moveTo>
                      <a:pt x="0" y="0"/>
                    </a:moveTo>
                    <a:lnTo>
                      <a:pt x="1042787" y="0"/>
                    </a:lnTo>
                    <a:lnTo>
                      <a:pt x="1042787" y="1042787"/>
                    </a:lnTo>
                    <a:lnTo>
                      <a:pt x="0" y="104278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7334944" y="1890913"/>
                <a:ext cx="1042787" cy="1042788"/>
              </a:xfrm>
              <a:custGeom>
                <a:avLst/>
                <a:gdLst/>
                <a:ahLst/>
                <a:cxnLst/>
                <a:rect l="0" t="0" r="0" b="0"/>
                <a:pathLst>
                  <a:path w="1042787" h="1042788">
                    <a:moveTo>
                      <a:pt x="0" y="0"/>
                    </a:moveTo>
                    <a:lnTo>
                      <a:pt x="1042786" y="0"/>
                    </a:lnTo>
                    <a:lnTo>
                      <a:pt x="1042786" y="1042787"/>
                    </a:lnTo>
                    <a:lnTo>
                      <a:pt x="0" y="104278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13" name="Oval 12"/>
            <p:cNvSpPr/>
            <p:nvPr/>
          </p:nvSpPr>
          <p:spPr>
            <a:xfrm>
              <a:off x="7255383" y="2854198"/>
              <a:ext cx="159004" cy="159004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grpSp>
          <p:nvGrpSpPr>
            <p:cNvPr id="16" name="Group 15"/>
            <p:cNvGrpSpPr/>
            <p:nvPr/>
          </p:nvGrpSpPr>
          <p:grpSpPr>
            <a:xfrm flipV="1">
              <a:off x="6855587" y="2580259"/>
              <a:ext cx="1009523" cy="878459"/>
              <a:chOff x="6855587" y="2580259"/>
              <a:chExt cx="1009523" cy="878459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6855587" y="2580259"/>
                <a:ext cx="1006475" cy="0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7865110" y="2689225"/>
                <a:ext cx="0" cy="769493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TextBox 17"/>
          <p:cNvSpPr txBox="1"/>
          <p:nvPr/>
        </p:nvSpPr>
        <p:spPr>
          <a:xfrm>
            <a:off x="457200" y="444500"/>
            <a:ext cx="93878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latin typeface="Century Gothic"/>
              </a:rPr>
              <a:t>Des cellules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 diagonale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n’ont qu’un seul coin en commun.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7201" y="5664200"/>
            <a:ext cx="8429082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Déplace-toi de 1 colonne, puis de 1 rangée vers le haut (ou vers le bas) pour trouver des cellules en diagonale.</a:t>
            </a:r>
          </a:p>
        </p:txBody>
      </p:sp>
    </p:spTree>
    <p:extLst>
      <p:ext uri="{BB962C8B-B14F-4D97-AF65-F5344CB8AC3E}">
        <p14:creationId xmlns:p14="http://schemas.microsoft.com/office/powerpoint/2010/main" val="476420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435600" y="355600"/>
            <a:ext cx="4350765" cy="4350766"/>
            <a:chOff x="5435600" y="355600"/>
            <a:chExt cx="4350765" cy="4350766"/>
          </a:xfrm>
        </p:grpSpPr>
        <p:sp>
          <p:nvSpPr>
            <p:cNvPr id="2" name="Freeform 1"/>
            <p:cNvSpPr/>
            <p:nvPr/>
          </p:nvSpPr>
          <p:spPr>
            <a:xfrm rot="5400000">
              <a:off x="6366144" y="1259003"/>
              <a:ext cx="387327" cy="432164"/>
            </a:xfrm>
            <a:custGeom>
              <a:avLst/>
              <a:gdLst/>
              <a:ahLst/>
              <a:cxnLst/>
              <a:rect l="0" t="0" r="0" b="0"/>
              <a:pathLst>
                <a:path w="387327" h="432164">
                  <a:moveTo>
                    <a:pt x="0" y="0"/>
                  </a:moveTo>
                  <a:lnTo>
                    <a:pt x="387326" y="0"/>
                  </a:lnTo>
                  <a:lnTo>
                    <a:pt x="387326" y="432163"/>
                  </a:lnTo>
                  <a:lnTo>
                    <a:pt x="0" y="432163"/>
                  </a:lnTo>
                  <a:close/>
                </a:path>
              </a:pathLst>
            </a:custGeom>
            <a:solidFill>
              <a:srgbClr val="FFAD5B">
                <a:alpha val="40000"/>
              </a:srgbClr>
            </a:solidFill>
            <a:ln w="38100" cap="flat" cmpd="sng" algn="ctr">
              <a:solidFill>
                <a:srgbClr val="FFAD5B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5600" y="355600"/>
              <a:ext cx="4350765" cy="435076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457760" y="419100"/>
            <a:ext cx="5370286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Quelles cellules sont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 diagonale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par rapport à 23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649059" y="5907786"/>
            <a:ext cx="8861881" cy="1292230"/>
            <a:chOff x="649059" y="5907786"/>
            <a:chExt cx="8861881" cy="1292230"/>
          </a:xfrm>
        </p:grpSpPr>
        <p:grpSp>
          <p:nvGrpSpPr>
            <p:cNvPr id="14" name="Group 13"/>
            <p:cNvGrpSpPr/>
            <p:nvPr/>
          </p:nvGrpSpPr>
          <p:grpSpPr>
            <a:xfrm>
              <a:off x="1070102" y="5907786"/>
              <a:ext cx="7702550" cy="670052"/>
              <a:chOff x="1070102" y="5907786"/>
              <a:chExt cx="7702550" cy="670052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1070102" y="5907786"/>
                <a:ext cx="670052" cy="67005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2082800" y="5907786"/>
                <a:ext cx="670052" cy="67005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3098800" y="5907786"/>
                <a:ext cx="670052" cy="67005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4076700" y="5907786"/>
                <a:ext cx="670052" cy="67005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092700" y="5907786"/>
                <a:ext cx="670052" cy="67005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6083300" y="5907786"/>
                <a:ext cx="670052" cy="67005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7086600" y="5907786"/>
                <a:ext cx="670052" cy="67005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8102600" y="5907786"/>
                <a:ext cx="670052" cy="67005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649059" y="6616458"/>
              <a:ext cx="8861881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23  , ____ , ____ , ____ , ____ , ____ , ____ , ____ , ____ 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07999" y="5041900"/>
            <a:ext cx="6666523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Avons-nous établi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7760" y="1830835"/>
            <a:ext cx="4663440" cy="299652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Continuons en allant vers la droite et vers le bas à partir de 23, en grisant les cellules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 diagonale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au fur et à mesure que l’on se déplace.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0F07CDC-9D1B-417D-BA90-670ECC69AF8F}"/>
              </a:ext>
            </a:extLst>
          </p:cNvPr>
          <p:cNvCxnSpPr/>
          <p:nvPr/>
        </p:nvCxnSpPr>
        <p:spPr>
          <a:xfrm>
            <a:off x="0" y="489234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082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31800"/>
            <a:ext cx="9417120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Pourquoi l’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écart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dans notre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était-il de +11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699" y="1740770"/>
            <a:ext cx="4860417" cy="236513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Peux-tu trouver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qui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diminue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11 à chaque fois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Commence au bas du tableau des centaines.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117" y="1797558"/>
            <a:ext cx="4350766" cy="43507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8" name="TextBox 7"/>
          <p:cNvSpPr txBox="1"/>
          <p:nvPr/>
        </p:nvSpPr>
        <p:spPr>
          <a:xfrm>
            <a:off x="520699" y="6832600"/>
            <a:ext cx="3920671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N-21 pour plus de détails.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3C0AFDE-0BE6-4CBC-B834-214F247647BD}"/>
              </a:ext>
            </a:extLst>
          </p:cNvPr>
          <p:cNvCxnSpPr/>
          <p:nvPr/>
        </p:nvCxnSpPr>
        <p:spPr>
          <a:xfrm>
            <a:off x="0" y="136809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6459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19100"/>
            <a:ext cx="4511040" cy="40091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écart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obtient-on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si l'on se déplace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 diagonale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vers le bas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et vers la gauche à partir de n’importe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 nombre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1500" dirty="0">
              <a:solidFill>
                <a:srgbClr val="000000"/>
              </a:solidFill>
              <a:latin typeface="Arial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</a:rPr>
              <a:t>Pourquoi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700" y="419100"/>
            <a:ext cx="4350765" cy="43507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95300" y="6870700"/>
            <a:ext cx="349250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N-21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134418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580" y="850900"/>
            <a:ext cx="9249156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Pour trouver les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 multiples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4, on compte vers l’avant par bonds de 4 à partir de 0.</a:t>
            </a:r>
          </a:p>
          <a:p>
            <a:pPr algn="ctr" rtl="0">
              <a:lnSpc>
                <a:spcPct val="114000"/>
              </a:lnSpc>
              <a:spcAft>
                <a:spcPts val="1000"/>
              </a:spcAft>
            </a:pP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0, 4 , 8, 12 , ...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292100"/>
            <a:ext cx="9604756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Révision des multiples.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3594100"/>
            <a:ext cx="95402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Remplis avec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multiples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9.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3380" y="4572000"/>
            <a:ext cx="9401556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0 ,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____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,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____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,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____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,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____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,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____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,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____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,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____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,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____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,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____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, 90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300" y="6273800"/>
            <a:ext cx="9418828" cy="79406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Le mot « multiple » nous rappelle le mot « multiplier ». </a:t>
            </a:r>
            <a:b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Penses-tu qu’il y a une connexion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81574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599" y="457200"/>
            <a:ext cx="4362421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Remplis les réponses et continue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27100" y="1828800"/>
            <a:ext cx="1338893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 × 9 =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 × 9 =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 × 9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599" y="6883400"/>
            <a:ext cx="3486499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N-22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35600" y="5049033"/>
            <a:ext cx="442782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dirty="0">
                <a:solidFill>
                  <a:srgbClr val="000000"/>
                </a:solidFill>
                <a:latin typeface="Century Gothic"/>
              </a:rPr>
              <a:t>Grise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multiples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9.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35600" y="5785633"/>
            <a:ext cx="387931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Décris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900" y="427101"/>
            <a:ext cx="4350765" cy="435076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923586-037C-4FF0-811D-5CB85DE0840B}"/>
              </a:ext>
            </a:extLst>
          </p:cNvPr>
          <p:cNvCxnSpPr>
            <a:cxnSpLocks/>
          </p:cNvCxnSpPr>
          <p:nvPr/>
        </p:nvCxnSpPr>
        <p:spPr>
          <a:xfrm>
            <a:off x="4845025" y="0"/>
            <a:ext cx="0" cy="762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436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852" y="444500"/>
            <a:ext cx="45618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Décris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 :</a:t>
            </a:r>
          </a:p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3, 8, 13, 18, 23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819900"/>
            <a:ext cx="399422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Grisez et continuez la régularité.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56" y="2534412"/>
            <a:ext cx="4120515" cy="41205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336620" y="1892300"/>
            <a:ext cx="4698482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S’agit-il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multiples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5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86400" y="2552700"/>
            <a:ext cx="427863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 est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 </a:t>
            </a:r>
            <a:br>
              <a:rPr lang="fr-ca" sz="2800">
                <a:solidFill>
                  <a:srgbClr val="0000FF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dans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chiffres des unités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71260" y="228600"/>
            <a:ext cx="37109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N-22 pour plus de détails.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86400" y="4470400"/>
            <a:ext cx="427863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 est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 </a:t>
            </a:r>
            <a:br>
              <a:rPr lang="fr-ca" sz="2800">
                <a:solidFill>
                  <a:srgbClr val="0000FF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dans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chiffres des dizaines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86400" y="6553200"/>
            <a:ext cx="4588891" cy="90986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Énoncez différents nombres. Demandez aux élèves de dire s’ils font partie de la régularité ou non.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5012D93-E7A8-4633-AE96-C753948D7E8F}"/>
              </a:ext>
            </a:extLst>
          </p:cNvPr>
          <p:cNvCxnSpPr/>
          <p:nvPr/>
        </p:nvCxnSpPr>
        <p:spPr>
          <a:xfrm>
            <a:off x="5004317" y="0"/>
            <a:ext cx="0" cy="762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04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768045" cy="21423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Compte par bonds de 5 vers l’avant en commençant à 1. Écris les 10 premiers nombres de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743200"/>
            <a:ext cx="9277001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Décris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dans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chiffres des 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695700"/>
            <a:ext cx="9277001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Décris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dans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chiffres des 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4180" y="4622800"/>
            <a:ext cx="9451340" cy="262392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Encercle les nombres que tu énonces dans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si tu comptes assez longtemps : </a:t>
            </a:r>
          </a:p>
          <a:p>
            <a:pPr algn="ctr" rtl="0">
              <a:lnSpc>
                <a:spcPct val="150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71        86        90        91        99        101        105</a:t>
            </a:r>
          </a:p>
          <a:p>
            <a:pPr algn="ctr" rtl="0">
              <a:lnSpc>
                <a:spcPct val="150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106        276        394        </a:t>
            </a: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 996        1000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292247" y="6532323"/>
            <a:ext cx="4867753" cy="1087677"/>
            <a:chOff x="5292247" y="6532323"/>
            <a:chExt cx="4867753" cy="1087677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5292247" y="6532323"/>
              <a:ext cx="486775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5292247" y="6532323"/>
              <a:ext cx="0" cy="10876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5392455" y="6638795"/>
            <a:ext cx="3845490" cy="607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29058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480" y="444500"/>
            <a:ext cx="45618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Décris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 :</a:t>
            </a:r>
          </a:p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99, 94, 89, 84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819900"/>
            <a:ext cx="98069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Grisez et continuez la régularité.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2153412"/>
            <a:ext cx="4120515" cy="412051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5486400" y="2159000"/>
            <a:ext cx="427863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 est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 </a:t>
            </a:r>
            <a:br>
              <a:rPr lang="fr-ca" sz="2800">
                <a:solidFill>
                  <a:srgbClr val="0000FF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dans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chiffres des unités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71140" y="228600"/>
            <a:ext cx="351106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N-23 pour plus de détails.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86400" y="4216400"/>
            <a:ext cx="427863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 est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 </a:t>
            </a:r>
            <a:br>
              <a:rPr lang="fr-ca" sz="2800">
                <a:solidFill>
                  <a:srgbClr val="0000FF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dans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chiffres des dizaines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86400" y="6553200"/>
            <a:ext cx="4588891" cy="90986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Énoncez différents nombres. Demandez aux élèves de dire s’ils font partie de la régularité ou non.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B219E2D-C36F-454C-91D1-88EEB882B22E}"/>
              </a:ext>
            </a:extLst>
          </p:cNvPr>
          <p:cNvCxnSpPr/>
          <p:nvPr/>
        </p:nvCxnSpPr>
        <p:spPr>
          <a:xfrm>
            <a:off x="5114440" y="-61736"/>
            <a:ext cx="0" cy="762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118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28182"/>
            <a:ext cx="8826500" cy="229742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50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Compte par bonds de 5 à rebours en commençant à 97. Écris les 10 premiers nombres de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679700"/>
            <a:ext cx="940562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Décris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dans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chiffres des 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619500"/>
            <a:ext cx="9327243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Décris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dans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chiffres des 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4180" y="4521200"/>
            <a:ext cx="94513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Encercle les nombres que tu énonces dans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si tu comptes assez longtemps : </a:t>
            </a:r>
          </a:p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54            37            21            12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6599256"/>
            <a:ext cx="91719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 est le plus petit nombre dans cette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50100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8038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9ACDE722-AE98-8D06-6DF0-50FB8EC329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16658"/>
            <a:ext cx="6245352" cy="20055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6845300"/>
            <a:ext cx="97028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Donnez à chaque élève une carte provenant de la FR Chaîne de multiplication (p. V-2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7).</a:t>
            </a:r>
          </a:p>
        </p:txBody>
      </p:sp>
    </p:spTree>
    <p:extLst>
      <p:ext uri="{BB962C8B-B14F-4D97-AF65-F5344CB8AC3E}">
        <p14:creationId xmlns:p14="http://schemas.microsoft.com/office/powerpoint/2010/main" val="26757694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622" y="1092200"/>
            <a:ext cx="5616829" cy="549186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508000" y="444500"/>
            <a:ext cx="241607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Activité 1 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6832600"/>
            <a:ext cx="58928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N-24 pour les instructions et le matériel requis.</a:t>
            </a:r>
          </a:p>
        </p:txBody>
      </p:sp>
    </p:spTree>
    <p:extLst>
      <p:ext uri="{BB962C8B-B14F-4D97-AF65-F5344CB8AC3E}">
        <p14:creationId xmlns:p14="http://schemas.microsoft.com/office/powerpoint/2010/main" val="11311960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229472F-1F73-AE34-689B-8CCB10D0A0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7725" y="2779712"/>
            <a:ext cx="6419034" cy="35829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825500"/>
            <a:ext cx="94386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 quoi les calendriers sont-ils semblables aux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tableaux des centaines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 quoi sont-ils différents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04560" y="228600"/>
            <a:ext cx="3969258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Calendriers (p. N-55).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883400"/>
            <a:ext cx="4055806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N-24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5624196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C5DACE3-3B75-BDF5-4B09-440F33877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3842" y="1505902"/>
            <a:ext cx="6419034" cy="3582988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>
            <a:off x="5701326" y="2092941"/>
            <a:ext cx="788609" cy="2879544"/>
          </a:xfrm>
          <a:custGeom>
            <a:avLst/>
            <a:gdLst/>
            <a:ahLst/>
            <a:cxnLst/>
            <a:rect l="0" t="0" r="0" b="0"/>
            <a:pathLst>
              <a:path w="788609" h="2787643">
                <a:moveTo>
                  <a:pt x="0" y="0"/>
                </a:moveTo>
                <a:lnTo>
                  <a:pt x="788608" y="0"/>
                </a:lnTo>
                <a:lnTo>
                  <a:pt x="788608" y="2787642"/>
                </a:lnTo>
                <a:lnTo>
                  <a:pt x="0" y="2787642"/>
                </a:lnTo>
                <a:close/>
              </a:path>
            </a:pathLst>
          </a:custGeom>
          <a:solidFill>
            <a:srgbClr val="7FFFD4">
              <a:alpha val="20000"/>
            </a:srgbClr>
          </a:solidFill>
          <a:ln w="38100" cap="flat" cmpd="sng" algn="ctr">
            <a:solidFill>
              <a:srgbClr val="7FFFD4">
                <a:alpha val="2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Freeform 3"/>
          <p:cNvSpPr/>
          <p:nvPr/>
        </p:nvSpPr>
        <p:spPr>
          <a:xfrm>
            <a:off x="2141657" y="3055697"/>
            <a:ext cx="6170366" cy="468612"/>
          </a:xfrm>
          <a:custGeom>
            <a:avLst/>
            <a:gdLst/>
            <a:ahLst/>
            <a:cxnLst/>
            <a:rect l="0" t="0" r="0" b="0"/>
            <a:pathLst>
              <a:path w="6015427" h="431066">
                <a:moveTo>
                  <a:pt x="0" y="0"/>
                </a:moveTo>
                <a:lnTo>
                  <a:pt x="6015426" y="0"/>
                </a:lnTo>
                <a:lnTo>
                  <a:pt x="6015426" y="431065"/>
                </a:lnTo>
                <a:lnTo>
                  <a:pt x="0" y="431065"/>
                </a:lnTo>
                <a:close/>
              </a:path>
            </a:pathLst>
          </a:custGeom>
          <a:solidFill>
            <a:srgbClr val="FFD700">
              <a:alpha val="20000"/>
            </a:srgbClr>
          </a:solidFill>
          <a:ln w="38100" cap="flat" cmpd="sng" algn="ctr">
            <a:solidFill>
              <a:srgbClr val="FFD700">
                <a:alpha val="2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TextBox 4"/>
          <p:cNvSpPr txBox="1"/>
          <p:nvPr/>
        </p:nvSpPr>
        <p:spPr>
          <a:xfrm>
            <a:off x="1032387" y="3124200"/>
            <a:ext cx="1125755" cy="4001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rangée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49899" y="4972485"/>
            <a:ext cx="1342513" cy="4001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colonne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2600" y="457200"/>
            <a:ext cx="78675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Décris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dans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rangée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grisée.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2600" y="6845300"/>
            <a:ext cx="819928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 aux élèves de vérifier ces régularités sur leurs propres calendriers.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2600" y="5638626"/>
            <a:ext cx="78675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Décris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dans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colonne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grisée.</a:t>
            </a:r>
          </a:p>
        </p:txBody>
      </p:sp>
    </p:spTree>
    <p:extLst>
      <p:ext uri="{BB962C8B-B14F-4D97-AF65-F5344CB8AC3E}">
        <p14:creationId xmlns:p14="http://schemas.microsoft.com/office/powerpoint/2010/main" val="39923508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DFF6345-0ABC-8BBA-3BFD-5C2047DF6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964" y="5220461"/>
            <a:ext cx="3105150" cy="19907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F5ACC7-65D6-5731-3F31-E95C99AA6B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4872" y="5220461"/>
            <a:ext cx="3255093" cy="180174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0C11809-7991-3803-7E53-D32D2F6A36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9724" y="5220461"/>
            <a:ext cx="3255093" cy="18105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2600" y="444500"/>
            <a:ext cx="89278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Où sont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multiples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7 sur un calendrier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02000" y="1168400"/>
            <a:ext cx="36539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____, ____, ____, ____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D2A5CC4-75AD-4DDC-991D-DDA8E51B4512}"/>
              </a:ext>
            </a:extLst>
          </p:cNvPr>
          <p:cNvCxnSpPr/>
          <p:nvPr/>
        </p:nvCxnSpPr>
        <p:spPr>
          <a:xfrm>
            <a:off x="0" y="5021072"/>
            <a:ext cx="101432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6AE75077-C8E6-57F7-CBCF-4E440E5DAD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8725" y="1847337"/>
            <a:ext cx="5375275" cy="300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6964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69672" y="5182743"/>
            <a:ext cx="9787128" cy="2072259"/>
            <a:chOff x="169672" y="5182743"/>
            <a:chExt cx="9787128" cy="2072259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672" y="5182743"/>
              <a:ext cx="3241294" cy="207225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5797" y="5226050"/>
              <a:ext cx="3221990" cy="180174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4" name="Picture 3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5158" y="5194427"/>
              <a:ext cx="3231642" cy="181140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1EBF4484-B88B-A095-DAF9-D3FD01E590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8725" y="1948937"/>
            <a:ext cx="5375275" cy="30003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2600" y="711200"/>
            <a:ext cx="9373108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Où sont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multiples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6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 ____, ____, ____, ____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Et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multiples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8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 ____, ____, ____, ____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51871" y="228600"/>
            <a:ext cx="4214851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N-24 pour plus de détails.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61A2B57-67B0-4B8C-B7F1-D9B21EB2489A}"/>
              </a:ext>
            </a:extLst>
          </p:cNvPr>
          <p:cNvCxnSpPr/>
          <p:nvPr/>
        </p:nvCxnSpPr>
        <p:spPr>
          <a:xfrm>
            <a:off x="-16764" y="5012436"/>
            <a:ext cx="101767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4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508000"/>
            <a:ext cx="20535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2 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7F8E87-2A20-A852-EA9B-7B2FCA675A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5750" y="1069975"/>
            <a:ext cx="7048500" cy="57340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8000" y="6972300"/>
            <a:ext cx="34671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N-24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82260" y="241300"/>
            <a:ext cx="45872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Distribuez la FR Calendrier vide (p. N-56).</a:t>
            </a:r>
            <a:endParaRPr lang="fr-ca" sz="15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683079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708743"/>
            <a:ext cx="9588500" cy="227228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Rob nettoie la cage de son hamster le 4 novembre, puis tous les 4 jours après ça.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de fois nettoie-t-il la cage en novembre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36026" y="241300"/>
            <a:ext cx="5620774" cy="3231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Toutes les images sont issues de la FR Calendriers (p. N-55). </a:t>
            </a:r>
            <a:endParaRPr lang="fr-ca" sz="15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358483-6FE3-326B-759C-94A4C8A01F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0" y="3732524"/>
            <a:ext cx="5375275" cy="300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2468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6418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Liz reçoit 2 dollars d’argent de poche chaque lundi.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d’argent reçoit-elle en novembre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C29469-1DBE-D1AF-F3C0-A2AACA834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2362" y="2856861"/>
            <a:ext cx="5375275" cy="300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7415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57200"/>
            <a:ext cx="9343390" cy="26352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Ivan apporte du bois pour le feu tous les 4 jours,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 commençant le 4 décembre. Il va à la pêche sur la glace tous les 6 jours, en commençant le 6 décembre.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Quels sont les jours de décembre où il fait les deux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7B5180-8E5C-4A17-5663-C53B6F8A09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050" y="3340100"/>
            <a:ext cx="5098037" cy="320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402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850900"/>
            <a:ext cx="95910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4. Sur n’importe lequel des calendriers, dessine une case autour de 4 jours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3810000"/>
            <a:ext cx="9756140" cy="2321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Additionne les nombres des cellules qui sont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 diagonale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dans la case.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 remarques-tu sur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sommes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Essaye ceci 3 fois de plus. Essaye un mois différent.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Explique ce qui se passe et pourquoi.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72860" y="241300"/>
            <a:ext cx="360807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Calendriers (p. N-55).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917281" y="2102071"/>
            <a:ext cx="2325437" cy="1308709"/>
            <a:chOff x="3917282" y="1873471"/>
            <a:chExt cx="2325437" cy="1308709"/>
          </a:xfrm>
        </p:grpSpPr>
        <p:grpSp>
          <p:nvGrpSpPr>
            <p:cNvPr id="9" name="Group 8"/>
            <p:cNvGrpSpPr/>
            <p:nvPr/>
          </p:nvGrpSpPr>
          <p:grpSpPr>
            <a:xfrm>
              <a:off x="4011863" y="1967117"/>
              <a:ext cx="2136275" cy="1121419"/>
              <a:chOff x="4011863" y="1967117"/>
              <a:chExt cx="2136275" cy="1121419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4011863" y="1967117"/>
                <a:ext cx="1068138" cy="560710"/>
              </a:xfrm>
              <a:custGeom>
                <a:avLst/>
                <a:gdLst/>
                <a:ahLst/>
                <a:cxnLst/>
                <a:rect l="0" t="0" r="0" b="0"/>
                <a:pathLst>
                  <a:path w="1068138" h="560710">
                    <a:moveTo>
                      <a:pt x="0" y="0"/>
                    </a:moveTo>
                    <a:lnTo>
                      <a:pt x="1068137" y="0"/>
                    </a:lnTo>
                    <a:lnTo>
                      <a:pt x="1068137" y="560709"/>
                    </a:lnTo>
                    <a:lnTo>
                      <a:pt x="0" y="56070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5080000" y="1967117"/>
                <a:ext cx="1068137" cy="560710"/>
              </a:xfrm>
              <a:custGeom>
                <a:avLst/>
                <a:gdLst/>
                <a:ahLst/>
                <a:cxnLst/>
                <a:rect l="0" t="0" r="0" b="0"/>
                <a:pathLst>
                  <a:path w="1068137" h="560710">
                    <a:moveTo>
                      <a:pt x="0" y="0"/>
                    </a:moveTo>
                    <a:lnTo>
                      <a:pt x="1068136" y="0"/>
                    </a:lnTo>
                    <a:lnTo>
                      <a:pt x="1068136" y="560709"/>
                    </a:lnTo>
                    <a:lnTo>
                      <a:pt x="0" y="56070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4011863" y="2527826"/>
                <a:ext cx="1068138" cy="560710"/>
              </a:xfrm>
              <a:custGeom>
                <a:avLst/>
                <a:gdLst/>
                <a:ahLst/>
                <a:cxnLst/>
                <a:rect l="0" t="0" r="0" b="0"/>
                <a:pathLst>
                  <a:path w="1068138" h="560710">
                    <a:moveTo>
                      <a:pt x="0" y="0"/>
                    </a:moveTo>
                    <a:lnTo>
                      <a:pt x="1068137" y="0"/>
                    </a:lnTo>
                    <a:lnTo>
                      <a:pt x="1068137" y="560709"/>
                    </a:lnTo>
                    <a:lnTo>
                      <a:pt x="0" y="56070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5080000" y="2527826"/>
                <a:ext cx="1068138" cy="560710"/>
              </a:xfrm>
              <a:custGeom>
                <a:avLst/>
                <a:gdLst/>
                <a:ahLst/>
                <a:cxnLst/>
                <a:rect l="0" t="0" r="0" b="0"/>
                <a:pathLst>
                  <a:path w="1068138" h="560710">
                    <a:moveTo>
                      <a:pt x="0" y="0"/>
                    </a:moveTo>
                    <a:lnTo>
                      <a:pt x="1068137" y="0"/>
                    </a:lnTo>
                    <a:lnTo>
                      <a:pt x="1068137" y="560709"/>
                    </a:lnTo>
                    <a:lnTo>
                      <a:pt x="0" y="56070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</p:grpSp>
        <p:sp>
          <p:nvSpPr>
            <p:cNvPr id="10" name="Freeform 9"/>
            <p:cNvSpPr/>
            <p:nvPr/>
          </p:nvSpPr>
          <p:spPr>
            <a:xfrm>
              <a:off x="3917282" y="1873471"/>
              <a:ext cx="2325437" cy="1308709"/>
            </a:xfrm>
            <a:custGeom>
              <a:avLst/>
              <a:gdLst/>
              <a:ahLst/>
              <a:cxnLst/>
              <a:rect l="0" t="0" r="0" b="0"/>
              <a:pathLst>
                <a:path w="2325437" h="1308709">
                  <a:moveTo>
                    <a:pt x="0" y="0"/>
                  </a:moveTo>
                  <a:lnTo>
                    <a:pt x="2325436" y="0"/>
                  </a:lnTo>
                  <a:lnTo>
                    <a:pt x="2325436" y="1308708"/>
                  </a:lnTo>
                  <a:lnTo>
                    <a:pt x="0" y="130870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762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280968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992256"/>
              </p:ext>
            </p:extLst>
          </p:nvPr>
        </p:nvGraphicFramePr>
        <p:xfrm>
          <a:off x="2189226" y="1659383"/>
          <a:ext cx="5781548" cy="2904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6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63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6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63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64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80771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5300" y="444500"/>
            <a:ext cx="95336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vois-tu dans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rangée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fr-ca" sz="2800" b="0" i="0" u="none" baseline="0" dirty="0">
                <a:solidFill>
                  <a:srgbClr val="000000"/>
                </a:solidFill>
                <a:latin typeface="+mj-lt"/>
              </a:rPr>
              <a:t>du haut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5400" y="5194300"/>
            <a:ext cx="174925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 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" y="6858000"/>
            <a:ext cx="372500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Voir p. N-20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5225869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9349740" cy="2813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5. Différents calendriers sont utilisés dans de nombreuses parties du monde.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Choisis un calendrier d’une autre partie du monde et trouve plus de renseignements dessus.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Établis une affiche et présente tes découvertes.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578942"/>
            <a:ext cx="9448800" cy="38882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spcAft>
                <a:spcPts val="1000"/>
              </a:spcAft>
            </a:pPr>
            <a:r>
              <a:rPr lang="fr-ca" sz="1800" b="1" i="0" u="none" baseline="0" dirty="0">
                <a:solidFill>
                  <a:srgbClr val="000000"/>
                </a:solidFill>
                <a:latin typeface="Century Gothic"/>
              </a:rPr>
              <a:t>Questions à considérer :</a:t>
            </a:r>
          </a:p>
          <a:p>
            <a:pPr algn="l" rtl="0">
              <a:spcAft>
                <a:spcPts val="1000"/>
              </a:spcAft>
            </a:pPr>
            <a:r>
              <a:rPr lang="fr-ca" b="0" i="0" u="none" baseline="0" dirty="0">
                <a:solidFill>
                  <a:srgbClr val="000000"/>
                </a:solidFill>
                <a:latin typeface="Arial"/>
              </a:rPr>
              <a:t>•</a:t>
            </a:r>
            <a:r>
              <a:rPr lang="fr-ca" b="0" i="0" u="none" baseline="0" dirty="0">
                <a:solidFill>
                  <a:srgbClr val="000000"/>
                </a:solidFill>
              </a:rPr>
              <a:t>  Combien 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de mois y a-t-il dans l’année</a:t>
            </a:r>
            <a:r>
              <a:rPr lang="fr-ca" sz="1800" b="0" i="0" u="non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algn="l" rtl="0">
              <a:spcAft>
                <a:spcPts val="10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Arial"/>
              </a:rPr>
              <a:t>•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  Le nombre de mois est-il le même chaque année</a:t>
            </a:r>
            <a:r>
              <a:rPr lang="fr-ca" sz="1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spcAft>
                <a:spcPts val="10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Arial"/>
              </a:rPr>
              <a:t>•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  Combien dure une année</a:t>
            </a:r>
            <a:r>
              <a:rPr lang="fr-ca" sz="1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spcAft>
                <a:spcPts val="10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Arial"/>
              </a:rPr>
              <a:t>•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  Combien durent les mois</a:t>
            </a:r>
            <a:r>
              <a:rPr lang="fr-ca" sz="1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spcAft>
                <a:spcPts val="10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Arial"/>
              </a:rPr>
              <a:t>•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  Qu’est-ce qui définit les mois et l’année (le déplacement du soleil, la lune ou autre chose)</a:t>
            </a:r>
            <a:r>
              <a:rPr lang="fr-ca" sz="1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spcAft>
                <a:spcPts val="10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Arial"/>
              </a:rPr>
              <a:t>•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  Y a-t-il une année bissextile</a:t>
            </a:r>
            <a:r>
              <a:rPr lang="fr-ca" sz="1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spcAft>
                <a:spcPts val="10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Arial"/>
              </a:rPr>
              <a:t>•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  Qu’est-ce qu’une année bissextile : un jour en plus ou un mois en plus</a:t>
            </a:r>
            <a:r>
              <a:rPr lang="fr-ca" sz="1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spcAft>
                <a:spcPts val="10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Arial"/>
              </a:rPr>
              <a:t>•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  Une année bissextile se produit-elle souvent</a:t>
            </a:r>
            <a:r>
              <a:rPr lang="fr-ca" sz="1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148064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3.2 p. 37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39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>
                <a:solidFill>
                  <a:srgbClr val="808080"/>
                </a:solidFill>
                <a:latin typeface="Century Gothic"/>
              </a:rPr>
              <a:t>ouvelle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 édition fran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çaise</a:t>
            </a:r>
            <a:endParaRPr lang="fr-ca" sz="2800" b="0" i="0" u="none" baseline="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29020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446171"/>
              </p:ext>
            </p:extLst>
          </p:nvPr>
        </p:nvGraphicFramePr>
        <p:xfrm>
          <a:off x="2189226" y="1659383"/>
          <a:ext cx="5781548" cy="2904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6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63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6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63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64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80771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5300" y="444500"/>
            <a:ext cx="95336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vois-tu dans troisième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rangée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5400" y="5168900"/>
            <a:ext cx="207079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 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" y="6502400"/>
            <a:ext cx="7983647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Penses-tu que chaque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rangée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 obtenue en additionnant 2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7934193-58D9-4943-8EA4-2FCE23A2A96D}"/>
              </a:ext>
            </a:extLst>
          </p:cNvPr>
          <p:cNvCxnSpPr/>
          <p:nvPr/>
        </p:nvCxnSpPr>
        <p:spPr>
          <a:xfrm>
            <a:off x="0" y="621482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31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105302"/>
              </p:ext>
            </p:extLst>
          </p:nvPr>
        </p:nvGraphicFramePr>
        <p:xfrm>
          <a:off x="2189226" y="1659383"/>
          <a:ext cx="5781548" cy="29043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6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63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6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63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64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80771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0898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E6E6FA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46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50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5300" y="444500"/>
            <a:ext cx="95336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vois-tu dans la seconde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colonne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5400" y="5168900"/>
            <a:ext cx="172915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 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" y="6502400"/>
            <a:ext cx="8846081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ca" sz="2800" dirty="0">
                <a:solidFill>
                  <a:srgbClr val="000000"/>
                </a:solidFill>
              </a:rPr>
              <a:t>Penses-tu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 chaque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colonne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 obtenue en additionnant 10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6405B14-1D4E-455F-B3EE-A402270829F0}"/>
              </a:ext>
            </a:extLst>
          </p:cNvPr>
          <p:cNvCxnSpPr/>
          <p:nvPr/>
        </p:nvCxnSpPr>
        <p:spPr>
          <a:xfrm>
            <a:off x="0" y="615282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494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593199" cy="165282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J’ai grisé la troisième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rangée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d’un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tableau des centaines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que les nombres montrent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88946" y="2120759"/>
            <a:ext cx="5258435" cy="5141087"/>
            <a:chOff x="2488946" y="1879600"/>
            <a:chExt cx="5258435" cy="5141087"/>
          </a:xfrm>
        </p:grpSpPr>
        <p:sp>
          <p:nvSpPr>
            <p:cNvPr id="3" name="Freeform 2"/>
            <p:cNvSpPr/>
            <p:nvPr/>
          </p:nvSpPr>
          <p:spPr>
            <a:xfrm>
              <a:off x="2597088" y="2941270"/>
              <a:ext cx="4951760" cy="508829"/>
            </a:xfrm>
            <a:custGeom>
              <a:avLst/>
              <a:gdLst/>
              <a:ahLst/>
              <a:cxnLst/>
              <a:rect l="0" t="0" r="0" b="0"/>
              <a:pathLst>
                <a:path w="4951760" h="508829">
                  <a:moveTo>
                    <a:pt x="0" y="0"/>
                  </a:moveTo>
                  <a:lnTo>
                    <a:pt x="4951759" y="0"/>
                  </a:lnTo>
                  <a:lnTo>
                    <a:pt x="4951759" y="508828"/>
                  </a:lnTo>
                  <a:lnTo>
                    <a:pt x="0" y="508828"/>
                  </a:lnTo>
                  <a:close/>
                </a:path>
              </a:pathLst>
            </a:custGeom>
            <a:solidFill>
              <a:srgbClr val="FFAD5B">
                <a:alpha val="40000"/>
              </a:srgbClr>
            </a:solidFill>
            <a:ln w="38100" cap="flat" cmpd="sng" algn="ctr">
              <a:solidFill>
                <a:srgbClr val="FFAD5B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8946" y="1879600"/>
              <a:ext cx="5258435" cy="514108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2081680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59319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Est-ce que les nombres de la sixième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colonne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montrent une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87549" y="1562100"/>
            <a:ext cx="5258435" cy="5141087"/>
            <a:chOff x="2487549" y="1562100"/>
            <a:chExt cx="5258435" cy="5141087"/>
          </a:xfrm>
        </p:grpSpPr>
        <p:sp>
          <p:nvSpPr>
            <p:cNvPr id="3" name="Freeform 2"/>
            <p:cNvSpPr/>
            <p:nvPr/>
          </p:nvSpPr>
          <p:spPr>
            <a:xfrm rot="5400000">
              <a:off x="2845835" y="3890930"/>
              <a:ext cx="4951761" cy="508828"/>
            </a:xfrm>
            <a:custGeom>
              <a:avLst/>
              <a:gdLst/>
              <a:ahLst/>
              <a:cxnLst/>
              <a:rect l="0" t="0" r="0" b="0"/>
              <a:pathLst>
                <a:path w="4951761" h="508828">
                  <a:moveTo>
                    <a:pt x="0" y="0"/>
                  </a:moveTo>
                  <a:lnTo>
                    <a:pt x="4951760" y="0"/>
                  </a:lnTo>
                  <a:lnTo>
                    <a:pt x="4951760" y="508827"/>
                  </a:lnTo>
                  <a:lnTo>
                    <a:pt x="0" y="508827"/>
                  </a:lnTo>
                  <a:close/>
                </a:path>
              </a:pathLst>
            </a:custGeom>
            <a:solidFill>
              <a:srgbClr val="FFAD5B">
                <a:alpha val="40000"/>
              </a:srgbClr>
            </a:solidFill>
            <a:ln w="38100" cap="flat" cmpd="sng" algn="ctr">
              <a:solidFill>
                <a:srgbClr val="FFAD5B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7549" y="1562100"/>
              <a:ext cx="5258435" cy="514108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2575144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1581759"/>
            <a:ext cx="95656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 algn="l" rtl="0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Grise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rangée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colonne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dans le premier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tableau des centaines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(différentes de celles de votre partenaire et de mon exemple).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599" y="850900"/>
            <a:ext cx="8299659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 travaillant en paires, chaque élève devra 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01662" y="228600"/>
            <a:ext cx="5464054" cy="3323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Distribuez la FR Tableau des centaines (p. N-54).</a:t>
            </a:r>
            <a:endParaRPr lang="fr-ca" sz="15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2600" y="3252298"/>
            <a:ext cx="95656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 algn="l" rtl="0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Écris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règles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 tes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, en allant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de gauche à droite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de haut en bas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2600" y="4388459"/>
            <a:ext cx="9565640" cy="2014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457200" indent="-457200" algn="l" rtl="0">
              <a:lnSpc>
                <a:spcPct val="114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Échange ton tableau avec celui de ton partenaire. Écris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sa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rangée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sa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colonne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cette fois en allant de la 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droite vers la gauche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et 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du bas vers le haut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2600" y="6845300"/>
            <a:ext cx="8949392" cy="6291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les pages N-20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21 pour des questions de suivi. Il y a un tableau des centaines vierge sur la diapositive suivante.</a:t>
            </a:r>
          </a:p>
        </p:txBody>
      </p:sp>
    </p:spTree>
    <p:extLst>
      <p:ext uri="{BB962C8B-B14F-4D97-AF65-F5344CB8AC3E}">
        <p14:creationId xmlns:p14="http://schemas.microsoft.com/office/powerpoint/2010/main" val="3519299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442" y="996442"/>
            <a:ext cx="5627115" cy="562711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971928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63BF0E3-4EA6-4E2C-BCFA-8FD3C3FCCAE3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554AE2F4-9AAA-4579-9383-FBCF68CFB7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1FB70E-027A-4107-98C6-9491DC9B7C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1491</Words>
  <Application>Microsoft Office PowerPoint</Application>
  <PresentationFormat>Custom</PresentationFormat>
  <Paragraphs>226</Paragraphs>
  <Slides>31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Century Gothic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Natalie Francis</cp:lastModifiedBy>
  <cp:revision>57</cp:revision>
  <dcterms:created xsi:type="dcterms:W3CDTF">2018-04-09T20:56:52Z</dcterms:created>
  <dcterms:modified xsi:type="dcterms:W3CDTF">2023-02-24T00:25:11Z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