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38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</p:sldIdLst>
  <p:sldSz cx="10160000" cy="7620000"/>
  <p:notesSz cx="6858000" cy="9144000"/>
  <p:embeddedFontLst>
    <p:embeddedFont>
      <p:font typeface="Calibri" panose="020F0502020204030204" pitchFamily="34" charset="0"/>
      <p:regular r:id="rId39"/>
      <p:bold r:id="rId40"/>
      <p:italic r:id="rId41"/>
      <p:boldItalic r:id="rId42"/>
    </p:embeddedFont>
    <p:embeddedFont>
      <p:font typeface="Century Gothic" panose="020B0502020202020204" pitchFamily="34" charset="0"/>
      <p:regular r:id="rId43"/>
      <p:bold r:id="rId44"/>
      <p:italic r:id="rId45"/>
      <p:boldItalic r:id="rId4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19C8FA-CCE9-4CA9-8EDF-52AF12961F94}" v="14" dt="2023-02-23T21:26:42.6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52" autoAdjust="0"/>
    <p:restoredTop sz="94660"/>
  </p:normalViewPr>
  <p:slideViewPr>
    <p:cSldViewPr snapToGrid="0">
      <p:cViewPr varScale="1">
        <p:scale>
          <a:sx n="59" d="100"/>
          <a:sy n="59" d="100"/>
        </p:scale>
        <p:origin x="1338" y="90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1.fntdata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font" Target="fonts/font4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font" Target="fonts/font2.fntdata"/><Relationship Id="rId45" Type="http://schemas.openxmlformats.org/officeDocument/2006/relationships/font" Target="fonts/font7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font" Target="fonts/font6.fntdata"/><Relationship Id="rId52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font" Target="fonts/font5.fntdata"/><Relationship Id="rId48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Relationship Id="rId46" Type="http://schemas.openxmlformats.org/officeDocument/2006/relationships/font" Target="fonts/font8.fntdata"/><Relationship Id="rId20" Type="http://schemas.openxmlformats.org/officeDocument/2006/relationships/slide" Target="slides/slide16.xml"/><Relationship Id="rId41" Type="http://schemas.openxmlformats.org/officeDocument/2006/relationships/font" Target="fonts/font3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e Francis" userId="e859cff9-ab28-4f1c-8072-00482c704e35" providerId="ADAL" clId="{3819C8FA-CCE9-4CA9-8EDF-52AF12961F94}"/>
    <pc:docChg chg="undo custSel modSld">
      <pc:chgData name="Natalie Francis" userId="e859cff9-ab28-4f1c-8072-00482c704e35" providerId="ADAL" clId="{3819C8FA-CCE9-4CA9-8EDF-52AF12961F94}" dt="2023-02-24T00:25:51.187" v="155" actId="20577"/>
      <pc:docMkLst>
        <pc:docMk/>
      </pc:docMkLst>
      <pc:sldChg chg="modSp mod">
        <pc:chgData name="Natalie Francis" userId="e859cff9-ab28-4f1c-8072-00482c704e35" providerId="ADAL" clId="{3819C8FA-CCE9-4CA9-8EDF-52AF12961F94}" dt="2023-02-24T00:25:45.505" v="153" actId="20577"/>
        <pc:sldMkLst>
          <pc:docMk/>
          <pc:sldMk cId="2193224065" sldId="256"/>
        </pc:sldMkLst>
        <pc:spChg chg="mod">
          <ac:chgData name="Natalie Francis" userId="e859cff9-ab28-4f1c-8072-00482c704e35" providerId="ADAL" clId="{3819C8FA-CCE9-4CA9-8EDF-52AF12961F94}" dt="2023-02-24T00:25:45.505" v="153" actId="20577"/>
          <ac:spMkLst>
            <pc:docMk/>
            <pc:sldMk cId="2193224065" sldId="256"/>
            <ac:spMk id="5" creationId="{00000000-0000-0000-0000-000000000000}"/>
          </ac:spMkLst>
        </pc:spChg>
        <pc:spChg chg="mod">
          <ac:chgData name="Natalie Francis" userId="e859cff9-ab28-4f1c-8072-00482c704e35" providerId="ADAL" clId="{3819C8FA-CCE9-4CA9-8EDF-52AF12961F94}" dt="2023-02-23T21:02:40.533" v="3" actId="20577"/>
          <ac:spMkLst>
            <pc:docMk/>
            <pc:sldMk cId="2193224065" sldId="256"/>
            <ac:spMk id="6" creationId="{00000000-0000-0000-0000-000000000000}"/>
          </ac:spMkLst>
        </pc:spChg>
        <pc:spChg chg="mod">
          <ac:chgData name="Natalie Francis" userId="e859cff9-ab28-4f1c-8072-00482c704e35" providerId="ADAL" clId="{3819C8FA-CCE9-4CA9-8EDF-52AF12961F94}" dt="2023-02-23T21:15:10.973" v="108" actId="14100"/>
          <ac:spMkLst>
            <pc:docMk/>
            <pc:sldMk cId="2193224065" sldId="256"/>
            <ac:spMk id="10" creationId="{00000000-0000-0000-0000-000000000000}"/>
          </ac:spMkLst>
        </pc:spChg>
        <pc:spChg chg="mod">
          <ac:chgData name="Natalie Francis" userId="e859cff9-ab28-4f1c-8072-00482c704e35" providerId="ADAL" clId="{3819C8FA-CCE9-4CA9-8EDF-52AF12961F94}" dt="2023-02-23T21:03:05.146" v="29"/>
          <ac:spMkLst>
            <pc:docMk/>
            <pc:sldMk cId="2193224065" sldId="256"/>
            <ac:spMk id="11" creationId="{00000000-0000-0000-0000-000000000000}"/>
          </ac:spMkLst>
        </pc:spChg>
      </pc:sldChg>
      <pc:sldChg chg="addSp delSp modSp mod">
        <pc:chgData name="Natalie Francis" userId="e859cff9-ab28-4f1c-8072-00482c704e35" providerId="ADAL" clId="{3819C8FA-CCE9-4CA9-8EDF-52AF12961F94}" dt="2023-02-23T21:03:19.470" v="35" actId="478"/>
        <pc:sldMkLst>
          <pc:docMk/>
          <pc:sldMk cId="3349302242" sldId="257"/>
        </pc:sldMkLst>
        <pc:picChg chg="del">
          <ac:chgData name="Natalie Francis" userId="e859cff9-ab28-4f1c-8072-00482c704e35" providerId="ADAL" clId="{3819C8FA-CCE9-4CA9-8EDF-52AF12961F94}" dt="2023-02-23T21:03:19.470" v="35" actId="478"/>
          <ac:picMkLst>
            <pc:docMk/>
            <pc:sldMk cId="3349302242" sldId="257"/>
            <ac:picMk id="2" creationId="{00000000-0000-0000-0000-000000000000}"/>
          </ac:picMkLst>
        </pc:picChg>
        <pc:picChg chg="add mod ord">
          <ac:chgData name="Natalie Francis" userId="e859cff9-ab28-4f1c-8072-00482c704e35" providerId="ADAL" clId="{3819C8FA-CCE9-4CA9-8EDF-52AF12961F94}" dt="2023-02-23T21:03:18.078" v="34" actId="171"/>
          <ac:picMkLst>
            <pc:docMk/>
            <pc:sldMk cId="3349302242" sldId="257"/>
            <ac:picMk id="4" creationId="{79637AE1-D47E-92B8-A7E3-8D44A09F494D}"/>
          </ac:picMkLst>
        </pc:picChg>
      </pc:sldChg>
      <pc:sldChg chg="modSp mod">
        <pc:chgData name="Natalie Francis" userId="e859cff9-ab28-4f1c-8072-00482c704e35" providerId="ADAL" clId="{3819C8FA-CCE9-4CA9-8EDF-52AF12961F94}" dt="2023-02-23T21:03:26.704" v="38"/>
        <pc:sldMkLst>
          <pc:docMk/>
          <pc:sldMk cId="3830854505" sldId="258"/>
        </pc:sldMkLst>
        <pc:spChg chg="mod">
          <ac:chgData name="Natalie Francis" userId="e859cff9-ab28-4f1c-8072-00482c704e35" providerId="ADAL" clId="{3819C8FA-CCE9-4CA9-8EDF-52AF12961F94}" dt="2023-02-23T21:03:26.704" v="38"/>
          <ac:spMkLst>
            <pc:docMk/>
            <pc:sldMk cId="3830854505" sldId="258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3819C8FA-CCE9-4CA9-8EDF-52AF12961F94}" dt="2023-02-23T21:03:53.994" v="39" actId="207"/>
        <pc:sldMkLst>
          <pc:docMk/>
          <pc:sldMk cId="3391753233" sldId="260"/>
        </pc:sldMkLst>
        <pc:spChg chg="mod">
          <ac:chgData name="Natalie Francis" userId="e859cff9-ab28-4f1c-8072-00482c704e35" providerId="ADAL" clId="{3819C8FA-CCE9-4CA9-8EDF-52AF12961F94}" dt="2023-02-23T21:03:53.994" v="39" actId="207"/>
          <ac:spMkLst>
            <pc:docMk/>
            <pc:sldMk cId="3391753233" sldId="260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3819C8FA-CCE9-4CA9-8EDF-52AF12961F94}" dt="2023-02-23T21:17:53.672" v="109" actId="20577"/>
        <pc:sldMkLst>
          <pc:docMk/>
          <pc:sldMk cId="1359127190" sldId="261"/>
        </pc:sldMkLst>
        <pc:spChg chg="mod">
          <ac:chgData name="Natalie Francis" userId="e859cff9-ab28-4f1c-8072-00482c704e35" providerId="ADAL" clId="{3819C8FA-CCE9-4CA9-8EDF-52AF12961F94}" dt="2023-02-23T21:17:53.672" v="109" actId="20577"/>
          <ac:spMkLst>
            <pc:docMk/>
            <pc:sldMk cId="1359127190" sldId="261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3819C8FA-CCE9-4CA9-8EDF-52AF12961F94}" dt="2023-02-23T21:19:07.188" v="110" actId="6549"/>
        <pc:sldMkLst>
          <pc:docMk/>
          <pc:sldMk cId="2931620156" sldId="262"/>
        </pc:sldMkLst>
        <pc:spChg chg="mod">
          <ac:chgData name="Natalie Francis" userId="e859cff9-ab28-4f1c-8072-00482c704e35" providerId="ADAL" clId="{3819C8FA-CCE9-4CA9-8EDF-52AF12961F94}" dt="2023-02-23T21:19:07.188" v="110" actId="6549"/>
          <ac:spMkLst>
            <pc:docMk/>
            <pc:sldMk cId="2931620156" sldId="262"/>
            <ac:spMk id="2" creationId="{00000000-0000-0000-0000-000000000000}"/>
          </ac:spMkLst>
        </pc:spChg>
        <pc:spChg chg="mod">
          <ac:chgData name="Natalie Francis" userId="e859cff9-ab28-4f1c-8072-00482c704e35" providerId="ADAL" clId="{3819C8FA-CCE9-4CA9-8EDF-52AF12961F94}" dt="2023-02-23T21:04:19.180" v="56" actId="14100"/>
          <ac:spMkLst>
            <pc:docMk/>
            <pc:sldMk cId="2931620156" sldId="262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3819C8FA-CCE9-4CA9-8EDF-52AF12961F94}" dt="2023-02-23T21:04:28.009" v="57" actId="20577"/>
        <pc:sldMkLst>
          <pc:docMk/>
          <pc:sldMk cId="3127005399" sldId="264"/>
        </pc:sldMkLst>
        <pc:spChg chg="mod">
          <ac:chgData name="Natalie Francis" userId="e859cff9-ab28-4f1c-8072-00482c704e35" providerId="ADAL" clId="{3819C8FA-CCE9-4CA9-8EDF-52AF12961F94}" dt="2023-02-23T21:04:28.009" v="57" actId="20577"/>
          <ac:spMkLst>
            <pc:docMk/>
            <pc:sldMk cId="3127005399" sldId="264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3819C8FA-CCE9-4CA9-8EDF-52AF12961F94}" dt="2023-02-23T21:04:38.317" v="71" actId="1037"/>
        <pc:sldMkLst>
          <pc:docMk/>
          <pc:sldMk cId="378691557" sldId="265"/>
        </pc:sldMkLst>
        <pc:spChg chg="mod">
          <ac:chgData name="Natalie Francis" userId="e859cff9-ab28-4f1c-8072-00482c704e35" providerId="ADAL" clId="{3819C8FA-CCE9-4CA9-8EDF-52AF12961F94}" dt="2023-02-23T21:04:38.317" v="71" actId="1037"/>
          <ac:spMkLst>
            <pc:docMk/>
            <pc:sldMk cId="378691557" sldId="265"/>
            <ac:spMk id="5" creationId="{00000000-0000-0000-0000-000000000000}"/>
          </ac:spMkLst>
        </pc:spChg>
      </pc:sldChg>
      <pc:sldChg chg="modSp mod">
        <pc:chgData name="Natalie Francis" userId="e859cff9-ab28-4f1c-8072-00482c704e35" providerId="ADAL" clId="{3819C8FA-CCE9-4CA9-8EDF-52AF12961F94}" dt="2023-02-23T21:20:09.860" v="111" actId="14100"/>
        <pc:sldMkLst>
          <pc:docMk/>
          <pc:sldMk cId="715085546" sldId="267"/>
        </pc:sldMkLst>
        <pc:spChg chg="mod">
          <ac:chgData name="Natalie Francis" userId="e859cff9-ab28-4f1c-8072-00482c704e35" providerId="ADAL" clId="{3819C8FA-CCE9-4CA9-8EDF-52AF12961F94}" dt="2023-02-23T21:20:09.860" v="111" actId="14100"/>
          <ac:spMkLst>
            <pc:docMk/>
            <pc:sldMk cId="715085546" sldId="267"/>
            <ac:spMk id="2" creationId="{00000000-0000-0000-0000-000000000000}"/>
          </ac:spMkLst>
        </pc:spChg>
        <pc:spChg chg="mod">
          <ac:chgData name="Natalie Francis" userId="e859cff9-ab28-4f1c-8072-00482c704e35" providerId="ADAL" clId="{3819C8FA-CCE9-4CA9-8EDF-52AF12961F94}" dt="2023-02-23T21:04:51.558" v="72" actId="14100"/>
          <ac:spMkLst>
            <pc:docMk/>
            <pc:sldMk cId="715085546" sldId="267"/>
            <ac:spMk id="45" creationId="{00000000-0000-0000-0000-000000000000}"/>
          </ac:spMkLst>
        </pc:spChg>
      </pc:sldChg>
      <pc:sldChg chg="modSp mod">
        <pc:chgData name="Natalie Francis" userId="e859cff9-ab28-4f1c-8072-00482c704e35" providerId="ADAL" clId="{3819C8FA-CCE9-4CA9-8EDF-52AF12961F94}" dt="2023-02-23T21:22:30.886" v="115"/>
        <pc:sldMkLst>
          <pc:docMk/>
          <pc:sldMk cId="4122613973" sldId="269"/>
        </pc:sldMkLst>
        <pc:spChg chg="mod">
          <ac:chgData name="Natalie Francis" userId="e859cff9-ab28-4f1c-8072-00482c704e35" providerId="ADAL" clId="{3819C8FA-CCE9-4CA9-8EDF-52AF12961F94}" dt="2023-02-23T21:05:01.403" v="74" actId="14100"/>
          <ac:spMkLst>
            <pc:docMk/>
            <pc:sldMk cId="4122613973" sldId="269"/>
            <ac:spMk id="2" creationId="{00000000-0000-0000-0000-000000000000}"/>
          </ac:spMkLst>
        </pc:spChg>
        <pc:spChg chg="mod">
          <ac:chgData name="Natalie Francis" userId="e859cff9-ab28-4f1c-8072-00482c704e35" providerId="ADAL" clId="{3819C8FA-CCE9-4CA9-8EDF-52AF12961F94}" dt="2023-02-23T21:22:30.886" v="115"/>
          <ac:spMkLst>
            <pc:docMk/>
            <pc:sldMk cId="4122613973" sldId="269"/>
            <ac:spMk id="7" creationId="{00000000-0000-0000-0000-000000000000}"/>
          </ac:spMkLst>
        </pc:spChg>
      </pc:sldChg>
      <pc:sldChg chg="modSp mod">
        <pc:chgData name="Natalie Francis" userId="e859cff9-ab28-4f1c-8072-00482c704e35" providerId="ADAL" clId="{3819C8FA-CCE9-4CA9-8EDF-52AF12961F94}" dt="2023-02-23T21:22:53.536" v="121" actId="207"/>
        <pc:sldMkLst>
          <pc:docMk/>
          <pc:sldMk cId="1674079223" sldId="270"/>
        </pc:sldMkLst>
        <pc:spChg chg="mod">
          <ac:chgData name="Natalie Francis" userId="e859cff9-ab28-4f1c-8072-00482c704e35" providerId="ADAL" clId="{3819C8FA-CCE9-4CA9-8EDF-52AF12961F94}" dt="2023-02-23T21:22:53.536" v="121" actId="207"/>
          <ac:spMkLst>
            <pc:docMk/>
            <pc:sldMk cId="1674079223" sldId="270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3819C8FA-CCE9-4CA9-8EDF-52AF12961F94}" dt="2023-02-23T21:26:00.860" v="129" actId="20577"/>
        <pc:sldMkLst>
          <pc:docMk/>
          <pc:sldMk cId="4152413008" sldId="275"/>
        </pc:sldMkLst>
        <pc:spChg chg="mod">
          <ac:chgData name="Natalie Francis" userId="e859cff9-ab28-4f1c-8072-00482c704e35" providerId="ADAL" clId="{3819C8FA-CCE9-4CA9-8EDF-52AF12961F94}" dt="2023-02-23T21:26:00.860" v="129" actId="20577"/>
          <ac:spMkLst>
            <pc:docMk/>
            <pc:sldMk cId="4152413008" sldId="275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3819C8FA-CCE9-4CA9-8EDF-52AF12961F94}" dt="2023-02-23T21:12:10.441" v="75" actId="14100"/>
        <pc:sldMkLst>
          <pc:docMk/>
          <pc:sldMk cId="3735144642" sldId="276"/>
        </pc:sldMkLst>
        <pc:spChg chg="mod">
          <ac:chgData name="Natalie Francis" userId="e859cff9-ab28-4f1c-8072-00482c704e35" providerId="ADAL" clId="{3819C8FA-CCE9-4CA9-8EDF-52AF12961F94}" dt="2023-02-23T21:12:10.441" v="75" actId="14100"/>
          <ac:spMkLst>
            <pc:docMk/>
            <pc:sldMk cId="3735144642" sldId="276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3819C8FA-CCE9-4CA9-8EDF-52AF12961F94}" dt="2023-02-23T21:26:44.548" v="138" actId="14100"/>
        <pc:sldMkLst>
          <pc:docMk/>
          <pc:sldMk cId="568133612" sldId="279"/>
        </pc:sldMkLst>
        <pc:spChg chg="mod">
          <ac:chgData name="Natalie Francis" userId="e859cff9-ab28-4f1c-8072-00482c704e35" providerId="ADAL" clId="{3819C8FA-CCE9-4CA9-8EDF-52AF12961F94}" dt="2023-02-23T21:26:44.548" v="138" actId="14100"/>
          <ac:spMkLst>
            <pc:docMk/>
            <pc:sldMk cId="568133612" sldId="279"/>
            <ac:spMk id="14" creationId="{00000000-0000-0000-0000-000000000000}"/>
          </ac:spMkLst>
        </pc:spChg>
        <pc:spChg chg="mod">
          <ac:chgData name="Natalie Francis" userId="e859cff9-ab28-4f1c-8072-00482c704e35" providerId="ADAL" clId="{3819C8FA-CCE9-4CA9-8EDF-52AF12961F94}" dt="2023-02-23T21:12:31.986" v="76" actId="14100"/>
          <ac:spMkLst>
            <pc:docMk/>
            <pc:sldMk cId="568133612" sldId="279"/>
            <ac:spMk id="17" creationId="{00000000-0000-0000-0000-000000000000}"/>
          </ac:spMkLst>
        </pc:spChg>
      </pc:sldChg>
      <pc:sldChg chg="modSp mod">
        <pc:chgData name="Natalie Francis" userId="e859cff9-ab28-4f1c-8072-00482c704e35" providerId="ADAL" clId="{3819C8FA-CCE9-4CA9-8EDF-52AF12961F94}" dt="2023-02-23T21:28:33.867" v="151" actId="207"/>
        <pc:sldMkLst>
          <pc:docMk/>
          <pc:sldMk cId="711133261" sldId="284"/>
        </pc:sldMkLst>
        <pc:spChg chg="mod">
          <ac:chgData name="Natalie Francis" userId="e859cff9-ab28-4f1c-8072-00482c704e35" providerId="ADAL" clId="{3819C8FA-CCE9-4CA9-8EDF-52AF12961F94}" dt="2023-02-23T21:28:33.867" v="151" actId="207"/>
          <ac:spMkLst>
            <pc:docMk/>
            <pc:sldMk cId="711133261" sldId="284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3819C8FA-CCE9-4CA9-8EDF-52AF12961F94}" dt="2023-02-23T21:14:01.010" v="79" actId="20577"/>
        <pc:sldMkLst>
          <pc:docMk/>
          <pc:sldMk cId="85278959" sldId="287"/>
        </pc:sldMkLst>
        <pc:spChg chg="mod">
          <ac:chgData name="Natalie Francis" userId="e859cff9-ab28-4f1c-8072-00482c704e35" providerId="ADAL" clId="{3819C8FA-CCE9-4CA9-8EDF-52AF12961F94}" dt="2023-02-23T21:14:01.010" v="79" actId="20577"/>
          <ac:spMkLst>
            <pc:docMk/>
            <pc:sldMk cId="85278959" sldId="287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3819C8FA-CCE9-4CA9-8EDF-52AF12961F94}" dt="2023-02-24T00:25:51.187" v="155" actId="20577"/>
        <pc:sldMkLst>
          <pc:docMk/>
          <pc:sldMk cId="1865094749" sldId="288"/>
        </pc:sldMkLst>
        <pc:spChg chg="mod">
          <ac:chgData name="Natalie Francis" userId="e859cff9-ab28-4f1c-8072-00482c704e35" providerId="ADAL" clId="{3819C8FA-CCE9-4CA9-8EDF-52AF12961F94}" dt="2023-02-24T00:25:51.187" v="155" actId="20577"/>
          <ac:spMkLst>
            <pc:docMk/>
            <pc:sldMk cId="1865094749" sldId="288"/>
            <ac:spMk id="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4522FE-285F-45D2-A998-A1891F82AD0F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05FCA9-6135-4283-AF63-69948B91F23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08967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B605FCA9-6135-4283-AF63-69948B91F236}" type="slidenum">
              <a:rPr/>
              <a:t>11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97207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44E63-F93B-42CC-92AE-399095E0E89D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C9AB9-BD44-4F1F-9915-0AEBFCEB29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73426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44E63-F93B-42CC-92AE-399095E0E89D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C9AB9-BD44-4F1F-9915-0AEBFCEB29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19403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44E63-F93B-42CC-92AE-399095E0E89D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C9AB9-BD44-4F1F-9915-0AEBFCEB29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56389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44E63-F93B-42CC-92AE-399095E0E89D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C9AB9-BD44-4F1F-9915-0AEBFCEB29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77443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44E63-F93B-42CC-92AE-399095E0E89D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C9AB9-BD44-4F1F-9915-0AEBFCEB29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71594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44E63-F93B-42CC-92AE-399095E0E89D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C9AB9-BD44-4F1F-9915-0AEBFCEB29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43843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44E63-F93B-42CC-92AE-399095E0E89D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C9AB9-BD44-4F1F-9915-0AEBFCEB29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07237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44E63-F93B-42CC-92AE-399095E0E89D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C9AB9-BD44-4F1F-9915-0AEBFCEB29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34260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44E63-F93B-42CC-92AE-399095E0E89D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C9AB9-BD44-4F1F-9915-0AEBFCEB29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1306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44E63-F93B-42CC-92AE-399095E0E89D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C9AB9-BD44-4F1F-9915-0AEBFCEB29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6820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44E63-F93B-42CC-92AE-399095E0E89D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C9AB9-BD44-4F1F-9915-0AEBFCEB29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64612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444E63-F93B-42CC-92AE-399095E0E89D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C9AB9-BD44-4F1F-9915-0AEBFCEB290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48030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52065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obligatoire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41266" y="749126"/>
            <a:ext cx="7628234" cy="753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3.2 Unité 11 Les régularités et l’algèbre p. N-31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–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39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française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000000"/>
                </a:solidFill>
                <a:latin typeface="Century Gothic"/>
              </a:rPr>
              <a:t>JUMP Math™    Copyright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RA3-17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Équations d’addition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8940800" cy="140948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utiliseront des images, la supposition et la vérification, ainsi que la soustraction pour écrire et résoudre des équations d’addition simples comprenant une inconnue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Cahier 3.2 p. 42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–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21932240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28600"/>
            <a:ext cx="9663557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On peut faire des dessins pour différents usages.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590800"/>
            <a:ext cx="9068637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En maths, on a besoin de faire attention aux éléments suivants 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939800"/>
            <a:ext cx="9663557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Qu’est-ce qui serait important si vous deviez 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dessiner une pomme pour une œuvre d’art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16000" y="3611403"/>
            <a:ext cx="8813800" cy="227055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• le nombre d’objets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• établir des objets bien faits et faciles à compter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• faire en sorte que les mêmes objets soient de la même taille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19900"/>
            <a:ext cx="9803384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Demandez aux élèves de s’entraîner en copiant les dessins des exercices précédents.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8E289C1-3F95-4B81-AC2B-2A797441D08B}"/>
              </a:ext>
            </a:extLst>
          </p:cNvPr>
          <p:cNvCxnSpPr>
            <a:cxnSpLocks/>
          </p:cNvCxnSpPr>
          <p:nvPr/>
        </p:nvCxnSpPr>
        <p:spPr>
          <a:xfrm>
            <a:off x="0" y="2293749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691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31800"/>
            <a:ext cx="93116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Je veux représenter une boîte avec 79 pommes d'un côté et 125 pommes de l'autre côté.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1790700"/>
            <a:ext cx="7240498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Serait-il pratique d’utiliser un dessin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6832600"/>
            <a:ext cx="3677418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N-34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23517842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241300"/>
            <a:ext cx="9448800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N’oublie pas : Une phrase numérique est appelée une équation parce qu’elle contient un signe égal.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990346" y="1493012"/>
            <a:ext cx="8179308" cy="1143117"/>
            <a:chOff x="990346" y="1493012"/>
            <a:chExt cx="8179308" cy="1143117"/>
          </a:xfrm>
        </p:grpSpPr>
        <p:grpSp>
          <p:nvGrpSpPr>
            <p:cNvPr id="16" name="Group 15"/>
            <p:cNvGrpSpPr/>
            <p:nvPr/>
          </p:nvGrpSpPr>
          <p:grpSpPr>
            <a:xfrm>
              <a:off x="990346" y="1531112"/>
              <a:ext cx="1313180" cy="1024128"/>
              <a:chOff x="990346" y="1531112"/>
              <a:chExt cx="1313180" cy="1024128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1361694" y="1531112"/>
                <a:ext cx="941832" cy="512064"/>
                <a:chOff x="1361694" y="1531112"/>
                <a:chExt cx="941832" cy="512064"/>
              </a:xfrm>
            </p:grpSpPr>
            <p:grpSp>
              <p:nvGrpSpPr>
                <p:cNvPr id="5" name="Group 4"/>
                <p:cNvGrpSpPr/>
                <p:nvPr/>
              </p:nvGrpSpPr>
              <p:grpSpPr>
                <a:xfrm>
                  <a:off x="1361694" y="1531112"/>
                  <a:ext cx="371348" cy="512064"/>
                  <a:chOff x="1361694" y="1531112"/>
                  <a:chExt cx="371348" cy="512064"/>
                </a:xfrm>
              </p:grpSpPr>
              <p:sp>
                <p:nvSpPr>
                  <p:cNvPr id="3" name="Oval 2"/>
                  <p:cNvSpPr/>
                  <p:nvPr/>
                </p:nvSpPr>
                <p:spPr>
                  <a:xfrm>
                    <a:off x="1361694" y="1671828"/>
                    <a:ext cx="371348" cy="3713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cxnSp>
                <p:nvCxnSpPr>
                  <p:cNvPr id="4" name="Straight Connector 3"/>
                  <p:cNvCxnSpPr/>
                  <p:nvPr/>
                </p:nvCxnSpPr>
                <p:spPr>
                  <a:xfrm>
                    <a:off x="1547368" y="1531112"/>
                    <a:ext cx="0" cy="198247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" name="Group 7"/>
                <p:cNvGrpSpPr/>
                <p:nvPr/>
              </p:nvGrpSpPr>
              <p:grpSpPr>
                <a:xfrm>
                  <a:off x="1932178" y="1531112"/>
                  <a:ext cx="371348" cy="512064"/>
                  <a:chOff x="1932178" y="1531112"/>
                  <a:chExt cx="371348" cy="512064"/>
                </a:xfrm>
              </p:grpSpPr>
              <p:sp>
                <p:nvSpPr>
                  <p:cNvPr id="6" name="Oval 5"/>
                  <p:cNvSpPr/>
                  <p:nvPr/>
                </p:nvSpPr>
                <p:spPr>
                  <a:xfrm>
                    <a:off x="1932178" y="1671828"/>
                    <a:ext cx="371348" cy="3713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cxnSp>
                <p:nvCxnSpPr>
                  <p:cNvPr id="7" name="Straight Connector 6"/>
                  <p:cNvCxnSpPr/>
                  <p:nvPr/>
                </p:nvCxnSpPr>
                <p:spPr>
                  <a:xfrm>
                    <a:off x="2117852" y="1531112"/>
                    <a:ext cx="0" cy="198247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2" name="Group 11"/>
              <p:cNvGrpSpPr/>
              <p:nvPr/>
            </p:nvGrpSpPr>
            <p:grpSpPr>
              <a:xfrm>
                <a:off x="1646936" y="2043176"/>
                <a:ext cx="371348" cy="512064"/>
                <a:chOff x="1646936" y="2043176"/>
                <a:chExt cx="371348" cy="512064"/>
              </a:xfrm>
            </p:grpSpPr>
            <p:sp>
              <p:nvSpPr>
                <p:cNvPr id="10" name="Oval 9"/>
                <p:cNvSpPr/>
                <p:nvPr/>
              </p:nvSpPr>
              <p:spPr>
                <a:xfrm>
                  <a:off x="1646936" y="2183892"/>
                  <a:ext cx="371348" cy="3713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cxnSp>
              <p:nvCxnSpPr>
                <p:cNvPr id="11" name="Straight Connector 10"/>
                <p:cNvCxnSpPr/>
                <p:nvPr/>
              </p:nvCxnSpPr>
              <p:spPr>
                <a:xfrm>
                  <a:off x="1832610" y="2043176"/>
                  <a:ext cx="0" cy="19824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" name="Group 14"/>
              <p:cNvGrpSpPr/>
              <p:nvPr/>
            </p:nvGrpSpPr>
            <p:grpSpPr>
              <a:xfrm>
                <a:off x="990346" y="2041779"/>
                <a:ext cx="371348" cy="512064"/>
                <a:chOff x="990346" y="2041779"/>
                <a:chExt cx="371348" cy="512064"/>
              </a:xfrm>
            </p:grpSpPr>
            <p:sp>
              <p:nvSpPr>
                <p:cNvPr id="13" name="Oval 12"/>
                <p:cNvSpPr/>
                <p:nvPr/>
              </p:nvSpPr>
              <p:spPr>
                <a:xfrm>
                  <a:off x="990346" y="2182495"/>
                  <a:ext cx="371348" cy="3713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cxnSp>
              <p:nvCxnSpPr>
                <p:cNvPr id="14" name="Straight Connector 13"/>
                <p:cNvCxnSpPr/>
                <p:nvPr/>
              </p:nvCxnSpPr>
              <p:spPr>
                <a:xfrm>
                  <a:off x="1176020" y="2041779"/>
                  <a:ext cx="0" cy="19824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0" name="Group 39"/>
            <p:cNvGrpSpPr/>
            <p:nvPr/>
          </p:nvGrpSpPr>
          <p:grpSpPr>
            <a:xfrm>
              <a:off x="6653911" y="1493012"/>
              <a:ext cx="2515743" cy="1068578"/>
              <a:chOff x="6653911" y="1493012"/>
              <a:chExt cx="2515743" cy="1068578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6910324" y="1493012"/>
                <a:ext cx="2006727" cy="512064"/>
                <a:chOff x="6910324" y="1493012"/>
                <a:chExt cx="2006727" cy="512064"/>
              </a:xfrm>
            </p:grpSpPr>
            <p:sp>
              <p:nvSpPr>
                <p:cNvPr id="17" name="Oval 16"/>
                <p:cNvSpPr/>
                <p:nvPr/>
              </p:nvSpPr>
              <p:spPr>
                <a:xfrm>
                  <a:off x="7975219" y="1633728"/>
                  <a:ext cx="371348" cy="3713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cxnSp>
              <p:nvCxnSpPr>
                <p:cNvPr id="18" name="Straight Connector 17"/>
                <p:cNvCxnSpPr/>
                <p:nvPr/>
              </p:nvCxnSpPr>
              <p:spPr>
                <a:xfrm>
                  <a:off x="8160893" y="1493012"/>
                  <a:ext cx="0" cy="19824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Oval 18"/>
                <p:cNvSpPr/>
                <p:nvPr/>
              </p:nvSpPr>
              <p:spPr>
                <a:xfrm>
                  <a:off x="8545703" y="1633728"/>
                  <a:ext cx="371348" cy="3713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8731377" y="1493012"/>
                  <a:ext cx="0" cy="19824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Oval 20"/>
                <p:cNvSpPr/>
                <p:nvPr/>
              </p:nvSpPr>
              <p:spPr>
                <a:xfrm>
                  <a:off x="6910324" y="1633728"/>
                  <a:ext cx="371348" cy="3713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7095998" y="1493012"/>
                  <a:ext cx="0" cy="19824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Oval 22"/>
                <p:cNvSpPr/>
                <p:nvPr/>
              </p:nvSpPr>
              <p:spPr>
                <a:xfrm>
                  <a:off x="7480808" y="1633728"/>
                  <a:ext cx="371348" cy="3713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7666482" y="1493012"/>
                  <a:ext cx="0" cy="19824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 27"/>
              <p:cNvGrpSpPr/>
              <p:nvPr/>
            </p:nvGrpSpPr>
            <p:grpSpPr>
              <a:xfrm>
                <a:off x="8253222" y="2049526"/>
                <a:ext cx="371348" cy="512064"/>
                <a:chOff x="8253222" y="2049526"/>
                <a:chExt cx="371348" cy="512064"/>
              </a:xfrm>
            </p:grpSpPr>
            <p:sp>
              <p:nvSpPr>
                <p:cNvPr id="26" name="Oval 25"/>
                <p:cNvSpPr/>
                <p:nvPr/>
              </p:nvSpPr>
              <p:spPr>
                <a:xfrm>
                  <a:off x="8253222" y="2190242"/>
                  <a:ext cx="371348" cy="3713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cxnSp>
              <p:nvCxnSpPr>
                <p:cNvPr id="27" name="Straight Connector 26"/>
                <p:cNvCxnSpPr/>
                <p:nvPr/>
              </p:nvCxnSpPr>
              <p:spPr>
                <a:xfrm>
                  <a:off x="8438896" y="2049526"/>
                  <a:ext cx="0" cy="19824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9" name="Oval 28"/>
              <p:cNvSpPr/>
              <p:nvPr/>
            </p:nvSpPr>
            <p:spPr>
              <a:xfrm>
                <a:off x="8798306" y="2190242"/>
                <a:ext cx="371348" cy="37134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cxnSp>
            <p:nvCxnSpPr>
              <p:cNvPr id="30" name="Straight Connector 29"/>
              <p:cNvCxnSpPr/>
              <p:nvPr/>
            </p:nvCxnSpPr>
            <p:spPr>
              <a:xfrm>
                <a:off x="8983980" y="2049526"/>
                <a:ext cx="0" cy="19824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Group 32"/>
              <p:cNvGrpSpPr/>
              <p:nvPr/>
            </p:nvGrpSpPr>
            <p:grpSpPr>
              <a:xfrm>
                <a:off x="7188327" y="2049526"/>
                <a:ext cx="371348" cy="512064"/>
                <a:chOff x="7188327" y="2049526"/>
                <a:chExt cx="371348" cy="512064"/>
              </a:xfrm>
            </p:grpSpPr>
            <p:sp>
              <p:nvSpPr>
                <p:cNvPr id="31" name="Oval 30"/>
                <p:cNvSpPr/>
                <p:nvPr/>
              </p:nvSpPr>
              <p:spPr>
                <a:xfrm>
                  <a:off x="7188327" y="2190242"/>
                  <a:ext cx="371348" cy="3713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cxnSp>
              <p:nvCxnSpPr>
                <p:cNvPr id="32" name="Straight Connector 31"/>
                <p:cNvCxnSpPr/>
                <p:nvPr/>
              </p:nvCxnSpPr>
              <p:spPr>
                <a:xfrm>
                  <a:off x="7374001" y="2049526"/>
                  <a:ext cx="0" cy="19824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6" name="Group 35"/>
              <p:cNvGrpSpPr/>
              <p:nvPr/>
            </p:nvGrpSpPr>
            <p:grpSpPr>
              <a:xfrm>
                <a:off x="7720711" y="2049526"/>
                <a:ext cx="371348" cy="512064"/>
                <a:chOff x="7720711" y="2049526"/>
                <a:chExt cx="371348" cy="512064"/>
              </a:xfrm>
            </p:grpSpPr>
            <p:sp>
              <p:nvSpPr>
                <p:cNvPr id="34" name="Oval 33"/>
                <p:cNvSpPr/>
                <p:nvPr/>
              </p:nvSpPr>
              <p:spPr>
                <a:xfrm>
                  <a:off x="7720711" y="2190242"/>
                  <a:ext cx="371348" cy="3713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7906385" y="2049526"/>
                  <a:ext cx="0" cy="19824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9" name="Group 38"/>
              <p:cNvGrpSpPr/>
              <p:nvPr/>
            </p:nvGrpSpPr>
            <p:grpSpPr>
              <a:xfrm>
                <a:off x="6653911" y="2049526"/>
                <a:ext cx="371348" cy="512064"/>
                <a:chOff x="6653911" y="2049526"/>
                <a:chExt cx="371348" cy="512064"/>
              </a:xfrm>
            </p:grpSpPr>
            <p:sp>
              <p:nvSpPr>
                <p:cNvPr id="37" name="Oval 36"/>
                <p:cNvSpPr/>
                <p:nvPr/>
              </p:nvSpPr>
              <p:spPr>
                <a:xfrm>
                  <a:off x="6653911" y="2190242"/>
                  <a:ext cx="371348" cy="3713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6839585" y="2049526"/>
                  <a:ext cx="0" cy="19824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1" name="TextBox 40"/>
            <p:cNvSpPr txBox="1"/>
            <p:nvPr/>
          </p:nvSpPr>
          <p:spPr>
            <a:xfrm>
              <a:off x="2667000" y="1828800"/>
              <a:ext cx="433959" cy="5078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108700" y="1828800"/>
              <a:ext cx="433959" cy="5078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=</a:t>
              </a:r>
            </a:p>
          </p:txBody>
        </p:sp>
        <p:sp>
          <p:nvSpPr>
            <p:cNvPr id="43" name="Freeform 42"/>
            <p:cNvSpPr/>
            <p:nvPr/>
          </p:nvSpPr>
          <p:spPr>
            <a:xfrm>
              <a:off x="3453209" y="1525377"/>
              <a:ext cx="2300253" cy="1110752"/>
            </a:xfrm>
            <a:custGeom>
              <a:avLst/>
              <a:gdLst/>
              <a:ahLst/>
              <a:cxnLst/>
              <a:rect l="0" t="0" r="0" b="0"/>
              <a:pathLst>
                <a:path w="2300253" h="1110752">
                  <a:moveTo>
                    <a:pt x="0" y="0"/>
                  </a:moveTo>
                  <a:lnTo>
                    <a:pt x="2300252" y="0"/>
                  </a:lnTo>
                  <a:lnTo>
                    <a:pt x="2300252" y="1110751"/>
                  </a:lnTo>
                  <a:lnTo>
                    <a:pt x="0" y="111075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495300" y="4165600"/>
            <a:ext cx="8303006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Peut-on montrer ceci par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équation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avec des nombres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95299" y="6832600"/>
            <a:ext cx="8050403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Résous l’équation et vérifie ta réponse. Voir p. N-34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7150855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9100" y="419100"/>
            <a:ext cx="9716643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Dessine les pommes manquantes dans la boîte puis écris le nombre manquant dans la case. </a:t>
            </a:r>
          </a:p>
        </p:txBody>
      </p:sp>
      <p:grpSp>
        <p:nvGrpSpPr>
          <p:cNvPr id="51" name="Group 50"/>
          <p:cNvGrpSpPr/>
          <p:nvPr/>
        </p:nvGrpSpPr>
        <p:grpSpPr>
          <a:xfrm>
            <a:off x="419100" y="2431161"/>
            <a:ext cx="7878572" cy="1984584"/>
            <a:chOff x="419100" y="2431161"/>
            <a:chExt cx="7878572" cy="1984584"/>
          </a:xfrm>
        </p:grpSpPr>
        <p:grpSp>
          <p:nvGrpSpPr>
            <p:cNvPr id="6" name="Group 5"/>
            <p:cNvGrpSpPr/>
            <p:nvPr/>
          </p:nvGrpSpPr>
          <p:grpSpPr>
            <a:xfrm>
              <a:off x="988060" y="3746616"/>
              <a:ext cx="6443345" cy="669129"/>
              <a:chOff x="988060" y="3746616"/>
              <a:chExt cx="6443345" cy="669129"/>
            </a:xfrm>
          </p:grpSpPr>
          <p:sp>
            <p:nvSpPr>
              <p:cNvPr id="3" name="Freeform 2"/>
              <p:cNvSpPr/>
              <p:nvPr/>
            </p:nvSpPr>
            <p:spPr>
              <a:xfrm>
                <a:off x="3792725" y="3746616"/>
                <a:ext cx="669127" cy="669129"/>
              </a:xfrm>
              <a:custGeom>
                <a:avLst/>
                <a:gdLst/>
                <a:ahLst/>
                <a:cxnLst/>
                <a:rect l="0" t="0" r="0" b="0"/>
                <a:pathLst>
                  <a:path w="669127" h="669129">
                    <a:moveTo>
                      <a:pt x="0" y="0"/>
                    </a:moveTo>
                    <a:lnTo>
                      <a:pt x="669126" y="0"/>
                    </a:lnTo>
                    <a:lnTo>
                      <a:pt x="669126" y="669128"/>
                    </a:lnTo>
                    <a:lnTo>
                      <a:pt x="0" y="66912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988060" y="3810000"/>
                <a:ext cx="1768094" cy="56598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r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4        +</a:t>
                </a: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5410200" y="3810000"/>
                <a:ext cx="2021205" cy="56598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=            8</a:t>
                </a: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419100" y="2431161"/>
              <a:ext cx="7878572" cy="983778"/>
              <a:chOff x="419100" y="2431161"/>
              <a:chExt cx="7878572" cy="983778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419100" y="2654300"/>
                <a:ext cx="592582" cy="58355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a)</a:t>
                </a:r>
              </a:p>
            </p:txBody>
          </p:sp>
          <p:grpSp>
            <p:nvGrpSpPr>
              <p:cNvPr id="31" name="Group 30"/>
              <p:cNvGrpSpPr/>
              <p:nvPr/>
            </p:nvGrpSpPr>
            <p:grpSpPr>
              <a:xfrm>
                <a:off x="6032627" y="2431161"/>
                <a:ext cx="2265045" cy="874395"/>
                <a:chOff x="6032627" y="2431161"/>
                <a:chExt cx="2265045" cy="874395"/>
              </a:xfrm>
            </p:grpSpPr>
            <p:grpSp>
              <p:nvGrpSpPr>
                <p:cNvPr id="22" name="Group 21"/>
                <p:cNvGrpSpPr/>
                <p:nvPr/>
              </p:nvGrpSpPr>
              <p:grpSpPr>
                <a:xfrm>
                  <a:off x="6032627" y="2431796"/>
                  <a:ext cx="1046480" cy="873252"/>
                  <a:chOff x="6032627" y="2431796"/>
                  <a:chExt cx="1046480" cy="873252"/>
                </a:xfrm>
              </p:grpSpPr>
              <p:grpSp>
                <p:nvGrpSpPr>
                  <p:cNvPr id="14" name="Group 13"/>
                  <p:cNvGrpSpPr/>
                  <p:nvPr/>
                </p:nvGrpSpPr>
                <p:grpSpPr>
                  <a:xfrm>
                    <a:off x="6032627" y="2431796"/>
                    <a:ext cx="803148" cy="436626"/>
                    <a:chOff x="6032627" y="2431796"/>
                    <a:chExt cx="803148" cy="436626"/>
                  </a:xfrm>
                </p:grpSpPr>
                <p:grpSp>
                  <p:nvGrpSpPr>
                    <p:cNvPr id="10" name="Group 9"/>
                    <p:cNvGrpSpPr/>
                    <p:nvPr/>
                  </p:nvGrpSpPr>
                  <p:grpSpPr>
                    <a:xfrm>
                      <a:off x="6032627" y="2431796"/>
                      <a:ext cx="316738" cy="436626"/>
                      <a:chOff x="6032627" y="2431796"/>
                      <a:chExt cx="316738" cy="436626"/>
                    </a:xfrm>
                  </p:grpSpPr>
                  <p:sp>
                    <p:nvSpPr>
                      <p:cNvPr id="8" name="Oval 7"/>
                      <p:cNvSpPr/>
                      <p:nvPr/>
                    </p:nvSpPr>
                    <p:spPr>
                      <a:xfrm>
                        <a:off x="6032627" y="2551684"/>
                        <a:ext cx="316738" cy="316738"/>
                      </a:xfrm>
                      <a:prstGeom prst="ellipse">
                        <a:avLst/>
                      </a:prstGeom>
                      <a:solidFill>
                        <a:schemeClr val="accent1">
                          <a:alpha val="1000"/>
                        </a:schemeClr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 rtl="0">
                          <a:lnSpc>
                            <a:spcPct val="114000"/>
                          </a:lnSpc>
                          <a:spcAft>
                            <a:spcPts val="1000"/>
                          </a:spcAft>
                        </a:pPr>
                        <a:endParaRPr lang="fr-ca"/>
                      </a:p>
                    </p:txBody>
                  </p:sp>
                  <p:cxnSp>
                    <p:nvCxnSpPr>
                      <p:cNvPr id="9" name="Straight Connector 8"/>
                      <p:cNvCxnSpPr/>
                      <p:nvPr/>
                    </p:nvCxnSpPr>
                    <p:spPr>
                      <a:xfrm>
                        <a:off x="6190997" y="2431796"/>
                        <a:ext cx="0" cy="169037"/>
                      </a:xfrm>
                      <a:prstGeom prst="line">
                        <a:avLst/>
                      </a:prstGeom>
                      <a:ln w="381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sm"/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13" name="Group 12"/>
                    <p:cNvGrpSpPr/>
                    <p:nvPr/>
                  </p:nvGrpSpPr>
                  <p:grpSpPr>
                    <a:xfrm>
                      <a:off x="6519038" y="2431796"/>
                      <a:ext cx="316737" cy="436626"/>
                      <a:chOff x="6519038" y="2431796"/>
                      <a:chExt cx="316737" cy="436626"/>
                    </a:xfrm>
                  </p:grpSpPr>
                  <p:sp>
                    <p:nvSpPr>
                      <p:cNvPr id="11" name="Oval 10"/>
                      <p:cNvSpPr/>
                      <p:nvPr/>
                    </p:nvSpPr>
                    <p:spPr>
                      <a:xfrm>
                        <a:off x="6519038" y="2551684"/>
                        <a:ext cx="316737" cy="316738"/>
                      </a:xfrm>
                      <a:prstGeom prst="ellipse">
                        <a:avLst/>
                      </a:prstGeom>
                      <a:solidFill>
                        <a:schemeClr val="accent1">
                          <a:alpha val="1000"/>
                        </a:schemeClr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 rtl="0">
                          <a:lnSpc>
                            <a:spcPct val="114000"/>
                          </a:lnSpc>
                          <a:spcAft>
                            <a:spcPts val="1000"/>
                          </a:spcAft>
                        </a:pPr>
                        <a:endParaRPr lang="fr-ca"/>
                      </a:p>
                    </p:txBody>
                  </p:sp>
                  <p:cxnSp>
                    <p:nvCxnSpPr>
                      <p:cNvPr id="12" name="Straight Connector 11"/>
                      <p:cNvCxnSpPr/>
                      <p:nvPr/>
                    </p:nvCxnSpPr>
                    <p:spPr>
                      <a:xfrm>
                        <a:off x="6677406" y="2431796"/>
                        <a:ext cx="0" cy="169037"/>
                      </a:xfrm>
                      <a:prstGeom prst="line">
                        <a:avLst/>
                      </a:prstGeom>
                      <a:ln w="381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sm"/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21" name="Group 20"/>
                  <p:cNvGrpSpPr/>
                  <p:nvPr/>
                </p:nvGrpSpPr>
                <p:grpSpPr>
                  <a:xfrm>
                    <a:off x="6275832" y="2868422"/>
                    <a:ext cx="803275" cy="436626"/>
                    <a:chOff x="6275832" y="2868422"/>
                    <a:chExt cx="803275" cy="436626"/>
                  </a:xfrm>
                </p:grpSpPr>
                <p:grpSp>
                  <p:nvGrpSpPr>
                    <p:cNvPr id="17" name="Group 16"/>
                    <p:cNvGrpSpPr/>
                    <p:nvPr/>
                  </p:nvGrpSpPr>
                  <p:grpSpPr>
                    <a:xfrm>
                      <a:off x="6275832" y="2868422"/>
                      <a:ext cx="316738" cy="436626"/>
                      <a:chOff x="6275832" y="2868422"/>
                      <a:chExt cx="316738" cy="436626"/>
                    </a:xfrm>
                  </p:grpSpPr>
                  <p:sp>
                    <p:nvSpPr>
                      <p:cNvPr id="15" name="Oval 14"/>
                      <p:cNvSpPr/>
                      <p:nvPr/>
                    </p:nvSpPr>
                    <p:spPr>
                      <a:xfrm>
                        <a:off x="6275832" y="2988310"/>
                        <a:ext cx="316738" cy="316738"/>
                      </a:xfrm>
                      <a:prstGeom prst="ellipse">
                        <a:avLst/>
                      </a:prstGeom>
                      <a:solidFill>
                        <a:schemeClr val="accent1">
                          <a:alpha val="1000"/>
                        </a:schemeClr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 rtl="0">
                          <a:lnSpc>
                            <a:spcPct val="114000"/>
                          </a:lnSpc>
                          <a:spcAft>
                            <a:spcPts val="1000"/>
                          </a:spcAft>
                        </a:pPr>
                        <a:endParaRPr lang="fr-ca"/>
                      </a:p>
                    </p:txBody>
                  </p:sp>
                  <p:cxnSp>
                    <p:nvCxnSpPr>
                      <p:cNvPr id="16" name="Straight Connector 15"/>
                      <p:cNvCxnSpPr/>
                      <p:nvPr/>
                    </p:nvCxnSpPr>
                    <p:spPr>
                      <a:xfrm>
                        <a:off x="6434201" y="2868422"/>
                        <a:ext cx="0" cy="168910"/>
                      </a:xfrm>
                      <a:prstGeom prst="line">
                        <a:avLst/>
                      </a:prstGeom>
                      <a:ln w="381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sm"/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0" name="Group 19"/>
                    <p:cNvGrpSpPr/>
                    <p:nvPr/>
                  </p:nvGrpSpPr>
                  <p:grpSpPr>
                    <a:xfrm>
                      <a:off x="6762369" y="2868422"/>
                      <a:ext cx="316738" cy="436626"/>
                      <a:chOff x="6762369" y="2868422"/>
                      <a:chExt cx="316738" cy="436626"/>
                    </a:xfrm>
                  </p:grpSpPr>
                  <p:sp>
                    <p:nvSpPr>
                      <p:cNvPr id="18" name="Oval 17"/>
                      <p:cNvSpPr/>
                      <p:nvPr/>
                    </p:nvSpPr>
                    <p:spPr>
                      <a:xfrm>
                        <a:off x="6762369" y="2988310"/>
                        <a:ext cx="316738" cy="316738"/>
                      </a:xfrm>
                      <a:prstGeom prst="ellipse">
                        <a:avLst/>
                      </a:prstGeom>
                      <a:solidFill>
                        <a:schemeClr val="accent1">
                          <a:alpha val="1000"/>
                        </a:schemeClr>
                      </a:solidFill>
                      <a:ln w="381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 rtl="0">
                          <a:lnSpc>
                            <a:spcPct val="114000"/>
                          </a:lnSpc>
                          <a:spcAft>
                            <a:spcPts val="1000"/>
                          </a:spcAft>
                        </a:pPr>
                        <a:endParaRPr lang="fr-ca"/>
                      </a:p>
                    </p:txBody>
                  </p:sp>
                  <p:cxnSp>
                    <p:nvCxnSpPr>
                      <p:cNvPr id="19" name="Straight Connector 18"/>
                      <p:cNvCxnSpPr/>
                      <p:nvPr/>
                    </p:nvCxnSpPr>
                    <p:spPr>
                      <a:xfrm>
                        <a:off x="6920738" y="2868422"/>
                        <a:ext cx="0" cy="168910"/>
                      </a:xfrm>
                      <a:prstGeom prst="line">
                        <a:avLst/>
                      </a:prstGeom>
                      <a:ln w="381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sm"/>
                        <a:tailEnd type="none" w="med" len="sm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</p:grpSp>
            <p:sp>
              <p:nvSpPr>
                <p:cNvPr id="23" name="Oval 22"/>
                <p:cNvSpPr/>
                <p:nvPr/>
              </p:nvSpPr>
              <p:spPr>
                <a:xfrm>
                  <a:off x="7007988" y="2552192"/>
                  <a:ext cx="316737" cy="31673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7166356" y="2432304"/>
                  <a:ext cx="0" cy="16903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Oval 24"/>
                <p:cNvSpPr/>
                <p:nvPr/>
              </p:nvSpPr>
              <p:spPr>
                <a:xfrm>
                  <a:off x="7494525" y="2552192"/>
                  <a:ext cx="316737" cy="31673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26" name="Straight Connector 25"/>
                <p:cNvCxnSpPr/>
                <p:nvPr/>
              </p:nvCxnSpPr>
              <p:spPr>
                <a:xfrm>
                  <a:off x="7652893" y="2432304"/>
                  <a:ext cx="0" cy="16903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Oval 26"/>
                <p:cNvSpPr/>
                <p:nvPr/>
              </p:nvSpPr>
              <p:spPr>
                <a:xfrm>
                  <a:off x="7251319" y="2988818"/>
                  <a:ext cx="316738" cy="31673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28" name="Straight Connector 27"/>
                <p:cNvCxnSpPr/>
                <p:nvPr/>
              </p:nvCxnSpPr>
              <p:spPr>
                <a:xfrm>
                  <a:off x="7409688" y="2868930"/>
                  <a:ext cx="0" cy="16903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Oval 28"/>
                <p:cNvSpPr/>
                <p:nvPr/>
              </p:nvSpPr>
              <p:spPr>
                <a:xfrm>
                  <a:off x="7980935" y="2551049"/>
                  <a:ext cx="316737" cy="31673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30" name="Straight Connector 29"/>
                <p:cNvCxnSpPr/>
                <p:nvPr/>
              </p:nvCxnSpPr>
              <p:spPr>
                <a:xfrm>
                  <a:off x="8139303" y="2431161"/>
                  <a:ext cx="0" cy="16903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" name="Freeform 31"/>
              <p:cNvSpPr/>
              <p:nvPr/>
            </p:nvSpPr>
            <p:spPr>
              <a:xfrm>
                <a:off x="3146404" y="2434535"/>
                <a:ext cx="1961769" cy="980404"/>
              </a:xfrm>
              <a:custGeom>
                <a:avLst/>
                <a:gdLst/>
                <a:ahLst/>
                <a:cxnLst/>
                <a:rect l="0" t="0" r="0" b="0"/>
                <a:pathLst>
                  <a:path w="1961769" h="980404">
                    <a:moveTo>
                      <a:pt x="0" y="0"/>
                    </a:moveTo>
                    <a:lnTo>
                      <a:pt x="1961768" y="0"/>
                    </a:lnTo>
                    <a:lnTo>
                      <a:pt x="1961768" y="980403"/>
                    </a:lnTo>
                    <a:lnTo>
                      <a:pt x="0" y="98040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2413000" y="2654300"/>
                <a:ext cx="433959" cy="56598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+</a:t>
                </a: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5410200" y="2654300"/>
                <a:ext cx="433959" cy="56598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=</a:t>
                </a:r>
              </a:p>
            </p:txBody>
          </p:sp>
          <p:grpSp>
            <p:nvGrpSpPr>
              <p:cNvPr id="49" name="Group 48"/>
              <p:cNvGrpSpPr/>
              <p:nvPr/>
            </p:nvGrpSpPr>
            <p:grpSpPr>
              <a:xfrm flipH="1">
                <a:off x="1079627" y="2431796"/>
                <a:ext cx="1046480" cy="873252"/>
                <a:chOff x="1079627" y="2431796"/>
                <a:chExt cx="1046480" cy="873252"/>
              </a:xfrm>
            </p:grpSpPr>
            <p:grpSp>
              <p:nvGrpSpPr>
                <p:cNvPr id="41" name="Group 40"/>
                <p:cNvGrpSpPr/>
                <p:nvPr/>
              </p:nvGrpSpPr>
              <p:grpSpPr>
                <a:xfrm>
                  <a:off x="1079627" y="2431796"/>
                  <a:ext cx="803148" cy="436753"/>
                  <a:chOff x="1079627" y="2431796"/>
                  <a:chExt cx="803148" cy="436753"/>
                </a:xfrm>
              </p:grpSpPr>
              <p:grpSp>
                <p:nvGrpSpPr>
                  <p:cNvPr id="37" name="Group 36"/>
                  <p:cNvGrpSpPr/>
                  <p:nvPr/>
                </p:nvGrpSpPr>
                <p:grpSpPr>
                  <a:xfrm>
                    <a:off x="1079627" y="2431796"/>
                    <a:ext cx="316738" cy="436753"/>
                    <a:chOff x="1079627" y="2431796"/>
                    <a:chExt cx="316738" cy="436753"/>
                  </a:xfrm>
                </p:grpSpPr>
                <p:sp>
                  <p:nvSpPr>
                    <p:cNvPr id="35" name="Oval 34"/>
                    <p:cNvSpPr/>
                    <p:nvPr/>
                  </p:nvSpPr>
                  <p:spPr>
                    <a:xfrm>
                      <a:off x="1079627" y="2551811"/>
                      <a:ext cx="316738" cy="316738"/>
                    </a:xfrm>
                    <a:prstGeom prst="ellipse">
                      <a:avLst/>
                    </a:pr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fr-ca"/>
                    </a:p>
                  </p:txBody>
                </p:sp>
                <p:cxnSp>
                  <p:nvCxnSpPr>
                    <p:cNvPr id="36" name="Straight Connector 35"/>
                    <p:cNvCxnSpPr/>
                    <p:nvPr/>
                  </p:nvCxnSpPr>
                  <p:spPr>
                    <a:xfrm>
                      <a:off x="1237996" y="2431796"/>
                      <a:ext cx="0" cy="169037"/>
                    </a:xfrm>
                    <a:prstGeom prst="line">
                      <a:avLst/>
                    </a:prstGeom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sm"/>
                      <a:tailEnd type="none" w="med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0" name="Group 39"/>
                  <p:cNvGrpSpPr/>
                  <p:nvPr/>
                </p:nvGrpSpPr>
                <p:grpSpPr>
                  <a:xfrm>
                    <a:off x="1566037" y="2431796"/>
                    <a:ext cx="316738" cy="436753"/>
                    <a:chOff x="1566037" y="2431796"/>
                    <a:chExt cx="316738" cy="436753"/>
                  </a:xfrm>
                </p:grpSpPr>
                <p:sp>
                  <p:nvSpPr>
                    <p:cNvPr id="38" name="Oval 37"/>
                    <p:cNvSpPr/>
                    <p:nvPr/>
                  </p:nvSpPr>
                  <p:spPr>
                    <a:xfrm>
                      <a:off x="1566037" y="2551811"/>
                      <a:ext cx="316738" cy="316738"/>
                    </a:xfrm>
                    <a:prstGeom prst="ellipse">
                      <a:avLst/>
                    </a:pr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fr-ca"/>
                    </a:p>
                  </p:txBody>
                </p:sp>
                <p:cxnSp>
                  <p:nvCxnSpPr>
                    <p:cNvPr id="39" name="Straight Connector 38"/>
                    <p:cNvCxnSpPr/>
                    <p:nvPr/>
                  </p:nvCxnSpPr>
                  <p:spPr>
                    <a:xfrm>
                      <a:off x="1724406" y="2431796"/>
                      <a:ext cx="0" cy="169037"/>
                    </a:xfrm>
                    <a:prstGeom prst="line">
                      <a:avLst/>
                    </a:prstGeom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sm"/>
                      <a:tailEnd type="none" w="med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8" name="Group 47"/>
                <p:cNvGrpSpPr/>
                <p:nvPr/>
              </p:nvGrpSpPr>
              <p:grpSpPr>
                <a:xfrm>
                  <a:off x="1322832" y="2868422"/>
                  <a:ext cx="803275" cy="436626"/>
                  <a:chOff x="1322832" y="2868422"/>
                  <a:chExt cx="803275" cy="436626"/>
                </a:xfrm>
              </p:grpSpPr>
              <p:grpSp>
                <p:nvGrpSpPr>
                  <p:cNvPr id="44" name="Group 43"/>
                  <p:cNvGrpSpPr/>
                  <p:nvPr/>
                </p:nvGrpSpPr>
                <p:grpSpPr>
                  <a:xfrm>
                    <a:off x="1322832" y="2868422"/>
                    <a:ext cx="316738" cy="436626"/>
                    <a:chOff x="1322832" y="2868422"/>
                    <a:chExt cx="316738" cy="436626"/>
                  </a:xfrm>
                </p:grpSpPr>
                <p:sp>
                  <p:nvSpPr>
                    <p:cNvPr id="42" name="Oval 41"/>
                    <p:cNvSpPr/>
                    <p:nvPr/>
                  </p:nvSpPr>
                  <p:spPr>
                    <a:xfrm>
                      <a:off x="1322832" y="2988310"/>
                      <a:ext cx="316738" cy="316738"/>
                    </a:xfrm>
                    <a:prstGeom prst="ellipse">
                      <a:avLst/>
                    </a:pr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fr-ca"/>
                    </a:p>
                  </p:txBody>
                </p:sp>
                <p:cxnSp>
                  <p:nvCxnSpPr>
                    <p:cNvPr id="43" name="Straight Connector 42"/>
                    <p:cNvCxnSpPr/>
                    <p:nvPr/>
                  </p:nvCxnSpPr>
                  <p:spPr>
                    <a:xfrm>
                      <a:off x="1481201" y="2868422"/>
                      <a:ext cx="0" cy="169037"/>
                    </a:xfrm>
                    <a:prstGeom prst="line">
                      <a:avLst/>
                    </a:prstGeom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sm"/>
                      <a:tailEnd type="none" w="med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7" name="Group 46"/>
                  <p:cNvGrpSpPr/>
                  <p:nvPr/>
                </p:nvGrpSpPr>
                <p:grpSpPr>
                  <a:xfrm>
                    <a:off x="1809369" y="2868422"/>
                    <a:ext cx="316738" cy="436626"/>
                    <a:chOff x="1809369" y="2868422"/>
                    <a:chExt cx="316738" cy="436626"/>
                  </a:xfrm>
                </p:grpSpPr>
                <p:sp>
                  <p:nvSpPr>
                    <p:cNvPr id="45" name="Oval 44"/>
                    <p:cNvSpPr/>
                    <p:nvPr/>
                  </p:nvSpPr>
                  <p:spPr>
                    <a:xfrm>
                      <a:off x="1809369" y="2988310"/>
                      <a:ext cx="316738" cy="316738"/>
                    </a:xfrm>
                    <a:prstGeom prst="ellipse">
                      <a:avLst/>
                    </a:pr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fr-ca"/>
                    </a:p>
                  </p:txBody>
                </p:sp>
                <p:cxnSp>
                  <p:nvCxnSpPr>
                    <p:cNvPr id="46" name="Straight Connector 45"/>
                    <p:cNvCxnSpPr/>
                    <p:nvPr/>
                  </p:nvCxnSpPr>
                  <p:spPr>
                    <a:xfrm>
                      <a:off x="1967738" y="2868422"/>
                      <a:ext cx="0" cy="169037"/>
                    </a:xfrm>
                    <a:prstGeom prst="line">
                      <a:avLst/>
                    </a:prstGeom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sm"/>
                      <a:tailEnd type="none" w="med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</p:grpSp>
      </p:grpSp>
      <p:grpSp>
        <p:nvGrpSpPr>
          <p:cNvPr id="111" name="Group 110"/>
          <p:cNvGrpSpPr/>
          <p:nvPr/>
        </p:nvGrpSpPr>
        <p:grpSpPr>
          <a:xfrm>
            <a:off x="419100" y="5211254"/>
            <a:ext cx="8924925" cy="1976494"/>
            <a:chOff x="419100" y="5211254"/>
            <a:chExt cx="8924925" cy="1976494"/>
          </a:xfrm>
        </p:grpSpPr>
        <p:sp>
          <p:nvSpPr>
            <p:cNvPr id="52" name="Freeform 51"/>
            <p:cNvSpPr/>
            <p:nvPr/>
          </p:nvSpPr>
          <p:spPr>
            <a:xfrm>
              <a:off x="4592956" y="6518619"/>
              <a:ext cx="669127" cy="669129"/>
            </a:xfrm>
            <a:custGeom>
              <a:avLst/>
              <a:gdLst/>
              <a:ahLst/>
              <a:cxnLst/>
              <a:rect l="0" t="0" r="0" b="0"/>
              <a:pathLst>
                <a:path w="669127" h="669129">
                  <a:moveTo>
                    <a:pt x="0" y="0"/>
                  </a:moveTo>
                  <a:lnTo>
                    <a:pt x="669126" y="0"/>
                  </a:lnTo>
                  <a:lnTo>
                    <a:pt x="669126" y="669128"/>
                  </a:lnTo>
                  <a:lnTo>
                    <a:pt x="0" y="66912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407160" y="6591300"/>
              <a:ext cx="2161159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7            +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6223000" y="6591300"/>
              <a:ext cx="2834640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=             10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19100" y="5435600"/>
              <a:ext cx="592582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grpSp>
          <p:nvGrpSpPr>
            <p:cNvPr id="83" name="Group 82"/>
            <p:cNvGrpSpPr/>
            <p:nvPr/>
          </p:nvGrpSpPr>
          <p:grpSpPr>
            <a:xfrm flipH="1">
              <a:off x="6834378" y="5214747"/>
              <a:ext cx="2509647" cy="868045"/>
              <a:chOff x="6834378" y="5214747"/>
              <a:chExt cx="2509647" cy="868045"/>
            </a:xfrm>
          </p:grpSpPr>
          <p:grpSp>
            <p:nvGrpSpPr>
              <p:cNvPr id="68" name="Group 67"/>
              <p:cNvGrpSpPr/>
              <p:nvPr/>
            </p:nvGrpSpPr>
            <p:grpSpPr>
              <a:xfrm>
                <a:off x="6834378" y="5214747"/>
                <a:ext cx="2265045" cy="437769"/>
                <a:chOff x="6834378" y="5214747"/>
                <a:chExt cx="2265045" cy="437769"/>
              </a:xfrm>
            </p:grpSpPr>
            <p:grpSp>
              <p:nvGrpSpPr>
                <p:cNvPr id="58" name="Group 57"/>
                <p:cNvGrpSpPr/>
                <p:nvPr/>
              </p:nvGrpSpPr>
              <p:grpSpPr>
                <a:xfrm>
                  <a:off x="6834378" y="5215382"/>
                  <a:ext cx="316737" cy="436626"/>
                  <a:chOff x="6834378" y="5215382"/>
                  <a:chExt cx="316737" cy="436626"/>
                </a:xfrm>
              </p:grpSpPr>
              <p:sp>
                <p:nvSpPr>
                  <p:cNvPr id="56" name="Oval 55"/>
                  <p:cNvSpPr/>
                  <p:nvPr/>
                </p:nvSpPr>
                <p:spPr>
                  <a:xfrm>
                    <a:off x="6834378" y="5335270"/>
                    <a:ext cx="316737" cy="31673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cxnSp>
                <p:nvCxnSpPr>
                  <p:cNvPr id="57" name="Straight Connector 56"/>
                  <p:cNvCxnSpPr/>
                  <p:nvPr/>
                </p:nvCxnSpPr>
                <p:spPr>
                  <a:xfrm>
                    <a:off x="6992747" y="5215382"/>
                    <a:ext cx="0" cy="169037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1" name="Group 60"/>
                <p:cNvGrpSpPr/>
                <p:nvPr/>
              </p:nvGrpSpPr>
              <p:grpSpPr>
                <a:xfrm>
                  <a:off x="7320788" y="5215382"/>
                  <a:ext cx="316737" cy="436626"/>
                  <a:chOff x="7320788" y="5215382"/>
                  <a:chExt cx="316737" cy="436626"/>
                </a:xfrm>
              </p:grpSpPr>
              <p:sp>
                <p:nvSpPr>
                  <p:cNvPr id="59" name="Oval 58"/>
                  <p:cNvSpPr/>
                  <p:nvPr/>
                </p:nvSpPr>
                <p:spPr>
                  <a:xfrm>
                    <a:off x="7320788" y="5335270"/>
                    <a:ext cx="316737" cy="31673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cxnSp>
                <p:nvCxnSpPr>
                  <p:cNvPr id="60" name="Straight Connector 59"/>
                  <p:cNvCxnSpPr/>
                  <p:nvPr/>
                </p:nvCxnSpPr>
                <p:spPr>
                  <a:xfrm>
                    <a:off x="7479157" y="5215382"/>
                    <a:ext cx="0" cy="169037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2" name="Oval 61"/>
                <p:cNvSpPr/>
                <p:nvPr/>
              </p:nvSpPr>
              <p:spPr>
                <a:xfrm>
                  <a:off x="7809738" y="5335778"/>
                  <a:ext cx="316737" cy="31673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63" name="Straight Connector 62"/>
                <p:cNvCxnSpPr/>
                <p:nvPr/>
              </p:nvCxnSpPr>
              <p:spPr>
                <a:xfrm>
                  <a:off x="7968107" y="5215890"/>
                  <a:ext cx="0" cy="16903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4" name="Oval 63"/>
                <p:cNvSpPr/>
                <p:nvPr/>
              </p:nvSpPr>
              <p:spPr>
                <a:xfrm>
                  <a:off x="8296275" y="5335778"/>
                  <a:ext cx="316737" cy="31673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65" name="Straight Connector 64"/>
                <p:cNvCxnSpPr/>
                <p:nvPr/>
              </p:nvCxnSpPr>
              <p:spPr>
                <a:xfrm>
                  <a:off x="8454644" y="5215890"/>
                  <a:ext cx="0" cy="16903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6" name="Oval 65"/>
                <p:cNvSpPr/>
                <p:nvPr/>
              </p:nvSpPr>
              <p:spPr>
                <a:xfrm>
                  <a:off x="8782686" y="5334635"/>
                  <a:ext cx="316737" cy="31673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67" name="Straight Connector 66"/>
                <p:cNvCxnSpPr/>
                <p:nvPr/>
              </p:nvCxnSpPr>
              <p:spPr>
                <a:xfrm>
                  <a:off x="8941054" y="5214747"/>
                  <a:ext cx="0" cy="16903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9" name="Straight Connector 68"/>
              <p:cNvCxnSpPr/>
              <p:nvPr/>
            </p:nvCxnSpPr>
            <p:spPr>
              <a:xfrm>
                <a:off x="8211439" y="5652516"/>
                <a:ext cx="0" cy="16903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2" name="Group 81"/>
              <p:cNvGrpSpPr/>
              <p:nvPr/>
            </p:nvGrpSpPr>
            <p:grpSpPr>
              <a:xfrm>
                <a:off x="7078980" y="5645023"/>
                <a:ext cx="2265045" cy="437769"/>
                <a:chOff x="7078980" y="5645023"/>
                <a:chExt cx="2265045" cy="437769"/>
              </a:xfrm>
            </p:grpSpPr>
            <p:grpSp>
              <p:nvGrpSpPr>
                <p:cNvPr id="72" name="Group 71"/>
                <p:cNvGrpSpPr/>
                <p:nvPr/>
              </p:nvGrpSpPr>
              <p:grpSpPr>
                <a:xfrm>
                  <a:off x="7078980" y="5645658"/>
                  <a:ext cx="316738" cy="436626"/>
                  <a:chOff x="7078980" y="5645658"/>
                  <a:chExt cx="316738" cy="436626"/>
                </a:xfrm>
              </p:grpSpPr>
              <p:sp>
                <p:nvSpPr>
                  <p:cNvPr id="70" name="Oval 69"/>
                  <p:cNvSpPr/>
                  <p:nvPr/>
                </p:nvSpPr>
                <p:spPr>
                  <a:xfrm>
                    <a:off x="7078980" y="5765546"/>
                    <a:ext cx="316738" cy="31673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cxnSp>
                <p:nvCxnSpPr>
                  <p:cNvPr id="71" name="Straight Connector 70"/>
                  <p:cNvCxnSpPr/>
                  <p:nvPr/>
                </p:nvCxnSpPr>
                <p:spPr>
                  <a:xfrm>
                    <a:off x="7237349" y="5645658"/>
                    <a:ext cx="0" cy="169037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5" name="Group 74"/>
                <p:cNvGrpSpPr/>
                <p:nvPr/>
              </p:nvGrpSpPr>
              <p:grpSpPr>
                <a:xfrm>
                  <a:off x="7565390" y="5645658"/>
                  <a:ext cx="316737" cy="436626"/>
                  <a:chOff x="7565390" y="5645658"/>
                  <a:chExt cx="316737" cy="436626"/>
                </a:xfrm>
              </p:grpSpPr>
              <p:sp>
                <p:nvSpPr>
                  <p:cNvPr id="73" name="Oval 72"/>
                  <p:cNvSpPr/>
                  <p:nvPr/>
                </p:nvSpPr>
                <p:spPr>
                  <a:xfrm>
                    <a:off x="7565390" y="5765546"/>
                    <a:ext cx="316737" cy="31673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cxnSp>
                <p:nvCxnSpPr>
                  <p:cNvPr id="74" name="Straight Connector 73"/>
                  <p:cNvCxnSpPr/>
                  <p:nvPr/>
                </p:nvCxnSpPr>
                <p:spPr>
                  <a:xfrm>
                    <a:off x="7723759" y="5645658"/>
                    <a:ext cx="0" cy="169037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76" name="Oval 75"/>
                <p:cNvSpPr/>
                <p:nvPr/>
              </p:nvSpPr>
              <p:spPr>
                <a:xfrm>
                  <a:off x="8054340" y="5766054"/>
                  <a:ext cx="316737" cy="31673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77" name="Straight Connector 76"/>
                <p:cNvCxnSpPr/>
                <p:nvPr/>
              </p:nvCxnSpPr>
              <p:spPr>
                <a:xfrm>
                  <a:off x="8212709" y="5646166"/>
                  <a:ext cx="0" cy="16903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8" name="Oval 77"/>
                <p:cNvSpPr/>
                <p:nvPr/>
              </p:nvSpPr>
              <p:spPr>
                <a:xfrm>
                  <a:off x="8540877" y="5766054"/>
                  <a:ext cx="316737" cy="31673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79" name="Straight Connector 78"/>
                <p:cNvCxnSpPr/>
                <p:nvPr/>
              </p:nvCxnSpPr>
              <p:spPr>
                <a:xfrm>
                  <a:off x="8699246" y="5646166"/>
                  <a:ext cx="0" cy="16903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0" name="Oval 79"/>
                <p:cNvSpPr/>
                <p:nvPr/>
              </p:nvSpPr>
              <p:spPr>
                <a:xfrm>
                  <a:off x="9027288" y="5764911"/>
                  <a:ext cx="316737" cy="31673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81" name="Straight Connector 80"/>
                <p:cNvCxnSpPr/>
                <p:nvPr/>
              </p:nvCxnSpPr>
              <p:spPr>
                <a:xfrm>
                  <a:off x="9185656" y="5645023"/>
                  <a:ext cx="0" cy="169037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84" name="Freeform 83"/>
            <p:cNvSpPr/>
            <p:nvPr/>
          </p:nvSpPr>
          <p:spPr>
            <a:xfrm>
              <a:off x="3946635" y="5211254"/>
              <a:ext cx="1961768" cy="980405"/>
            </a:xfrm>
            <a:custGeom>
              <a:avLst/>
              <a:gdLst/>
              <a:ahLst/>
              <a:cxnLst/>
              <a:rect l="0" t="0" r="0" b="0"/>
              <a:pathLst>
                <a:path w="1961768" h="980405">
                  <a:moveTo>
                    <a:pt x="0" y="0"/>
                  </a:moveTo>
                  <a:lnTo>
                    <a:pt x="1961767" y="0"/>
                  </a:lnTo>
                  <a:lnTo>
                    <a:pt x="1961767" y="980404"/>
                  </a:lnTo>
                  <a:lnTo>
                    <a:pt x="0" y="98040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3225800" y="5435600"/>
              <a:ext cx="433959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6223000" y="5435600"/>
              <a:ext cx="433959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=</a:t>
              </a:r>
            </a:p>
          </p:txBody>
        </p:sp>
        <p:grpSp>
          <p:nvGrpSpPr>
            <p:cNvPr id="101" name="Group 100"/>
            <p:cNvGrpSpPr/>
            <p:nvPr/>
          </p:nvGrpSpPr>
          <p:grpSpPr>
            <a:xfrm>
              <a:off x="1816227" y="5214747"/>
              <a:ext cx="1046480" cy="873252"/>
              <a:chOff x="1816227" y="5214747"/>
              <a:chExt cx="1046480" cy="873252"/>
            </a:xfrm>
          </p:grpSpPr>
          <p:grpSp>
            <p:nvGrpSpPr>
              <p:cNvPr id="93" name="Group 92"/>
              <p:cNvGrpSpPr/>
              <p:nvPr/>
            </p:nvGrpSpPr>
            <p:grpSpPr>
              <a:xfrm flipH="1">
                <a:off x="2059559" y="5214747"/>
                <a:ext cx="803148" cy="436753"/>
                <a:chOff x="2059559" y="5214747"/>
                <a:chExt cx="803148" cy="436753"/>
              </a:xfrm>
            </p:grpSpPr>
            <p:grpSp>
              <p:nvGrpSpPr>
                <p:cNvPr id="89" name="Group 88"/>
                <p:cNvGrpSpPr/>
                <p:nvPr/>
              </p:nvGrpSpPr>
              <p:grpSpPr>
                <a:xfrm>
                  <a:off x="2059559" y="5214747"/>
                  <a:ext cx="316738" cy="436753"/>
                  <a:chOff x="2059559" y="5214747"/>
                  <a:chExt cx="316738" cy="436753"/>
                </a:xfrm>
              </p:grpSpPr>
              <p:sp>
                <p:nvSpPr>
                  <p:cNvPr id="87" name="Oval 86"/>
                  <p:cNvSpPr/>
                  <p:nvPr/>
                </p:nvSpPr>
                <p:spPr>
                  <a:xfrm>
                    <a:off x="2059559" y="5334762"/>
                    <a:ext cx="316738" cy="31673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cxnSp>
                <p:nvCxnSpPr>
                  <p:cNvPr id="88" name="Straight Connector 87"/>
                  <p:cNvCxnSpPr/>
                  <p:nvPr/>
                </p:nvCxnSpPr>
                <p:spPr>
                  <a:xfrm>
                    <a:off x="2217928" y="5214747"/>
                    <a:ext cx="0" cy="169037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2" name="Group 91"/>
                <p:cNvGrpSpPr/>
                <p:nvPr/>
              </p:nvGrpSpPr>
              <p:grpSpPr>
                <a:xfrm>
                  <a:off x="2545969" y="5214747"/>
                  <a:ext cx="316738" cy="436753"/>
                  <a:chOff x="2545969" y="5214747"/>
                  <a:chExt cx="316738" cy="436753"/>
                </a:xfrm>
              </p:grpSpPr>
              <p:sp>
                <p:nvSpPr>
                  <p:cNvPr id="90" name="Oval 89"/>
                  <p:cNvSpPr/>
                  <p:nvPr/>
                </p:nvSpPr>
                <p:spPr>
                  <a:xfrm>
                    <a:off x="2545969" y="5334762"/>
                    <a:ext cx="316738" cy="31673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cxnSp>
                <p:nvCxnSpPr>
                  <p:cNvPr id="91" name="Straight Connector 90"/>
                  <p:cNvCxnSpPr/>
                  <p:nvPr/>
                </p:nvCxnSpPr>
                <p:spPr>
                  <a:xfrm>
                    <a:off x="2704338" y="5214747"/>
                    <a:ext cx="0" cy="169037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00" name="Group 99"/>
              <p:cNvGrpSpPr/>
              <p:nvPr/>
            </p:nvGrpSpPr>
            <p:grpSpPr>
              <a:xfrm flipH="1">
                <a:off x="1816227" y="5651373"/>
                <a:ext cx="803275" cy="436626"/>
                <a:chOff x="1816227" y="5651373"/>
                <a:chExt cx="803275" cy="436626"/>
              </a:xfrm>
            </p:grpSpPr>
            <p:grpSp>
              <p:nvGrpSpPr>
                <p:cNvPr id="96" name="Group 95"/>
                <p:cNvGrpSpPr/>
                <p:nvPr/>
              </p:nvGrpSpPr>
              <p:grpSpPr>
                <a:xfrm>
                  <a:off x="1816227" y="5651373"/>
                  <a:ext cx="316738" cy="436626"/>
                  <a:chOff x="1816227" y="5651373"/>
                  <a:chExt cx="316738" cy="436626"/>
                </a:xfrm>
              </p:grpSpPr>
              <p:sp>
                <p:nvSpPr>
                  <p:cNvPr id="94" name="Oval 93"/>
                  <p:cNvSpPr/>
                  <p:nvPr/>
                </p:nvSpPr>
                <p:spPr>
                  <a:xfrm>
                    <a:off x="1816227" y="5771261"/>
                    <a:ext cx="316738" cy="31673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cxnSp>
                <p:nvCxnSpPr>
                  <p:cNvPr id="95" name="Straight Connector 94"/>
                  <p:cNvCxnSpPr/>
                  <p:nvPr/>
                </p:nvCxnSpPr>
                <p:spPr>
                  <a:xfrm>
                    <a:off x="1974596" y="5651373"/>
                    <a:ext cx="0" cy="169037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9" name="Group 98"/>
                <p:cNvGrpSpPr/>
                <p:nvPr/>
              </p:nvGrpSpPr>
              <p:grpSpPr>
                <a:xfrm>
                  <a:off x="2302764" y="5651373"/>
                  <a:ext cx="316738" cy="436626"/>
                  <a:chOff x="2302764" y="5651373"/>
                  <a:chExt cx="316738" cy="436626"/>
                </a:xfrm>
              </p:grpSpPr>
              <p:sp>
                <p:nvSpPr>
                  <p:cNvPr id="97" name="Oval 96"/>
                  <p:cNvSpPr/>
                  <p:nvPr/>
                </p:nvSpPr>
                <p:spPr>
                  <a:xfrm>
                    <a:off x="2302764" y="5771261"/>
                    <a:ext cx="316738" cy="31673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cxnSp>
                <p:nvCxnSpPr>
                  <p:cNvPr id="98" name="Straight Connector 97"/>
                  <p:cNvCxnSpPr/>
                  <p:nvPr/>
                </p:nvCxnSpPr>
                <p:spPr>
                  <a:xfrm>
                    <a:off x="2461133" y="5651373"/>
                    <a:ext cx="0" cy="169037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104" name="Group 103"/>
            <p:cNvGrpSpPr/>
            <p:nvPr/>
          </p:nvGrpSpPr>
          <p:grpSpPr>
            <a:xfrm flipH="1">
              <a:off x="1562989" y="5214747"/>
              <a:ext cx="316738" cy="436753"/>
              <a:chOff x="1562989" y="5214747"/>
              <a:chExt cx="316738" cy="436753"/>
            </a:xfrm>
          </p:grpSpPr>
          <p:sp>
            <p:nvSpPr>
              <p:cNvPr id="102" name="Oval 101"/>
              <p:cNvSpPr/>
              <p:nvPr/>
            </p:nvSpPr>
            <p:spPr>
              <a:xfrm>
                <a:off x="1562989" y="5334762"/>
                <a:ext cx="316738" cy="31673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cxnSp>
            <p:nvCxnSpPr>
              <p:cNvPr id="103" name="Straight Connector 102"/>
              <p:cNvCxnSpPr/>
              <p:nvPr/>
            </p:nvCxnSpPr>
            <p:spPr>
              <a:xfrm>
                <a:off x="1721358" y="5214747"/>
                <a:ext cx="0" cy="16903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7" name="Group 106"/>
            <p:cNvGrpSpPr/>
            <p:nvPr/>
          </p:nvGrpSpPr>
          <p:grpSpPr>
            <a:xfrm flipH="1">
              <a:off x="1076579" y="5214747"/>
              <a:ext cx="316738" cy="436753"/>
              <a:chOff x="1076579" y="5214747"/>
              <a:chExt cx="316738" cy="436753"/>
            </a:xfrm>
          </p:grpSpPr>
          <p:sp>
            <p:nvSpPr>
              <p:cNvPr id="105" name="Oval 104"/>
              <p:cNvSpPr/>
              <p:nvPr/>
            </p:nvSpPr>
            <p:spPr>
              <a:xfrm>
                <a:off x="1076579" y="5334762"/>
                <a:ext cx="316738" cy="31673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cxnSp>
            <p:nvCxnSpPr>
              <p:cNvPr id="106" name="Straight Connector 105"/>
              <p:cNvCxnSpPr/>
              <p:nvPr/>
            </p:nvCxnSpPr>
            <p:spPr>
              <a:xfrm>
                <a:off x="1234948" y="5214747"/>
                <a:ext cx="0" cy="16903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0" name="Group 109"/>
            <p:cNvGrpSpPr/>
            <p:nvPr/>
          </p:nvGrpSpPr>
          <p:grpSpPr>
            <a:xfrm flipH="1">
              <a:off x="1319784" y="5651373"/>
              <a:ext cx="316738" cy="436626"/>
              <a:chOff x="1319784" y="5651373"/>
              <a:chExt cx="316738" cy="436626"/>
            </a:xfrm>
          </p:grpSpPr>
          <p:sp>
            <p:nvSpPr>
              <p:cNvPr id="108" name="Oval 107"/>
              <p:cNvSpPr/>
              <p:nvPr/>
            </p:nvSpPr>
            <p:spPr>
              <a:xfrm>
                <a:off x="1319784" y="5771261"/>
                <a:ext cx="316738" cy="31673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cxnSp>
            <p:nvCxnSpPr>
              <p:cNvPr id="109" name="Straight Connector 108"/>
              <p:cNvCxnSpPr/>
              <p:nvPr/>
            </p:nvCxnSpPr>
            <p:spPr>
              <a:xfrm>
                <a:off x="1478153" y="5651373"/>
                <a:ext cx="0" cy="169037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12" name="Straight Connector 111"/>
          <p:cNvCxnSpPr/>
          <p:nvPr/>
        </p:nvCxnSpPr>
        <p:spPr>
          <a:xfrm>
            <a:off x="0" y="4784943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0790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7734300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Fais un dessin pour nous aider à trouver le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nombre inconnu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864360" y="1702264"/>
            <a:ext cx="6443345" cy="669129"/>
            <a:chOff x="1864360" y="1702264"/>
            <a:chExt cx="6443345" cy="669129"/>
          </a:xfrm>
        </p:grpSpPr>
        <p:sp>
          <p:nvSpPr>
            <p:cNvPr id="3" name="Freeform 2"/>
            <p:cNvSpPr/>
            <p:nvPr/>
          </p:nvSpPr>
          <p:spPr>
            <a:xfrm>
              <a:off x="4619151" y="1702264"/>
              <a:ext cx="669126" cy="669129"/>
            </a:xfrm>
            <a:custGeom>
              <a:avLst/>
              <a:gdLst/>
              <a:ahLst/>
              <a:cxnLst/>
              <a:rect l="0" t="0" r="0" b="0"/>
              <a:pathLst>
                <a:path w="669126" h="669129">
                  <a:moveTo>
                    <a:pt x="0" y="0"/>
                  </a:moveTo>
                  <a:lnTo>
                    <a:pt x="669125" y="0"/>
                  </a:lnTo>
                  <a:lnTo>
                    <a:pt x="669125" y="669128"/>
                  </a:lnTo>
                  <a:lnTo>
                    <a:pt x="0" y="66912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864360" y="1790700"/>
              <a:ext cx="1768094" cy="5078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6        +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286500" y="1790700"/>
              <a:ext cx="2021205" cy="5078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=            8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69900" y="6832600"/>
            <a:ext cx="6031384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N-34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–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35 pour plus de détails. Résolvez l’équation.</a:t>
            </a:r>
          </a:p>
        </p:txBody>
      </p:sp>
    </p:spTree>
    <p:extLst>
      <p:ext uri="{BB962C8B-B14F-4D97-AF65-F5344CB8AC3E}">
        <p14:creationId xmlns:p14="http://schemas.microsoft.com/office/powerpoint/2010/main" val="41226139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671431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Fais un dessin pour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l’équation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Utilise ton dessin 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pour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résoudre l’équation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44500" y="2509851"/>
            <a:ext cx="3878967" cy="669128"/>
            <a:chOff x="444500" y="2509851"/>
            <a:chExt cx="3878967" cy="669128"/>
          </a:xfrm>
        </p:grpSpPr>
        <p:sp>
          <p:nvSpPr>
            <p:cNvPr id="3" name="TextBox 2"/>
            <p:cNvSpPr txBox="1"/>
            <p:nvPr/>
          </p:nvSpPr>
          <p:spPr>
            <a:xfrm>
              <a:off x="444500" y="2565400"/>
              <a:ext cx="3878967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 7    +               =    9 </a:t>
              </a:r>
            </a:p>
          </p:txBody>
        </p:sp>
        <p:sp>
          <p:nvSpPr>
            <p:cNvPr id="4" name="Freeform 3"/>
            <p:cNvSpPr/>
            <p:nvPr/>
          </p:nvSpPr>
          <p:spPr>
            <a:xfrm>
              <a:off x="2232214" y="2509851"/>
              <a:ext cx="669128" cy="669128"/>
            </a:xfrm>
            <a:custGeom>
              <a:avLst/>
              <a:gdLst/>
              <a:ahLst/>
              <a:cxnLst/>
              <a:rect l="0" t="0" r="0" b="0"/>
              <a:pathLst>
                <a:path w="669128" h="669128">
                  <a:moveTo>
                    <a:pt x="0" y="0"/>
                  </a:moveTo>
                  <a:lnTo>
                    <a:pt x="669127" y="0"/>
                  </a:lnTo>
                  <a:lnTo>
                    <a:pt x="669127" y="669127"/>
                  </a:lnTo>
                  <a:lnTo>
                    <a:pt x="0" y="66912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168900" y="2509851"/>
            <a:ext cx="3741637" cy="669128"/>
            <a:chOff x="5168900" y="2509851"/>
            <a:chExt cx="3741637" cy="669128"/>
          </a:xfrm>
        </p:grpSpPr>
        <p:sp>
          <p:nvSpPr>
            <p:cNvPr id="5" name="TextBox 4"/>
            <p:cNvSpPr txBox="1"/>
            <p:nvPr/>
          </p:nvSpPr>
          <p:spPr>
            <a:xfrm>
              <a:off x="5168900" y="2565400"/>
              <a:ext cx="2795672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 8    =    1    + </a:t>
              </a:r>
            </a:p>
          </p:txBody>
        </p:sp>
        <p:sp>
          <p:nvSpPr>
            <p:cNvPr id="6" name="Freeform 5"/>
            <p:cNvSpPr/>
            <p:nvPr/>
          </p:nvSpPr>
          <p:spPr>
            <a:xfrm>
              <a:off x="8241409" y="2509851"/>
              <a:ext cx="669128" cy="669128"/>
            </a:xfrm>
            <a:custGeom>
              <a:avLst/>
              <a:gdLst/>
              <a:ahLst/>
              <a:cxnLst/>
              <a:rect l="0" t="0" r="0" b="0"/>
              <a:pathLst>
                <a:path w="669128" h="669128">
                  <a:moveTo>
                    <a:pt x="0" y="0"/>
                  </a:moveTo>
                  <a:lnTo>
                    <a:pt x="669127" y="0"/>
                  </a:lnTo>
                  <a:lnTo>
                    <a:pt x="669127" y="669127"/>
                  </a:lnTo>
                  <a:lnTo>
                    <a:pt x="0" y="66912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44500" y="4762500"/>
            <a:ext cx="3866118" cy="1296353"/>
            <a:chOff x="444500" y="4762500"/>
            <a:chExt cx="3866118" cy="1296353"/>
          </a:xfrm>
        </p:grpSpPr>
        <p:sp>
          <p:nvSpPr>
            <p:cNvPr id="7" name="TextBox 6"/>
            <p:cNvSpPr txBox="1"/>
            <p:nvPr/>
          </p:nvSpPr>
          <p:spPr>
            <a:xfrm>
              <a:off x="444500" y="4762500"/>
              <a:ext cx="3866118" cy="115986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FF0000"/>
                  </a:solidFill>
                  <a:latin typeface="Century Gothic"/>
                </a:rPr>
                <a:t>Bonus :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latin typeface="Century Gothic"/>
                </a:rPr>
                <a:t>c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) 5    +               =    5 </a:t>
              </a:r>
            </a:p>
          </p:txBody>
        </p:sp>
        <p:sp>
          <p:nvSpPr>
            <p:cNvPr id="8" name="Freeform 7"/>
            <p:cNvSpPr/>
            <p:nvPr/>
          </p:nvSpPr>
          <p:spPr>
            <a:xfrm>
              <a:off x="2232214" y="5389724"/>
              <a:ext cx="669128" cy="669129"/>
            </a:xfrm>
            <a:custGeom>
              <a:avLst/>
              <a:gdLst/>
              <a:ahLst/>
              <a:cxnLst/>
              <a:rect l="0" t="0" r="0" b="0"/>
              <a:pathLst>
                <a:path w="669128" h="669129">
                  <a:moveTo>
                    <a:pt x="0" y="0"/>
                  </a:moveTo>
                  <a:lnTo>
                    <a:pt x="669127" y="0"/>
                  </a:lnTo>
                  <a:lnTo>
                    <a:pt x="669127" y="669128"/>
                  </a:lnTo>
                  <a:lnTo>
                    <a:pt x="0" y="66912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168900" y="5389724"/>
            <a:ext cx="4114300" cy="669129"/>
            <a:chOff x="5168900" y="5389724"/>
            <a:chExt cx="4114300" cy="669129"/>
          </a:xfrm>
        </p:grpSpPr>
        <p:sp>
          <p:nvSpPr>
            <p:cNvPr id="9" name="TextBox 8"/>
            <p:cNvSpPr txBox="1"/>
            <p:nvPr/>
          </p:nvSpPr>
          <p:spPr>
            <a:xfrm>
              <a:off x="5168900" y="5435600"/>
              <a:ext cx="319086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 10    =    10    + 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8614073" y="5389724"/>
              <a:ext cx="669127" cy="669129"/>
            </a:xfrm>
            <a:custGeom>
              <a:avLst/>
              <a:gdLst/>
              <a:ahLst/>
              <a:cxnLst/>
              <a:rect l="0" t="0" r="0" b="0"/>
              <a:pathLst>
                <a:path w="669127" h="669129">
                  <a:moveTo>
                    <a:pt x="0" y="0"/>
                  </a:moveTo>
                  <a:lnTo>
                    <a:pt x="669126" y="0"/>
                  </a:lnTo>
                  <a:lnTo>
                    <a:pt x="669126" y="669128"/>
                  </a:lnTo>
                  <a:lnTo>
                    <a:pt x="0" y="66912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cxnSp>
        <p:nvCxnSpPr>
          <p:cNvPr id="11" name="Straight Connector 10"/>
          <p:cNvCxnSpPr/>
          <p:nvPr/>
        </p:nvCxnSpPr>
        <p:spPr>
          <a:xfrm>
            <a:off x="0" y="457826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4079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578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Essayons de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résoudre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cette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équation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sans dessiner.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3141980" y="1648288"/>
            <a:ext cx="3878961" cy="669128"/>
            <a:chOff x="3141980" y="1648288"/>
            <a:chExt cx="3878961" cy="669128"/>
          </a:xfrm>
        </p:grpSpPr>
        <p:sp>
          <p:nvSpPr>
            <p:cNvPr id="3" name="TextBox 2"/>
            <p:cNvSpPr txBox="1"/>
            <p:nvPr/>
          </p:nvSpPr>
          <p:spPr>
            <a:xfrm>
              <a:off x="3141980" y="1727200"/>
              <a:ext cx="387896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8    +               =    17 </a:t>
              </a:r>
            </a:p>
          </p:txBody>
        </p:sp>
        <p:sp>
          <p:nvSpPr>
            <p:cNvPr id="4" name="Freeform 3"/>
            <p:cNvSpPr/>
            <p:nvPr/>
          </p:nvSpPr>
          <p:spPr>
            <a:xfrm>
              <a:off x="4657914" y="1648288"/>
              <a:ext cx="669128" cy="669128"/>
            </a:xfrm>
            <a:custGeom>
              <a:avLst/>
              <a:gdLst/>
              <a:ahLst/>
              <a:cxnLst/>
              <a:rect l="0" t="0" r="0" b="0"/>
              <a:pathLst>
                <a:path w="669128" h="669128">
                  <a:moveTo>
                    <a:pt x="0" y="0"/>
                  </a:moveTo>
                  <a:lnTo>
                    <a:pt x="669127" y="0"/>
                  </a:lnTo>
                  <a:lnTo>
                    <a:pt x="669127" y="669127"/>
                  </a:lnTo>
                  <a:lnTo>
                    <a:pt x="0" y="66912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57199" y="3378200"/>
            <a:ext cx="4199253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N-35 pour plus de détails.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141980" y="4645488"/>
            <a:ext cx="3878961" cy="669128"/>
            <a:chOff x="3141980" y="4645488"/>
            <a:chExt cx="3878961" cy="669128"/>
          </a:xfrm>
        </p:grpSpPr>
        <p:sp>
          <p:nvSpPr>
            <p:cNvPr id="6" name="TextBox 5"/>
            <p:cNvSpPr txBox="1"/>
            <p:nvPr/>
          </p:nvSpPr>
          <p:spPr>
            <a:xfrm>
              <a:off x="3141980" y="4724400"/>
              <a:ext cx="387896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8    +               =    15 </a:t>
              </a:r>
            </a:p>
          </p:txBody>
        </p:sp>
        <p:sp>
          <p:nvSpPr>
            <p:cNvPr id="7" name="Freeform 6"/>
            <p:cNvSpPr/>
            <p:nvPr/>
          </p:nvSpPr>
          <p:spPr>
            <a:xfrm>
              <a:off x="4656453" y="4645488"/>
              <a:ext cx="669129" cy="669128"/>
            </a:xfrm>
            <a:custGeom>
              <a:avLst/>
              <a:gdLst/>
              <a:ahLst/>
              <a:cxnLst/>
              <a:rect l="0" t="0" r="0" b="0"/>
              <a:pathLst>
                <a:path w="669129" h="669128">
                  <a:moveTo>
                    <a:pt x="0" y="0"/>
                  </a:moveTo>
                  <a:lnTo>
                    <a:pt x="669128" y="0"/>
                  </a:lnTo>
                  <a:lnTo>
                    <a:pt x="669128" y="669127"/>
                  </a:lnTo>
                  <a:lnTo>
                    <a:pt x="0" y="66912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57200" y="6680200"/>
            <a:ext cx="7420708" cy="40010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Sais-tu comment on appelle cette méthode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CD450E4-F543-4B96-BF0F-A0DB98FA8BF1}"/>
              </a:ext>
            </a:extLst>
          </p:cNvPr>
          <p:cNvCxnSpPr/>
          <p:nvPr/>
        </p:nvCxnSpPr>
        <p:spPr>
          <a:xfrm>
            <a:off x="-4318" y="3936570"/>
            <a:ext cx="101643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8984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7933645" cy="122007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3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3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Résous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supposant et en vérifiant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457200" y="5877435"/>
            <a:ext cx="2940881" cy="669128"/>
            <a:chOff x="457200" y="5877435"/>
            <a:chExt cx="2940881" cy="669128"/>
          </a:xfrm>
        </p:grpSpPr>
        <p:sp>
          <p:nvSpPr>
            <p:cNvPr id="4" name="TextBox 3"/>
            <p:cNvSpPr txBox="1"/>
            <p:nvPr/>
          </p:nvSpPr>
          <p:spPr>
            <a:xfrm>
              <a:off x="457200" y="5943600"/>
              <a:ext cx="220202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g) 19 = 10 +</a:t>
              </a:r>
            </a:p>
          </p:txBody>
        </p:sp>
        <p:sp>
          <p:nvSpPr>
            <p:cNvPr id="5" name="Freeform 4"/>
            <p:cNvSpPr/>
            <p:nvPr/>
          </p:nvSpPr>
          <p:spPr>
            <a:xfrm>
              <a:off x="2728953" y="5877435"/>
              <a:ext cx="669128" cy="669128"/>
            </a:xfrm>
            <a:custGeom>
              <a:avLst/>
              <a:gdLst/>
              <a:ahLst/>
              <a:cxnLst/>
              <a:rect l="0" t="0" r="0" b="0"/>
              <a:pathLst>
                <a:path w="669128" h="669128">
                  <a:moveTo>
                    <a:pt x="0" y="0"/>
                  </a:moveTo>
                  <a:lnTo>
                    <a:pt x="669127" y="0"/>
                  </a:lnTo>
                  <a:lnTo>
                    <a:pt x="669127" y="669127"/>
                  </a:lnTo>
                  <a:lnTo>
                    <a:pt x="0" y="66912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57200" y="2092636"/>
            <a:ext cx="2993092" cy="669128"/>
            <a:chOff x="457200" y="2092636"/>
            <a:chExt cx="2993092" cy="669128"/>
          </a:xfrm>
        </p:grpSpPr>
        <p:sp>
          <p:nvSpPr>
            <p:cNvPr id="6" name="TextBox 5"/>
            <p:cNvSpPr txBox="1"/>
            <p:nvPr/>
          </p:nvSpPr>
          <p:spPr>
            <a:xfrm>
              <a:off x="457200" y="2159000"/>
              <a:ext cx="299309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          + 4 = 10 </a:t>
              </a:r>
            </a:p>
          </p:txBody>
        </p:sp>
        <p:sp>
          <p:nvSpPr>
            <p:cNvPr id="7" name="Freeform 6"/>
            <p:cNvSpPr/>
            <p:nvPr/>
          </p:nvSpPr>
          <p:spPr>
            <a:xfrm>
              <a:off x="1098366" y="2092636"/>
              <a:ext cx="669129" cy="669128"/>
            </a:xfrm>
            <a:custGeom>
              <a:avLst/>
              <a:gdLst/>
              <a:ahLst/>
              <a:cxnLst/>
              <a:rect l="0" t="0" r="0" b="0"/>
              <a:pathLst>
                <a:path w="669129" h="669128">
                  <a:moveTo>
                    <a:pt x="0" y="0"/>
                  </a:moveTo>
                  <a:lnTo>
                    <a:pt x="669128" y="0"/>
                  </a:lnTo>
                  <a:lnTo>
                    <a:pt x="669128" y="669127"/>
                  </a:lnTo>
                  <a:lnTo>
                    <a:pt x="0" y="66912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57200" y="3985036"/>
            <a:ext cx="2567595" cy="669128"/>
            <a:chOff x="457200" y="3985036"/>
            <a:chExt cx="2567595" cy="669128"/>
          </a:xfrm>
        </p:grpSpPr>
        <p:sp>
          <p:nvSpPr>
            <p:cNvPr id="10" name="TextBox 9"/>
            <p:cNvSpPr txBox="1"/>
            <p:nvPr/>
          </p:nvSpPr>
          <p:spPr>
            <a:xfrm>
              <a:off x="457200" y="4051300"/>
              <a:ext cx="181221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 6 + 8 =</a:t>
              </a:r>
            </a:p>
          </p:txBody>
        </p:sp>
        <p:sp>
          <p:nvSpPr>
            <p:cNvPr id="11" name="Freeform 10"/>
            <p:cNvSpPr/>
            <p:nvPr/>
          </p:nvSpPr>
          <p:spPr>
            <a:xfrm>
              <a:off x="2355666" y="3985036"/>
              <a:ext cx="669129" cy="669128"/>
            </a:xfrm>
            <a:custGeom>
              <a:avLst/>
              <a:gdLst/>
              <a:ahLst/>
              <a:cxnLst/>
              <a:rect l="0" t="0" r="0" b="0"/>
              <a:pathLst>
                <a:path w="669129" h="669128">
                  <a:moveTo>
                    <a:pt x="0" y="0"/>
                  </a:moveTo>
                  <a:lnTo>
                    <a:pt x="669128" y="0"/>
                  </a:lnTo>
                  <a:lnTo>
                    <a:pt x="669128" y="669127"/>
                  </a:lnTo>
                  <a:lnTo>
                    <a:pt x="0" y="66912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835400" y="2092636"/>
            <a:ext cx="2894295" cy="669128"/>
            <a:chOff x="3835400" y="2092636"/>
            <a:chExt cx="2894295" cy="669128"/>
          </a:xfrm>
        </p:grpSpPr>
        <p:sp>
          <p:nvSpPr>
            <p:cNvPr id="13" name="TextBox 12"/>
            <p:cNvSpPr txBox="1"/>
            <p:nvPr/>
          </p:nvSpPr>
          <p:spPr>
            <a:xfrm>
              <a:off x="3835400" y="2159000"/>
              <a:ext cx="289429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 5 +          = 11</a:t>
              </a:r>
            </a:p>
          </p:txBody>
        </p:sp>
        <p:sp>
          <p:nvSpPr>
            <p:cNvPr id="14" name="Freeform 13"/>
            <p:cNvSpPr/>
            <p:nvPr/>
          </p:nvSpPr>
          <p:spPr>
            <a:xfrm>
              <a:off x="5079046" y="2092636"/>
              <a:ext cx="669128" cy="669128"/>
            </a:xfrm>
            <a:custGeom>
              <a:avLst/>
              <a:gdLst/>
              <a:ahLst/>
              <a:cxnLst/>
              <a:rect l="0" t="0" r="0" b="0"/>
              <a:pathLst>
                <a:path w="669128" h="669128">
                  <a:moveTo>
                    <a:pt x="0" y="0"/>
                  </a:moveTo>
                  <a:lnTo>
                    <a:pt x="669127" y="0"/>
                  </a:lnTo>
                  <a:lnTo>
                    <a:pt x="669127" y="669127"/>
                  </a:lnTo>
                  <a:lnTo>
                    <a:pt x="0" y="66912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061200" y="2092636"/>
            <a:ext cx="2712874" cy="669128"/>
            <a:chOff x="7061200" y="2092636"/>
            <a:chExt cx="2712874" cy="669128"/>
          </a:xfrm>
        </p:grpSpPr>
        <p:sp>
          <p:nvSpPr>
            <p:cNvPr id="12" name="TextBox 11"/>
            <p:cNvSpPr txBox="1"/>
            <p:nvPr/>
          </p:nvSpPr>
          <p:spPr>
            <a:xfrm>
              <a:off x="7061200" y="2159000"/>
              <a:ext cx="199574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 15 = 7 +</a:t>
              </a:r>
            </a:p>
          </p:txBody>
        </p:sp>
        <p:sp>
          <p:nvSpPr>
            <p:cNvPr id="15" name="Freeform 14"/>
            <p:cNvSpPr/>
            <p:nvPr/>
          </p:nvSpPr>
          <p:spPr>
            <a:xfrm>
              <a:off x="9104946" y="2092636"/>
              <a:ext cx="669128" cy="669128"/>
            </a:xfrm>
            <a:custGeom>
              <a:avLst/>
              <a:gdLst/>
              <a:ahLst/>
              <a:cxnLst/>
              <a:rect l="0" t="0" r="0" b="0"/>
              <a:pathLst>
                <a:path w="669128" h="669128">
                  <a:moveTo>
                    <a:pt x="0" y="0"/>
                  </a:moveTo>
                  <a:lnTo>
                    <a:pt x="669127" y="0"/>
                  </a:lnTo>
                  <a:lnTo>
                    <a:pt x="669127" y="669127"/>
                  </a:lnTo>
                  <a:lnTo>
                    <a:pt x="0" y="66912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835400" y="3985036"/>
            <a:ext cx="2685762" cy="669128"/>
            <a:chOff x="3835400" y="3985036"/>
            <a:chExt cx="2685762" cy="669128"/>
          </a:xfrm>
        </p:grpSpPr>
        <p:sp>
          <p:nvSpPr>
            <p:cNvPr id="9" name="TextBox 8"/>
            <p:cNvSpPr txBox="1"/>
            <p:nvPr/>
          </p:nvSpPr>
          <p:spPr>
            <a:xfrm>
              <a:off x="3835400" y="4051300"/>
              <a:ext cx="268576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e)          = 7 + 9</a:t>
              </a:r>
            </a:p>
          </p:txBody>
        </p:sp>
        <p:sp>
          <p:nvSpPr>
            <p:cNvPr id="16" name="Freeform 15"/>
            <p:cNvSpPr/>
            <p:nvPr/>
          </p:nvSpPr>
          <p:spPr>
            <a:xfrm>
              <a:off x="4448018" y="3985036"/>
              <a:ext cx="669129" cy="669128"/>
            </a:xfrm>
            <a:custGeom>
              <a:avLst/>
              <a:gdLst/>
              <a:ahLst/>
              <a:cxnLst/>
              <a:rect l="0" t="0" r="0" b="0"/>
              <a:pathLst>
                <a:path w="669129" h="669128">
                  <a:moveTo>
                    <a:pt x="0" y="0"/>
                  </a:moveTo>
                  <a:lnTo>
                    <a:pt x="669128" y="0"/>
                  </a:lnTo>
                  <a:lnTo>
                    <a:pt x="669128" y="669127"/>
                  </a:lnTo>
                  <a:lnTo>
                    <a:pt x="0" y="66912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7061200" y="3985036"/>
            <a:ext cx="2861826" cy="669128"/>
            <a:chOff x="7061200" y="3985036"/>
            <a:chExt cx="2861826" cy="669128"/>
          </a:xfrm>
        </p:grpSpPr>
        <p:sp>
          <p:nvSpPr>
            <p:cNvPr id="8" name="TextBox 7"/>
            <p:cNvSpPr txBox="1"/>
            <p:nvPr/>
          </p:nvSpPr>
          <p:spPr>
            <a:xfrm>
              <a:off x="7061200" y="4051300"/>
              <a:ext cx="286182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f) 18 =          + 9 </a:t>
              </a:r>
            </a:p>
          </p:txBody>
        </p:sp>
        <p:sp>
          <p:nvSpPr>
            <p:cNvPr id="17" name="Freeform 16"/>
            <p:cNvSpPr/>
            <p:nvPr/>
          </p:nvSpPr>
          <p:spPr>
            <a:xfrm>
              <a:off x="8390845" y="3985036"/>
              <a:ext cx="669128" cy="669128"/>
            </a:xfrm>
            <a:custGeom>
              <a:avLst/>
              <a:gdLst/>
              <a:ahLst/>
              <a:cxnLst/>
              <a:rect l="0" t="0" r="0" b="0"/>
              <a:pathLst>
                <a:path w="669128" h="669128">
                  <a:moveTo>
                    <a:pt x="0" y="0"/>
                  </a:moveTo>
                  <a:lnTo>
                    <a:pt x="669127" y="0"/>
                  </a:lnTo>
                  <a:lnTo>
                    <a:pt x="669127" y="669127"/>
                  </a:lnTo>
                  <a:lnTo>
                    <a:pt x="0" y="66912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835399" y="5877435"/>
            <a:ext cx="3962117" cy="669128"/>
            <a:chOff x="3835400" y="5877435"/>
            <a:chExt cx="3819980" cy="669128"/>
          </a:xfrm>
        </p:grpSpPr>
        <p:sp>
          <p:nvSpPr>
            <p:cNvPr id="3" name="TextBox 2"/>
            <p:cNvSpPr txBox="1"/>
            <p:nvPr/>
          </p:nvSpPr>
          <p:spPr>
            <a:xfrm>
              <a:off x="3835400" y="5943600"/>
              <a:ext cx="3135124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FF0000"/>
                  </a:solidFill>
                  <a:latin typeface="Century Gothic"/>
                </a:rPr>
                <a:t>Bonus :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100 = 20 +</a:t>
              </a:r>
            </a:p>
          </p:txBody>
        </p:sp>
        <p:sp>
          <p:nvSpPr>
            <p:cNvPr id="18" name="Freeform 17"/>
            <p:cNvSpPr/>
            <p:nvPr/>
          </p:nvSpPr>
          <p:spPr>
            <a:xfrm>
              <a:off x="6986252" y="5877435"/>
              <a:ext cx="669128" cy="669128"/>
            </a:xfrm>
            <a:custGeom>
              <a:avLst/>
              <a:gdLst/>
              <a:ahLst/>
              <a:cxnLst/>
              <a:rect l="0" t="0" r="0" b="0"/>
              <a:pathLst>
                <a:path w="669128" h="669128">
                  <a:moveTo>
                    <a:pt x="0" y="0"/>
                  </a:moveTo>
                  <a:lnTo>
                    <a:pt x="669127" y="0"/>
                  </a:lnTo>
                  <a:lnTo>
                    <a:pt x="669127" y="669127"/>
                  </a:lnTo>
                  <a:lnTo>
                    <a:pt x="0" y="66912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726493" y="5580345"/>
            <a:ext cx="6433507" cy="2039655"/>
            <a:chOff x="3726493" y="5580345"/>
            <a:chExt cx="6433507" cy="2039655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3726493" y="5580346"/>
              <a:ext cx="643350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3726493" y="5580345"/>
              <a:ext cx="0" cy="20396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72782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902079" y="1918843"/>
            <a:ext cx="6355842" cy="606552"/>
            <a:chOff x="1902079" y="1918843"/>
            <a:chExt cx="6355842" cy="606552"/>
          </a:xfrm>
        </p:grpSpPr>
        <p:sp>
          <p:nvSpPr>
            <p:cNvPr id="2" name="Oval 1"/>
            <p:cNvSpPr/>
            <p:nvPr/>
          </p:nvSpPr>
          <p:spPr>
            <a:xfrm>
              <a:off x="1902079" y="1918843"/>
              <a:ext cx="606552" cy="606552"/>
            </a:xfrm>
            <a:prstGeom prst="ellipse">
              <a:avLst/>
            </a:prstGeom>
            <a:solidFill>
              <a:srgbClr val="80808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3" name="Oval 2"/>
            <p:cNvSpPr/>
            <p:nvPr/>
          </p:nvSpPr>
          <p:spPr>
            <a:xfrm>
              <a:off x="3541903" y="1918843"/>
              <a:ext cx="606552" cy="606552"/>
            </a:xfrm>
            <a:prstGeom prst="ellipse">
              <a:avLst/>
            </a:prstGeom>
            <a:solidFill>
              <a:srgbClr val="80808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4" name="Oval 3"/>
            <p:cNvSpPr/>
            <p:nvPr/>
          </p:nvSpPr>
          <p:spPr>
            <a:xfrm>
              <a:off x="2721991" y="1918843"/>
              <a:ext cx="606552" cy="606552"/>
            </a:xfrm>
            <a:prstGeom prst="ellipse">
              <a:avLst/>
            </a:prstGeom>
            <a:solidFill>
              <a:srgbClr val="80808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5" name="Oval 4"/>
            <p:cNvSpPr/>
            <p:nvPr/>
          </p:nvSpPr>
          <p:spPr>
            <a:xfrm>
              <a:off x="4363339" y="1918843"/>
              <a:ext cx="606552" cy="606552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6" name="Oval 5"/>
            <p:cNvSpPr/>
            <p:nvPr/>
          </p:nvSpPr>
          <p:spPr>
            <a:xfrm>
              <a:off x="5184775" y="1918843"/>
              <a:ext cx="606552" cy="606552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7" name="Oval 6"/>
            <p:cNvSpPr/>
            <p:nvPr/>
          </p:nvSpPr>
          <p:spPr>
            <a:xfrm>
              <a:off x="6824599" y="1918843"/>
              <a:ext cx="606552" cy="606552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8" name="Oval 7"/>
            <p:cNvSpPr/>
            <p:nvPr/>
          </p:nvSpPr>
          <p:spPr>
            <a:xfrm>
              <a:off x="6004687" y="1918843"/>
              <a:ext cx="606552" cy="606552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9" name="Oval 8"/>
            <p:cNvSpPr/>
            <p:nvPr/>
          </p:nvSpPr>
          <p:spPr>
            <a:xfrm>
              <a:off x="7651369" y="1918843"/>
              <a:ext cx="606552" cy="606552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95300" y="444500"/>
            <a:ext cx="96418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Voici un autre dessin que l’on peut faire pour les 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phrases d’addition et de soustraction 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5300" y="6045200"/>
            <a:ext cx="9677146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Ensemble, ceci s’appelle une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famille de faits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95300" y="3175000"/>
            <a:ext cx="96418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phrases numériques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représente-t-il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95300" y="6845300"/>
            <a:ext cx="4584700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N-36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40529348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44500"/>
            <a:ext cx="9603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Écris la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famille de faits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pour ce dessin.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082548" y="1871218"/>
            <a:ext cx="7994904" cy="606552"/>
            <a:chOff x="1082548" y="1871218"/>
            <a:chExt cx="7994904" cy="606552"/>
          </a:xfrm>
        </p:grpSpPr>
        <p:sp>
          <p:nvSpPr>
            <p:cNvPr id="3" name="Oval 2"/>
            <p:cNvSpPr/>
            <p:nvPr/>
          </p:nvSpPr>
          <p:spPr>
            <a:xfrm>
              <a:off x="1896110" y="1871218"/>
              <a:ext cx="606552" cy="606552"/>
            </a:xfrm>
            <a:prstGeom prst="ellipse">
              <a:avLst/>
            </a:prstGeom>
            <a:solidFill>
              <a:srgbClr val="80808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" name="Oval 3"/>
            <p:cNvSpPr/>
            <p:nvPr/>
          </p:nvSpPr>
          <p:spPr>
            <a:xfrm>
              <a:off x="3535934" y="1871218"/>
              <a:ext cx="606552" cy="606552"/>
            </a:xfrm>
            <a:prstGeom prst="ellipse">
              <a:avLst/>
            </a:prstGeom>
            <a:solidFill>
              <a:srgbClr val="80808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" name="Oval 4"/>
            <p:cNvSpPr/>
            <p:nvPr/>
          </p:nvSpPr>
          <p:spPr>
            <a:xfrm>
              <a:off x="2716022" y="1871218"/>
              <a:ext cx="606552" cy="606552"/>
            </a:xfrm>
            <a:prstGeom prst="ellipse">
              <a:avLst/>
            </a:prstGeom>
            <a:solidFill>
              <a:srgbClr val="80808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" name="Oval 5"/>
            <p:cNvSpPr/>
            <p:nvPr/>
          </p:nvSpPr>
          <p:spPr>
            <a:xfrm>
              <a:off x="4357370" y="1871218"/>
              <a:ext cx="606553" cy="606552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7" name="Oval 6"/>
            <p:cNvSpPr/>
            <p:nvPr/>
          </p:nvSpPr>
          <p:spPr>
            <a:xfrm>
              <a:off x="5178806" y="1871218"/>
              <a:ext cx="606552" cy="606552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8" name="Oval 7"/>
            <p:cNvSpPr/>
            <p:nvPr/>
          </p:nvSpPr>
          <p:spPr>
            <a:xfrm>
              <a:off x="6818630" y="1871218"/>
              <a:ext cx="606552" cy="606552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9" name="Oval 8"/>
            <p:cNvSpPr/>
            <p:nvPr/>
          </p:nvSpPr>
          <p:spPr>
            <a:xfrm>
              <a:off x="7645400" y="1871218"/>
              <a:ext cx="606552" cy="606552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0" name="Oval 9"/>
            <p:cNvSpPr/>
            <p:nvPr/>
          </p:nvSpPr>
          <p:spPr>
            <a:xfrm>
              <a:off x="5998718" y="1871218"/>
              <a:ext cx="606552" cy="606552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1" name="Oval 10"/>
            <p:cNvSpPr/>
            <p:nvPr/>
          </p:nvSpPr>
          <p:spPr>
            <a:xfrm>
              <a:off x="1082548" y="1871218"/>
              <a:ext cx="606552" cy="606552"/>
            </a:xfrm>
            <a:prstGeom prst="ellipse">
              <a:avLst/>
            </a:prstGeom>
            <a:solidFill>
              <a:srgbClr val="80808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2" name="Oval 11"/>
            <p:cNvSpPr/>
            <p:nvPr/>
          </p:nvSpPr>
          <p:spPr>
            <a:xfrm>
              <a:off x="8470900" y="1871218"/>
              <a:ext cx="606552" cy="606552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</p:spTree>
    <p:extLst>
      <p:ext uri="{BB962C8B-B14F-4D97-AF65-F5344CB8AC3E}">
        <p14:creationId xmlns:p14="http://schemas.microsoft.com/office/powerpoint/2010/main" val="3856534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79637AE1-D47E-92B8-A7E3-8D44A09F49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324" y="2216658"/>
            <a:ext cx="6245352" cy="2005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3022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499" y="419100"/>
            <a:ext cx="7121909" cy="115986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Écris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famille de faits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pour l’image. 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736217" y="2365375"/>
            <a:ext cx="6687566" cy="580644"/>
            <a:chOff x="1736217" y="2365375"/>
            <a:chExt cx="6687566" cy="580644"/>
          </a:xfrm>
        </p:grpSpPr>
        <p:grpSp>
          <p:nvGrpSpPr>
            <p:cNvPr id="5" name="Group 4"/>
            <p:cNvGrpSpPr/>
            <p:nvPr/>
          </p:nvGrpSpPr>
          <p:grpSpPr>
            <a:xfrm>
              <a:off x="2498217" y="2365375"/>
              <a:ext cx="1342644" cy="580644"/>
              <a:chOff x="2498217" y="2365375"/>
              <a:chExt cx="1342644" cy="580644"/>
            </a:xfrm>
          </p:grpSpPr>
          <p:sp>
            <p:nvSpPr>
              <p:cNvPr id="3" name="Oval 2"/>
              <p:cNvSpPr/>
              <p:nvPr/>
            </p:nvSpPr>
            <p:spPr>
              <a:xfrm>
                <a:off x="2498217" y="2365375"/>
                <a:ext cx="580644" cy="580644"/>
              </a:xfrm>
              <a:prstGeom prst="ellipse">
                <a:avLst/>
              </a:prstGeom>
              <a:solidFill>
                <a:srgbClr val="80808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4" name="Oval 3"/>
              <p:cNvSpPr/>
              <p:nvPr/>
            </p:nvSpPr>
            <p:spPr>
              <a:xfrm>
                <a:off x="3260217" y="2365375"/>
                <a:ext cx="580644" cy="580644"/>
              </a:xfrm>
              <a:prstGeom prst="ellipse">
                <a:avLst/>
              </a:prstGeom>
              <a:solidFill>
                <a:srgbClr val="80808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</p:grpSp>
        <p:sp>
          <p:nvSpPr>
            <p:cNvPr id="6" name="Oval 5"/>
            <p:cNvSpPr/>
            <p:nvPr/>
          </p:nvSpPr>
          <p:spPr>
            <a:xfrm>
              <a:off x="4020566" y="2365375"/>
              <a:ext cx="580644" cy="580644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7" name="Oval 6"/>
            <p:cNvSpPr/>
            <p:nvPr/>
          </p:nvSpPr>
          <p:spPr>
            <a:xfrm>
              <a:off x="4795266" y="2365375"/>
              <a:ext cx="580644" cy="580644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8" name="Oval 7"/>
            <p:cNvSpPr/>
            <p:nvPr/>
          </p:nvSpPr>
          <p:spPr>
            <a:xfrm>
              <a:off x="5569966" y="2365375"/>
              <a:ext cx="580644" cy="580644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9" name="Oval 8"/>
            <p:cNvSpPr/>
            <p:nvPr/>
          </p:nvSpPr>
          <p:spPr>
            <a:xfrm>
              <a:off x="6319266" y="2365375"/>
              <a:ext cx="580644" cy="580644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10" name="Oval 9"/>
            <p:cNvSpPr/>
            <p:nvPr/>
          </p:nvSpPr>
          <p:spPr>
            <a:xfrm>
              <a:off x="7093966" y="2365375"/>
              <a:ext cx="580644" cy="580644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11" name="Oval 10"/>
            <p:cNvSpPr/>
            <p:nvPr/>
          </p:nvSpPr>
          <p:spPr>
            <a:xfrm>
              <a:off x="7843139" y="2365375"/>
              <a:ext cx="580644" cy="580644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12" name="Oval 11"/>
            <p:cNvSpPr/>
            <p:nvPr/>
          </p:nvSpPr>
          <p:spPr>
            <a:xfrm>
              <a:off x="1736217" y="2365375"/>
              <a:ext cx="580644" cy="580644"/>
            </a:xfrm>
            <a:prstGeom prst="ellipse">
              <a:avLst/>
            </a:prstGeom>
            <a:solidFill>
              <a:srgbClr val="80808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</p:spTree>
    <p:extLst>
      <p:ext uri="{BB962C8B-B14F-4D97-AF65-F5344CB8AC3E}">
        <p14:creationId xmlns:p14="http://schemas.microsoft.com/office/powerpoint/2010/main" val="41524130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8255000" cy="181588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Maintenant, inversons la tâche.</a:t>
            </a:r>
          </a:p>
          <a:p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Dessine un modèle avec des cercles pour cette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équation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899" y="5118100"/>
            <a:ext cx="8583665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Quelles autres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équations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appartiennent à cette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famille de faits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69080" y="2476500"/>
            <a:ext cx="202821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  +  1  =  3</a:t>
            </a:r>
          </a:p>
        </p:txBody>
      </p:sp>
    </p:spTree>
    <p:extLst>
      <p:ext uri="{BB962C8B-B14F-4D97-AF65-F5344CB8AC3E}">
        <p14:creationId xmlns:p14="http://schemas.microsoft.com/office/powerpoint/2010/main" val="37351446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4640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Dessine un modèle pour cette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équation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Ensuite, écris le reste des équations de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famille de faits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81780" y="2146300"/>
            <a:ext cx="1990536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4  –  3  =  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899" y="6819900"/>
            <a:ext cx="3951376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N-37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32215457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4386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Dessine le modèle de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l’équation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 Écris le reste 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équations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 la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famille de faits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2400300"/>
            <a:ext cx="2107044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2 + 3 = 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4927600"/>
            <a:ext cx="2069019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7 – 2 = 5</a:t>
            </a:r>
          </a:p>
        </p:txBody>
      </p:sp>
    </p:spTree>
    <p:extLst>
      <p:ext uri="{BB962C8B-B14F-4D97-AF65-F5344CB8AC3E}">
        <p14:creationId xmlns:p14="http://schemas.microsoft.com/office/powerpoint/2010/main" val="13774164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2123186" y="1238250"/>
            <a:ext cx="5913628" cy="580644"/>
            <a:chOff x="2123186" y="1238250"/>
            <a:chExt cx="5913628" cy="580644"/>
          </a:xfrm>
        </p:grpSpPr>
        <p:sp>
          <p:nvSpPr>
            <p:cNvPr id="2" name="Oval 1"/>
            <p:cNvSpPr/>
            <p:nvPr/>
          </p:nvSpPr>
          <p:spPr>
            <a:xfrm>
              <a:off x="2123186" y="1238250"/>
              <a:ext cx="580644" cy="580644"/>
            </a:xfrm>
            <a:prstGeom prst="ellipse">
              <a:avLst/>
            </a:prstGeom>
            <a:solidFill>
              <a:srgbClr val="808080">
                <a:alpha val="80000"/>
              </a:srgbClr>
            </a:solidFill>
            <a:ln w="25400" cap="flat" cmpd="sng" algn="ctr">
              <a:solidFill>
                <a:srgbClr val="000000">
                  <a:alpha val="8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" name="Oval 2"/>
            <p:cNvSpPr/>
            <p:nvPr/>
          </p:nvSpPr>
          <p:spPr>
            <a:xfrm>
              <a:off x="3645535" y="1238250"/>
              <a:ext cx="580644" cy="580644"/>
            </a:xfrm>
            <a:prstGeom prst="ellipse">
              <a:avLst/>
            </a:prstGeom>
            <a:solidFill>
              <a:srgbClr val="808080">
                <a:alpha val="80000"/>
              </a:srgbClr>
            </a:solidFill>
            <a:ln w="25400" cap="flat" cmpd="sng" algn="ctr">
              <a:solidFill>
                <a:srgbClr val="000000">
                  <a:alpha val="8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" name="Oval 3"/>
            <p:cNvSpPr/>
            <p:nvPr/>
          </p:nvSpPr>
          <p:spPr>
            <a:xfrm>
              <a:off x="2884424" y="1238250"/>
              <a:ext cx="580644" cy="580644"/>
            </a:xfrm>
            <a:prstGeom prst="ellipse">
              <a:avLst/>
            </a:prstGeom>
            <a:solidFill>
              <a:srgbClr val="808080">
                <a:alpha val="80000"/>
              </a:srgbClr>
            </a:solidFill>
            <a:ln w="25400" cap="flat" cmpd="sng" algn="ctr">
              <a:solidFill>
                <a:srgbClr val="000000">
                  <a:alpha val="8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" name="Oval 4"/>
            <p:cNvSpPr/>
            <p:nvPr/>
          </p:nvSpPr>
          <p:spPr>
            <a:xfrm>
              <a:off x="4408297" y="1238250"/>
              <a:ext cx="580644" cy="580644"/>
            </a:xfrm>
            <a:prstGeom prst="ellipse">
              <a:avLst/>
            </a:prstGeom>
            <a:solidFill>
              <a:srgbClr val="808080">
                <a:alpha val="80000"/>
              </a:srgbClr>
            </a:solidFill>
            <a:ln w="25400" cap="flat" cmpd="sng" algn="ctr">
              <a:solidFill>
                <a:srgbClr val="000000">
                  <a:alpha val="8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" name="Oval 5"/>
            <p:cNvSpPr/>
            <p:nvPr/>
          </p:nvSpPr>
          <p:spPr>
            <a:xfrm>
              <a:off x="5171821" y="1238250"/>
              <a:ext cx="580644" cy="580644"/>
            </a:xfrm>
            <a:prstGeom prst="ellipse">
              <a:avLst/>
            </a:prstGeom>
            <a:solidFill>
              <a:srgbClr val="808080">
                <a:alpha val="80000"/>
              </a:srgbClr>
            </a:solidFill>
            <a:ln w="25400" cap="flat" cmpd="sng" algn="ctr">
              <a:solidFill>
                <a:srgbClr val="000000">
                  <a:alpha val="8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7" name="Oval 6"/>
            <p:cNvSpPr/>
            <p:nvPr/>
          </p:nvSpPr>
          <p:spPr>
            <a:xfrm>
              <a:off x="6694170" y="1238250"/>
              <a:ext cx="580644" cy="580644"/>
            </a:xfrm>
            <a:prstGeom prst="ellipse">
              <a:avLst/>
            </a:prstGeom>
            <a:solidFill>
              <a:srgbClr val="808080">
                <a:alpha val="80000"/>
              </a:srgbClr>
            </a:solidFill>
            <a:ln w="25400" cap="flat" cmpd="sng" algn="ctr">
              <a:solidFill>
                <a:srgbClr val="000000">
                  <a:alpha val="8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8" name="Oval 7"/>
            <p:cNvSpPr/>
            <p:nvPr/>
          </p:nvSpPr>
          <p:spPr>
            <a:xfrm>
              <a:off x="5932932" y="1238250"/>
              <a:ext cx="580644" cy="580644"/>
            </a:xfrm>
            <a:prstGeom prst="ellipse">
              <a:avLst/>
            </a:prstGeom>
            <a:solidFill>
              <a:srgbClr val="808080">
                <a:alpha val="80000"/>
              </a:srgbClr>
            </a:solidFill>
            <a:ln w="25400" cap="flat" cmpd="sng" algn="ctr">
              <a:solidFill>
                <a:srgbClr val="000000">
                  <a:alpha val="8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9" name="Oval 8"/>
            <p:cNvSpPr/>
            <p:nvPr/>
          </p:nvSpPr>
          <p:spPr>
            <a:xfrm>
              <a:off x="7456170" y="1238250"/>
              <a:ext cx="580644" cy="580644"/>
            </a:xfrm>
            <a:prstGeom prst="ellipse">
              <a:avLst/>
            </a:prstGeom>
            <a:solidFill>
              <a:srgbClr val="808080">
                <a:alpha val="80000"/>
              </a:srgbClr>
            </a:solidFill>
            <a:ln w="25400" cap="flat" cmpd="sng" algn="ctr">
              <a:solidFill>
                <a:srgbClr val="000000">
                  <a:alpha val="8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49579" y="2654300"/>
            <a:ext cx="650387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Il y a 8 cercles au total, donc j’écris :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5300" y="228600"/>
            <a:ext cx="9324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Expliquez que certains cercles sont cachés dans la case.</a:t>
            </a:r>
          </a:p>
        </p:txBody>
      </p:sp>
      <p:sp>
        <p:nvSpPr>
          <p:cNvPr id="13" name="Freeform 12"/>
          <p:cNvSpPr/>
          <p:nvPr/>
        </p:nvSpPr>
        <p:spPr>
          <a:xfrm>
            <a:off x="4346358" y="974322"/>
            <a:ext cx="3934043" cy="1108501"/>
          </a:xfrm>
          <a:custGeom>
            <a:avLst/>
            <a:gdLst/>
            <a:ahLst/>
            <a:cxnLst/>
            <a:rect l="0" t="0" r="0" b="0"/>
            <a:pathLst>
              <a:path w="3934043" h="1108501">
                <a:moveTo>
                  <a:pt x="0" y="0"/>
                </a:moveTo>
                <a:lnTo>
                  <a:pt x="3934042" y="0"/>
                </a:lnTo>
                <a:lnTo>
                  <a:pt x="3934042" y="1108500"/>
                </a:lnTo>
                <a:lnTo>
                  <a:pt x="0" y="1108500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282828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4" name="TextBox 13"/>
          <p:cNvSpPr txBox="1"/>
          <p:nvPr/>
        </p:nvSpPr>
        <p:spPr>
          <a:xfrm>
            <a:off x="6261100" y="228600"/>
            <a:ext cx="3797062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N-37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–38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pour plus de détails.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611880" y="3581400"/>
            <a:ext cx="295554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 +         = 8</a:t>
            </a:r>
          </a:p>
        </p:txBody>
      </p:sp>
      <p:sp>
        <p:nvSpPr>
          <p:cNvPr id="16" name="Freeform 15"/>
          <p:cNvSpPr/>
          <p:nvPr/>
        </p:nvSpPr>
        <p:spPr>
          <a:xfrm>
            <a:off x="4804427" y="3557232"/>
            <a:ext cx="567819" cy="567819"/>
          </a:xfrm>
          <a:custGeom>
            <a:avLst/>
            <a:gdLst/>
            <a:ahLst/>
            <a:cxnLst/>
            <a:rect l="0" t="0" r="0" b="0"/>
            <a:pathLst>
              <a:path w="567819" h="567819">
                <a:moveTo>
                  <a:pt x="0" y="0"/>
                </a:moveTo>
                <a:lnTo>
                  <a:pt x="567818" y="0"/>
                </a:lnTo>
                <a:lnTo>
                  <a:pt x="567818" y="567818"/>
                </a:lnTo>
                <a:lnTo>
                  <a:pt x="0" y="567818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7" name="TextBox 16"/>
          <p:cNvSpPr txBox="1"/>
          <p:nvPr/>
        </p:nvSpPr>
        <p:spPr>
          <a:xfrm>
            <a:off x="495300" y="6819900"/>
            <a:ext cx="8585200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Demandez à un volontaire d’écrire le reste des équations de la famille de faits et de comparer les équations.</a:t>
            </a:r>
          </a:p>
        </p:txBody>
      </p:sp>
    </p:spTree>
    <p:extLst>
      <p:ext uri="{BB962C8B-B14F-4D97-AF65-F5344CB8AC3E}">
        <p14:creationId xmlns:p14="http://schemas.microsoft.com/office/powerpoint/2010/main" val="568133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31800"/>
            <a:ext cx="4815716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Il manque un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terme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ici :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916680" y="1653616"/>
            <a:ext cx="2955544" cy="593642"/>
            <a:chOff x="3916680" y="1653616"/>
            <a:chExt cx="2955544" cy="593642"/>
          </a:xfrm>
        </p:grpSpPr>
        <p:sp>
          <p:nvSpPr>
            <p:cNvPr id="3" name="TextBox 2"/>
            <p:cNvSpPr txBox="1"/>
            <p:nvPr/>
          </p:nvSpPr>
          <p:spPr>
            <a:xfrm>
              <a:off x="3916680" y="1663700"/>
              <a:ext cx="2955544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+ 2 = 5</a:t>
              </a:r>
            </a:p>
          </p:txBody>
        </p:sp>
        <p:sp>
          <p:nvSpPr>
            <p:cNvPr id="4" name="Freeform 3"/>
            <p:cNvSpPr/>
            <p:nvPr/>
          </p:nvSpPr>
          <p:spPr>
            <a:xfrm>
              <a:off x="4114459" y="1653616"/>
              <a:ext cx="567819" cy="567818"/>
            </a:xfrm>
            <a:custGeom>
              <a:avLst/>
              <a:gdLst/>
              <a:ahLst/>
              <a:cxnLst/>
              <a:rect l="0" t="0" r="0" b="0"/>
              <a:pathLst>
                <a:path w="567819" h="567818">
                  <a:moveTo>
                    <a:pt x="0" y="0"/>
                  </a:moveTo>
                  <a:lnTo>
                    <a:pt x="567818" y="0"/>
                  </a:lnTo>
                  <a:lnTo>
                    <a:pt x="567818" y="567817"/>
                  </a:lnTo>
                  <a:lnTo>
                    <a:pt x="0" y="56781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95300" y="2908300"/>
            <a:ext cx="9554464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Quelle phrase de soustraction puis-je écrire pour trouver 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nombre inconnu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5300" y="6769100"/>
            <a:ext cx="7734300" cy="41235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 Il suffit de soustraire l’autre terme à partir du total.</a:t>
            </a:r>
          </a:p>
        </p:txBody>
      </p:sp>
    </p:spTree>
    <p:extLst>
      <p:ext uri="{BB962C8B-B14F-4D97-AF65-F5344CB8AC3E}">
        <p14:creationId xmlns:p14="http://schemas.microsoft.com/office/powerpoint/2010/main" val="6575578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3243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Écris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l’équation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 soustraction pour trouver le nombre manquant. 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69900" y="2449557"/>
            <a:ext cx="2993092" cy="669129"/>
            <a:chOff x="469900" y="2449557"/>
            <a:chExt cx="2993092" cy="669129"/>
          </a:xfrm>
        </p:grpSpPr>
        <p:sp>
          <p:nvSpPr>
            <p:cNvPr id="4" name="TextBox 3"/>
            <p:cNvSpPr txBox="1"/>
            <p:nvPr/>
          </p:nvSpPr>
          <p:spPr>
            <a:xfrm>
              <a:off x="469900" y="2501900"/>
              <a:ext cx="2993092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          + 4 = 12 </a:t>
              </a:r>
            </a:p>
          </p:txBody>
        </p:sp>
        <p:sp>
          <p:nvSpPr>
            <p:cNvPr id="8" name="Freeform 7"/>
            <p:cNvSpPr/>
            <p:nvPr/>
          </p:nvSpPr>
          <p:spPr>
            <a:xfrm>
              <a:off x="1101827" y="2449557"/>
              <a:ext cx="669128" cy="669129"/>
            </a:xfrm>
            <a:custGeom>
              <a:avLst/>
              <a:gdLst/>
              <a:ahLst/>
              <a:cxnLst/>
              <a:rect l="0" t="0" r="0" b="0"/>
              <a:pathLst>
                <a:path w="669128" h="669129">
                  <a:moveTo>
                    <a:pt x="0" y="0"/>
                  </a:moveTo>
                  <a:lnTo>
                    <a:pt x="669127" y="0"/>
                  </a:lnTo>
                  <a:lnTo>
                    <a:pt x="669127" y="669128"/>
                  </a:lnTo>
                  <a:lnTo>
                    <a:pt x="0" y="66912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156200" y="2449557"/>
            <a:ext cx="2992745" cy="669129"/>
            <a:chOff x="5156200" y="2449557"/>
            <a:chExt cx="2992745" cy="669129"/>
          </a:xfrm>
        </p:grpSpPr>
        <p:sp>
          <p:nvSpPr>
            <p:cNvPr id="7" name="TextBox 6"/>
            <p:cNvSpPr txBox="1"/>
            <p:nvPr/>
          </p:nvSpPr>
          <p:spPr>
            <a:xfrm>
              <a:off x="5156200" y="2501900"/>
              <a:ext cx="2992745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 2 +          = 11 </a:t>
              </a:r>
            </a:p>
          </p:txBody>
        </p:sp>
        <p:sp>
          <p:nvSpPr>
            <p:cNvPr id="9" name="Freeform 8"/>
            <p:cNvSpPr/>
            <p:nvPr/>
          </p:nvSpPr>
          <p:spPr>
            <a:xfrm>
              <a:off x="6423127" y="2449557"/>
              <a:ext cx="669128" cy="669129"/>
            </a:xfrm>
            <a:custGeom>
              <a:avLst/>
              <a:gdLst/>
              <a:ahLst/>
              <a:cxnLst/>
              <a:rect l="0" t="0" r="0" b="0"/>
              <a:pathLst>
                <a:path w="669128" h="669129">
                  <a:moveTo>
                    <a:pt x="0" y="0"/>
                  </a:moveTo>
                  <a:lnTo>
                    <a:pt x="669127" y="0"/>
                  </a:lnTo>
                  <a:lnTo>
                    <a:pt x="669127" y="669128"/>
                  </a:lnTo>
                  <a:lnTo>
                    <a:pt x="0" y="66912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95300" y="4258240"/>
            <a:ext cx="2721988" cy="669129"/>
            <a:chOff x="495300" y="4258240"/>
            <a:chExt cx="2721988" cy="669129"/>
          </a:xfrm>
        </p:grpSpPr>
        <p:sp>
          <p:nvSpPr>
            <p:cNvPr id="6" name="TextBox 5"/>
            <p:cNvSpPr txBox="1"/>
            <p:nvPr/>
          </p:nvSpPr>
          <p:spPr>
            <a:xfrm>
              <a:off x="495300" y="4318000"/>
              <a:ext cx="2094195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 15 = 9 + 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2548160" y="4258240"/>
              <a:ext cx="669128" cy="669129"/>
            </a:xfrm>
            <a:custGeom>
              <a:avLst/>
              <a:gdLst/>
              <a:ahLst/>
              <a:cxnLst/>
              <a:rect l="0" t="0" r="0" b="0"/>
              <a:pathLst>
                <a:path w="669128" h="669129">
                  <a:moveTo>
                    <a:pt x="0" y="0"/>
                  </a:moveTo>
                  <a:lnTo>
                    <a:pt x="669127" y="0"/>
                  </a:lnTo>
                  <a:lnTo>
                    <a:pt x="669127" y="669128"/>
                  </a:lnTo>
                  <a:lnTo>
                    <a:pt x="0" y="66912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156200" y="4258240"/>
            <a:ext cx="2895337" cy="669129"/>
            <a:chOff x="5156200" y="4258240"/>
            <a:chExt cx="2895337" cy="669129"/>
          </a:xfrm>
        </p:grpSpPr>
        <p:sp>
          <p:nvSpPr>
            <p:cNvPr id="5" name="TextBox 4"/>
            <p:cNvSpPr txBox="1"/>
            <p:nvPr/>
          </p:nvSpPr>
          <p:spPr>
            <a:xfrm>
              <a:off x="5156200" y="4318000"/>
              <a:ext cx="2895337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 18 =          + 9</a:t>
              </a:r>
            </a:p>
          </p:txBody>
        </p:sp>
        <p:sp>
          <p:nvSpPr>
            <p:cNvPr id="11" name="Freeform 10"/>
            <p:cNvSpPr/>
            <p:nvPr/>
          </p:nvSpPr>
          <p:spPr>
            <a:xfrm>
              <a:off x="6608252" y="4258240"/>
              <a:ext cx="669128" cy="669129"/>
            </a:xfrm>
            <a:custGeom>
              <a:avLst/>
              <a:gdLst/>
              <a:ahLst/>
              <a:cxnLst/>
              <a:rect l="0" t="0" r="0" b="0"/>
              <a:pathLst>
                <a:path w="669128" h="669129">
                  <a:moveTo>
                    <a:pt x="0" y="0"/>
                  </a:moveTo>
                  <a:lnTo>
                    <a:pt x="669127" y="0"/>
                  </a:lnTo>
                  <a:lnTo>
                    <a:pt x="669127" y="669128"/>
                  </a:lnTo>
                  <a:lnTo>
                    <a:pt x="0" y="66912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69900" y="6066923"/>
            <a:ext cx="3829616" cy="669129"/>
            <a:chOff x="469900" y="6066923"/>
            <a:chExt cx="3829616" cy="669129"/>
          </a:xfrm>
        </p:grpSpPr>
        <p:sp>
          <p:nvSpPr>
            <p:cNvPr id="3" name="TextBox 2"/>
            <p:cNvSpPr txBox="1"/>
            <p:nvPr/>
          </p:nvSpPr>
          <p:spPr>
            <a:xfrm>
              <a:off x="469900" y="6121400"/>
              <a:ext cx="3233574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FF0000"/>
                  </a:solidFill>
                  <a:latin typeface="Century Gothic"/>
                </a:rPr>
                <a:t>Bonus :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100 = 50 + </a:t>
              </a:r>
            </a:p>
          </p:txBody>
        </p:sp>
        <p:sp>
          <p:nvSpPr>
            <p:cNvPr id="12" name="Freeform 11"/>
            <p:cNvSpPr/>
            <p:nvPr/>
          </p:nvSpPr>
          <p:spPr>
            <a:xfrm>
              <a:off x="3630388" y="6066923"/>
              <a:ext cx="669128" cy="669129"/>
            </a:xfrm>
            <a:custGeom>
              <a:avLst/>
              <a:gdLst/>
              <a:ahLst/>
              <a:cxnLst/>
              <a:rect l="0" t="0" r="0" b="0"/>
              <a:pathLst>
                <a:path w="669128" h="669129">
                  <a:moveTo>
                    <a:pt x="0" y="0"/>
                  </a:moveTo>
                  <a:lnTo>
                    <a:pt x="669127" y="0"/>
                  </a:lnTo>
                  <a:lnTo>
                    <a:pt x="669127" y="669128"/>
                  </a:lnTo>
                  <a:lnTo>
                    <a:pt x="0" y="66912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cxnSp>
        <p:nvCxnSpPr>
          <p:cNvPr id="13" name="Straight Connector 12"/>
          <p:cNvCxnSpPr/>
          <p:nvPr/>
        </p:nvCxnSpPr>
        <p:spPr>
          <a:xfrm>
            <a:off x="0" y="5793289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5099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21100" y="749300"/>
            <a:ext cx="281598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sng" baseline="0">
                <a:solidFill>
                  <a:srgbClr val="000000"/>
                </a:solidFill>
                <a:latin typeface="Century Gothic"/>
              </a:rPr>
              <a:t>     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 +  36  =  52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3397039"/>
            <a:ext cx="909347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Essayons de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résoudre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ceci avec une soustraction.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2159000"/>
            <a:ext cx="8555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Il faudrait beaucoup de temps pour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résoudre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ceci en utilisant des cercles.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599" y="6845300"/>
            <a:ext cx="7666613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Révision des stratégies de calcul mental. Voir p. N-38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27904260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3243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Écris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l’équation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 soustraction pour trouver le nombre manquant. 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469900" y="2431406"/>
            <a:ext cx="3190166" cy="669129"/>
            <a:chOff x="469900" y="2431406"/>
            <a:chExt cx="3190166" cy="669129"/>
          </a:xfrm>
        </p:grpSpPr>
        <p:sp>
          <p:nvSpPr>
            <p:cNvPr id="4" name="TextBox 3"/>
            <p:cNvSpPr txBox="1"/>
            <p:nvPr/>
          </p:nvSpPr>
          <p:spPr>
            <a:xfrm>
              <a:off x="469900" y="2501900"/>
              <a:ext cx="319016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          + 43 = 72 </a:t>
              </a:r>
            </a:p>
          </p:txBody>
        </p:sp>
        <p:sp>
          <p:nvSpPr>
            <p:cNvPr id="8" name="Freeform 7"/>
            <p:cNvSpPr/>
            <p:nvPr/>
          </p:nvSpPr>
          <p:spPr>
            <a:xfrm>
              <a:off x="1101827" y="2431406"/>
              <a:ext cx="669128" cy="669129"/>
            </a:xfrm>
            <a:custGeom>
              <a:avLst/>
              <a:gdLst/>
              <a:ahLst/>
              <a:cxnLst/>
              <a:rect l="0" t="0" r="0" b="0"/>
              <a:pathLst>
                <a:path w="669128" h="669129">
                  <a:moveTo>
                    <a:pt x="0" y="0"/>
                  </a:moveTo>
                  <a:lnTo>
                    <a:pt x="669127" y="0"/>
                  </a:lnTo>
                  <a:lnTo>
                    <a:pt x="669127" y="669128"/>
                  </a:lnTo>
                  <a:lnTo>
                    <a:pt x="0" y="66912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156200" y="2429273"/>
            <a:ext cx="3189818" cy="669128"/>
            <a:chOff x="5156200" y="2429273"/>
            <a:chExt cx="3189818" cy="669128"/>
          </a:xfrm>
        </p:grpSpPr>
        <p:sp>
          <p:nvSpPr>
            <p:cNvPr id="7" name="TextBox 6"/>
            <p:cNvSpPr txBox="1"/>
            <p:nvPr/>
          </p:nvSpPr>
          <p:spPr>
            <a:xfrm>
              <a:off x="5156200" y="2501900"/>
              <a:ext cx="318981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 52 +          = 99 </a:t>
              </a:r>
            </a:p>
          </p:txBody>
        </p:sp>
        <p:sp>
          <p:nvSpPr>
            <p:cNvPr id="9" name="Freeform 8"/>
            <p:cNvSpPr/>
            <p:nvPr/>
          </p:nvSpPr>
          <p:spPr>
            <a:xfrm>
              <a:off x="6620952" y="2429273"/>
              <a:ext cx="669128" cy="669128"/>
            </a:xfrm>
            <a:custGeom>
              <a:avLst/>
              <a:gdLst/>
              <a:ahLst/>
              <a:cxnLst/>
              <a:rect l="0" t="0" r="0" b="0"/>
              <a:pathLst>
                <a:path w="669128" h="669128">
                  <a:moveTo>
                    <a:pt x="0" y="0"/>
                  </a:moveTo>
                  <a:lnTo>
                    <a:pt x="669127" y="0"/>
                  </a:lnTo>
                  <a:lnTo>
                    <a:pt x="669127" y="669127"/>
                  </a:lnTo>
                  <a:lnTo>
                    <a:pt x="0" y="66912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95300" y="4240089"/>
            <a:ext cx="2721988" cy="669129"/>
            <a:chOff x="495300" y="4240089"/>
            <a:chExt cx="2721988" cy="669129"/>
          </a:xfrm>
        </p:grpSpPr>
        <p:sp>
          <p:nvSpPr>
            <p:cNvPr id="6" name="TextBox 5"/>
            <p:cNvSpPr txBox="1"/>
            <p:nvPr/>
          </p:nvSpPr>
          <p:spPr>
            <a:xfrm>
              <a:off x="495300" y="4318000"/>
              <a:ext cx="209419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 75 = 9 + 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2548160" y="4240089"/>
              <a:ext cx="669128" cy="669129"/>
            </a:xfrm>
            <a:custGeom>
              <a:avLst/>
              <a:gdLst/>
              <a:ahLst/>
              <a:cxnLst/>
              <a:rect l="0" t="0" r="0" b="0"/>
              <a:pathLst>
                <a:path w="669128" h="669129">
                  <a:moveTo>
                    <a:pt x="0" y="0"/>
                  </a:moveTo>
                  <a:lnTo>
                    <a:pt x="669127" y="0"/>
                  </a:lnTo>
                  <a:lnTo>
                    <a:pt x="669127" y="669128"/>
                  </a:lnTo>
                  <a:lnTo>
                    <a:pt x="0" y="66912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156200" y="4240089"/>
            <a:ext cx="3092410" cy="669129"/>
            <a:chOff x="5156200" y="4240089"/>
            <a:chExt cx="3092410" cy="669129"/>
          </a:xfrm>
        </p:grpSpPr>
        <p:sp>
          <p:nvSpPr>
            <p:cNvPr id="5" name="TextBox 4"/>
            <p:cNvSpPr txBox="1"/>
            <p:nvPr/>
          </p:nvSpPr>
          <p:spPr>
            <a:xfrm>
              <a:off x="5156200" y="4318000"/>
              <a:ext cx="309241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 88 =          + 79</a:t>
              </a:r>
            </a:p>
          </p:txBody>
        </p:sp>
        <p:sp>
          <p:nvSpPr>
            <p:cNvPr id="11" name="Freeform 10"/>
            <p:cNvSpPr/>
            <p:nvPr/>
          </p:nvSpPr>
          <p:spPr>
            <a:xfrm>
              <a:off x="6608252" y="4240089"/>
              <a:ext cx="669128" cy="669129"/>
            </a:xfrm>
            <a:custGeom>
              <a:avLst/>
              <a:gdLst/>
              <a:ahLst/>
              <a:cxnLst/>
              <a:rect l="0" t="0" r="0" b="0"/>
              <a:pathLst>
                <a:path w="669128" h="669129">
                  <a:moveTo>
                    <a:pt x="0" y="0"/>
                  </a:moveTo>
                  <a:lnTo>
                    <a:pt x="669127" y="0"/>
                  </a:lnTo>
                  <a:lnTo>
                    <a:pt x="669127" y="669128"/>
                  </a:lnTo>
                  <a:lnTo>
                    <a:pt x="0" y="66912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69900" y="6048772"/>
            <a:ext cx="4033040" cy="669129"/>
            <a:chOff x="469900" y="6048772"/>
            <a:chExt cx="4033040" cy="669129"/>
          </a:xfrm>
        </p:grpSpPr>
        <p:sp>
          <p:nvSpPr>
            <p:cNvPr id="3" name="TextBox 2"/>
            <p:cNvSpPr txBox="1"/>
            <p:nvPr/>
          </p:nvSpPr>
          <p:spPr>
            <a:xfrm>
              <a:off x="469900" y="6121400"/>
              <a:ext cx="343064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FF0000"/>
                  </a:solidFill>
                  <a:latin typeface="Century Gothic"/>
                </a:rPr>
                <a:t>Bonus :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999 = 520 + </a:t>
              </a:r>
            </a:p>
          </p:txBody>
        </p:sp>
        <p:sp>
          <p:nvSpPr>
            <p:cNvPr id="12" name="Freeform 11"/>
            <p:cNvSpPr/>
            <p:nvPr/>
          </p:nvSpPr>
          <p:spPr>
            <a:xfrm>
              <a:off x="3833811" y="6048772"/>
              <a:ext cx="669129" cy="669129"/>
            </a:xfrm>
            <a:custGeom>
              <a:avLst/>
              <a:gdLst/>
              <a:ahLst/>
              <a:cxnLst/>
              <a:rect l="0" t="0" r="0" b="0"/>
              <a:pathLst>
                <a:path w="669129" h="669129">
                  <a:moveTo>
                    <a:pt x="0" y="0"/>
                  </a:moveTo>
                  <a:lnTo>
                    <a:pt x="669128" y="0"/>
                  </a:lnTo>
                  <a:lnTo>
                    <a:pt x="669128" y="669128"/>
                  </a:lnTo>
                  <a:lnTo>
                    <a:pt x="0" y="66912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cxnSp>
        <p:nvCxnSpPr>
          <p:cNvPr id="13" name="Straight Connector 12"/>
          <p:cNvCxnSpPr/>
          <p:nvPr/>
        </p:nvCxnSpPr>
        <p:spPr>
          <a:xfrm>
            <a:off x="0" y="572439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7183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44500"/>
            <a:ext cx="95910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 complémentaires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Écris </a:t>
            </a:r>
            <a:r>
              <a:rPr lang="fr-ca" sz="2800" b="1" i="0" u="none" baseline="0" dirty="0">
                <a:solidFill>
                  <a:srgbClr val="000000"/>
                </a:solidFill>
                <a:latin typeface="Century Gothic"/>
              </a:rPr>
              <a:t>+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</a:t>
            </a:r>
            <a:r>
              <a:rPr lang="fr-ca" sz="2800" b="1" i="0" u="none" baseline="0" dirty="0">
                <a:solidFill>
                  <a:srgbClr val="000000"/>
                </a:solidFill>
                <a:latin typeface="Century Gothic"/>
              </a:rPr>
              <a:t>–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ou </a:t>
            </a:r>
            <a:r>
              <a:rPr lang="fr-ca" sz="2800" b="1" i="0" u="none" baseline="0" dirty="0">
                <a:solidFill>
                  <a:srgbClr val="000000"/>
                </a:solidFill>
                <a:latin typeface="Century Gothic"/>
              </a:rPr>
              <a:t>=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dans chaque espace vide pour que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l’équation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soit vraie.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" y="2527300"/>
            <a:ext cx="2742887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5 ___ 4 ___ 9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68900" y="2527300"/>
            <a:ext cx="3136687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12 ___ 2 ___ 10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5300" y="4114800"/>
            <a:ext cx="3222635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16  ___ 20 ___ 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68900" y="4114800"/>
            <a:ext cx="3334802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35 ___ 22 ___ 57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5300" y="5537200"/>
            <a:ext cx="3716447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FF0000"/>
                </a:solidFill>
                <a:latin typeface="Century Gothic"/>
              </a:rPr>
              <a:t>Bonus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latin typeface="Century Gothic"/>
              </a:rPr>
              <a:t>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) 416 ___ 515 ___ 99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68900" y="6210300"/>
            <a:ext cx="4327287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f) 82 ___ 12 ___ 90 ___ 20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5419595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1133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4980" y="228600"/>
            <a:ext cx="894722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Commencez par des démonstrations en direct. Voir p. N-31</a:t>
            </a:r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–</a:t>
            </a:r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32 pour plus de détails.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927100"/>
            <a:ext cx="9537700" cy="138499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Regarde les pommes de chaque côté de la ligne.</a:t>
            </a:r>
          </a:p>
          <a:p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Les deux côtés sont-ils égaux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6832600"/>
            <a:ext cx="982814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Répétez avec diverses situations, y compris en plaçant les pommes dans des piles séparées.</a:t>
            </a:r>
          </a:p>
        </p:txBody>
      </p:sp>
    </p:spTree>
    <p:extLst>
      <p:ext uri="{BB962C8B-B14F-4D97-AF65-F5344CB8AC3E}">
        <p14:creationId xmlns:p14="http://schemas.microsoft.com/office/powerpoint/2010/main" val="383085450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2735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2. Quelle partie dans l’exercice complémentaire 1 a deux réponses possibles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Écris les deux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équations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25671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31800"/>
            <a:ext cx="94513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3. Fais un dessin pour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l’équation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 Utilise ton dessin pour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résoudre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cette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équation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sp>
        <p:nvSpPr>
          <p:cNvPr id="3" name="Freeform 2"/>
          <p:cNvSpPr/>
          <p:nvPr/>
        </p:nvSpPr>
        <p:spPr>
          <a:xfrm>
            <a:off x="2340425" y="1721227"/>
            <a:ext cx="669128" cy="669129"/>
          </a:xfrm>
          <a:custGeom>
            <a:avLst/>
            <a:gdLst/>
            <a:ahLst/>
            <a:cxnLst/>
            <a:rect l="0" t="0" r="0" b="0"/>
            <a:pathLst>
              <a:path w="669128" h="669129">
                <a:moveTo>
                  <a:pt x="0" y="0"/>
                </a:moveTo>
                <a:lnTo>
                  <a:pt x="669127" y="0"/>
                </a:lnTo>
                <a:lnTo>
                  <a:pt x="669127" y="669128"/>
                </a:lnTo>
                <a:lnTo>
                  <a:pt x="0" y="669128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4" name="TextBox 3"/>
          <p:cNvSpPr txBox="1"/>
          <p:nvPr/>
        </p:nvSpPr>
        <p:spPr>
          <a:xfrm>
            <a:off x="495300" y="1803400"/>
            <a:ext cx="350409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7 + 2 +          = 19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16500" y="4660900"/>
            <a:ext cx="322819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13 = 1 + 5 + 3 +</a:t>
            </a:r>
          </a:p>
        </p:txBody>
      </p:sp>
      <p:sp>
        <p:nvSpPr>
          <p:cNvPr id="6" name="Freeform 5"/>
          <p:cNvSpPr/>
          <p:nvPr/>
        </p:nvSpPr>
        <p:spPr>
          <a:xfrm>
            <a:off x="8245925" y="4575746"/>
            <a:ext cx="669128" cy="669129"/>
          </a:xfrm>
          <a:custGeom>
            <a:avLst/>
            <a:gdLst/>
            <a:ahLst/>
            <a:cxnLst/>
            <a:rect l="0" t="0" r="0" b="0"/>
            <a:pathLst>
              <a:path w="669128" h="669129">
                <a:moveTo>
                  <a:pt x="0" y="0"/>
                </a:moveTo>
                <a:lnTo>
                  <a:pt x="669127" y="0"/>
                </a:lnTo>
                <a:lnTo>
                  <a:pt x="669127" y="669128"/>
                </a:lnTo>
                <a:lnTo>
                  <a:pt x="0" y="669128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TextBox 6"/>
          <p:cNvSpPr txBox="1"/>
          <p:nvPr/>
        </p:nvSpPr>
        <p:spPr>
          <a:xfrm>
            <a:off x="495300" y="4660900"/>
            <a:ext cx="358969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3 + 2 +          = 14 </a:t>
            </a:r>
          </a:p>
        </p:txBody>
      </p:sp>
      <p:sp>
        <p:nvSpPr>
          <p:cNvPr id="8" name="Freeform 7"/>
          <p:cNvSpPr/>
          <p:nvPr/>
        </p:nvSpPr>
        <p:spPr>
          <a:xfrm>
            <a:off x="2315578" y="4575746"/>
            <a:ext cx="669129" cy="669129"/>
          </a:xfrm>
          <a:custGeom>
            <a:avLst/>
            <a:gdLst/>
            <a:ahLst/>
            <a:cxnLst/>
            <a:rect l="0" t="0" r="0" b="0"/>
            <a:pathLst>
              <a:path w="669129" h="669129">
                <a:moveTo>
                  <a:pt x="0" y="0"/>
                </a:moveTo>
                <a:lnTo>
                  <a:pt x="669128" y="0"/>
                </a:lnTo>
                <a:lnTo>
                  <a:pt x="669128" y="669128"/>
                </a:lnTo>
                <a:lnTo>
                  <a:pt x="0" y="669128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9" name="TextBox 8"/>
          <p:cNvSpPr txBox="1"/>
          <p:nvPr/>
        </p:nvSpPr>
        <p:spPr>
          <a:xfrm>
            <a:off x="5016500" y="1803400"/>
            <a:ext cx="271614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11 = 1 + 5 + </a:t>
            </a:r>
          </a:p>
        </p:txBody>
      </p:sp>
      <p:sp>
        <p:nvSpPr>
          <p:cNvPr id="10" name="Freeform 9"/>
          <p:cNvSpPr/>
          <p:nvPr/>
        </p:nvSpPr>
        <p:spPr>
          <a:xfrm>
            <a:off x="7653560" y="1721227"/>
            <a:ext cx="669128" cy="669129"/>
          </a:xfrm>
          <a:custGeom>
            <a:avLst/>
            <a:gdLst/>
            <a:ahLst/>
            <a:cxnLst/>
            <a:rect l="0" t="0" r="0" b="0"/>
            <a:pathLst>
              <a:path w="669128" h="669129">
                <a:moveTo>
                  <a:pt x="0" y="0"/>
                </a:moveTo>
                <a:lnTo>
                  <a:pt x="669127" y="0"/>
                </a:lnTo>
                <a:lnTo>
                  <a:pt x="669127" y="669128"/>
                </a:lnTo>
                <a:lnTo>
                  <a:pt x="0" y="669128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369472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57200"/>
            <a:ext cx="94767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4. Beth montre une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équation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en utilisant des pommes et 2 cases :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3822700"/>
            <a:ext cx="9588500" cy="263354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Il y a moins de 10 pommes de chaque côté du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signe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égal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Établis la liste des nombres de pommes pouvant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aller dans la case A et la case B pour que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l’équation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soit vraie. 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470027" y="1529468"/>
            <a:ext cx="9251325" cy="1534136"/>
            <a:chOff x="470027" y="1529468"/>
            <a:chExt cx="9251325" cy="1534136"/>
          </a:xfrm>
        </p:grpSpPr>
        <p:grpSp>
          <p:nvGrpSpPr>
            <p:cNvPr id="37" name="Group 36"/>
            <p:cNvGrpSpPr/>
            <p:nvPr/>
          </p:nvGrpSpPr>
          <p:grpSpPr>
            <a:xfrm>
              <a:off x="470027" y="1956308"/>
              <a:ext cx="9251325" cy="1107296"/>
              <a:chOff x="470027" y="1956308"/>
              <a:chExt cx="9251325" cy="1107296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2247900" y="2298700"/>
                <a:ext cx="433959" cy="56598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+</a:t>
                </a:r>
              </a:p>
            </p:txBody>
          </p:sp>
          <p:sp>
            <p:nvSpPr>
              <p:cNvPr id="5" name="Freeform 4"/>
              <p:cNvSpPr/>
              <p:nvPr/>
            </p:nvSpPr>
            <p:spPr>
              <a:xfrm>
                <a:off x="2844281" y="2076380"/>
                <a:ext cx="1568471" cy="987224"/>
              </a:xfrm>
              <a:custGeom>
                <a:avLst/>
                <a:gdLst/>
                <a:ahLst/>
                <a:cxnLst/>
                <a:rect l="0" t="0" r="0" b="0"/>
                <a:pathLst>
                  <a:path w="1568471" h="987224">
                    <a:moveTo>
                      <a:pt x="0" y="0"/>
                    </a:moveTo>
                    <a:lnTo>
                      <a:pt x="1568470" y="0"/>
                    </a:lnTo>
                    <a:lnTo>
                      <a:pt x="1568470" y="987223"/>
                    </a:lnTo>
                    <a:lnTo>
                      <a:pt x="0" y="98722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grpSp>
            <p:nvGrpSpPr>
              <p:cNvPr id="17" name="Group 16"/>
              <p:cNvGrpSpPr/>
              <p:nvPr/>
            </p:nvGrpSpPr>
            <p:grpSpPr>
              <a:xfrm>
                <a:off x="470027" y="1959483"/>
                <a:ext cx="1615948" cy="1095756"/>
                <a:chOff x="470027" y="1959483"/>
                <a:chExt cx="1615948" cy="1095756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470027" y="1961007"/>
                  <a:ext cx="1006348" cy="547116"/>
                  <a:chOff x="470027" y="1961007"/>
                  <a:chExt cx="1006348" cy="547116"/>
                </a:xfrm>
              </p:grpSpPr>
              <p:sp>
                <p:nvSpPr>
                  <p:cNvPr id="6" name="Oval 5"/>
                  <p:cNvSpPr/>
                  <p:nvPr/>
                </p:nvSpPr>
                <p:spPr>
                  <a:xfrm>
                    <a:off x="470027" y="2111375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cxnSp>
                <p:nvCxnSpPr>
                  <p:cNvPr id="7" name="Straight Connector 6"/>
                  <p:cNvCxnSpPr/>
                  <p:nvPr/>
                </p:nvCxnSpPr>
                <p:spPr>
                  <a:xfrm>
                    <a:off x="668401" y="1961007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" name="Oval 7"/>
                  <p:cNvSpPr/>
                  <p:nvPr/>
                </p:nvSpPr>
                <p:spPr>
                  <a:xfrm>
                    <a:off x="1079627" y="2111375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cxnSp>
                <p:nvCxnSpPr>
                  <p:cNvPr id="9" name="Straight Connector 8"/>
                  <p:cNvCxnSpPr/>
                  <p:nvPr/>
                </p:nvCxnSpPr>
                <p:spPr>
                  <a:xfrm>
                    <a:off x="1278001" y="1961007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1" name="Oval 10"/>
                <p:cNvSpPr/>
                <p:nvPr/>
              </p:nvSpPr>
              <p:spPr>
                <a:xfrm>
                  <a:off x="774827" y="2658491"/>
                  <a:ext cx="396748" cy="3967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12" name="Straight Connector 11"/>
                <p:cNvCxnSpPr/>
                <p:nvPr/>
              </p:nvCxnSpPr>
              <p:spPr>
                <a:xfrm>
                  <a:off x="973201" y="2508123"/>
                  <a:ext cx="0" cy="211836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" name="Oval 12"/>
                <p:cNvSpPr/>
                <p:nvPr/>
              </p:nvSpPr>
              <p:spPr>
                <a:xfrm>
                  <a:off x="1384427" y="2658491"/>
                  <a:ext cx="396748" cy="3967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14" name="Straight Connector 13"/>
                <p:cNvCxnSpPr/>
                <p:nvPr/>
              </p:nvCxnSpPr>
              <p:spPr>
                <a:xfrm>
                  <a:off x="1582801" y="2508123"/>
                  <a:ext cx="0" cy="211836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" name="Oval 14"/>
                <p:cNvSpPr/>
                <p:nvPr/>
              </p:nvSpPr>
              <p:spPr>
                <a:xfrm>
                  <a:off x="1689227" y="2109851"/>
                  <a:ext cx="396748" cy="3967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16" name="Straight Connector 15"/>
                <p:cNvCxnSpPr/>
                <p:nvPr/>
              </p:nvCxnSpPr>
              <p:spPr>
                <a:xfrm>
                  <a:off x="1887601" y="1959483"/>
                  <a:ext cx="0" cy="211836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" name="TextBox 17"/>
              <p:cNvSpPr txBox="1"/>
              <p:nvPr/>
            </p:nvSpPr>
            <p:spPr>
              <a:xfrm>
                <a:off x="4610100" y="2298700"/>
                <a:ext cx="433959" cy="56598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=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7556500" y="2298700"/>
                <a:ext cx="433959" cy="56598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+</a:t>
                </a:r>
              </a:p>
            </p:txBody>
          </p:sp>
          <p:sp>
            <p:nvSpPr>
              <p:cNvPr id="20" name="Freeform 19"/>
              <p:cNvSpPr/>
              <p:nvPr/>
            </p:nvSpPr>
            <p:spPr>
              <a:xfrm>
                <a:off x="8152881" y="2076379"/>
                <a:ext cx="1568471" cy="987225"/>
              </a:xfrm>
              <a:custGeom>
                <a:avLst/>
                <a:gdLst/>
                <a:ahLst/>
                <a:cxnLst/>
                <a:rect l="0" t="0" r="0" b="0"/>
                <a:pathLst>
                  <a:path w="1568471" h="987225">
                    <a:moveTo>
                      <a:pt x="0" y="0"/>
                    </a:moveTo>
                    <a:lnTo>
                      <a:pt x="1568470" y="0"/>
                    </a:lnTo>
                    <a:lnTo>
                      <a:pt x="1568470" y="987224"/>
                    </a:lnTo>
                    <a:lnTo>
                      <a:pt x="0" y="98722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grpSp>
            <p:nvGrpSpPr>
              <p:cNvPr id="36" name="Group 35"/>
              <p:cNvGrpSpPr/>
              <p:nvPr/>
            </p:nvGrpSpPr>
            <p:grpSpPr>
              <a:xfrm>
                <a:off x="5168900" y="1956308"/>
                <a:ext cx="2223135" cy="1102106"/>
                <a:chOff x="5168900" y="1956308"/>
                <a:chExt cx="2223135" cy="1102106"/>
              </a:xfrm>
            </p:grpSpPr>
            <p:sp>
              <p:nvSpPr>
                <p:cNvPr id="21" name="Oval 20"/>
                <p:cNvSpPr/>
                <p:nvPr/>
              </p:nvSpPr>
              <p:spPr>
                <a:xfrm>
                  <a:off x="5168900" y="2114550"/>
                  <a:ext cx="396748" cy="3967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5367274" y="1964182"/>
                  <a:ext cx="0" cy="211836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9" name="Group 28"/>
                <p:cNvGrpSpPr/>
                <p:nvPr/>
              </p:nvGrpSpPr>
              <p:grpSpPr>
                <a:xfrm>
                  <a:off x="5778500" y="1962658"/>
                  <a:ext cx="1006348" cy="1095756"/>
                  <a:chOff x="5778500" y="1962658"/>
                  <a:chExt cx="1006348" cy="1095756"/>
                </a:xfrm>
              </p:grpSpPr>
              <p:sp>
                <p:nvSpPr>
                  <p:cNvPr id="23" name="Oval 22"/>
                  <p:cNvSpPr/>
                  <p:nvPr/>
                </p:nvSpPr>
                <p:spPr>
                  <a:xfrm>
                    <a:off x="5778500" y="2114550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cxnSp>
                <p:nvCxnSpPr>
                  <p:cNvPr id="24" name="Straight Connector 23"/>
                  <p:cNvCxnSpPr/>
                  <p:nvPr/>
                </p:nvCxnSpPr>
                <p:spPr>
                  <a:xfrm>
                    <a:off x="5976874" y="1964182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5" name="Oval 24"/>
                  <p:cNvSpPr/>
                  <p:nvPr/>
                </p:nvSpPr>
                <p:spPr>
                  <a:xfrm>
                    <a:off x="6083300" y="2661666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cxnSp>
                <p:nvCxnSpPr>
                  <p:cNvPr id="26" name="Straight Connector 25"/>
                  <p:cNvCxnSpPr/>
                  <p:nvPr/>
                </p:nvCxnSpPr>
                <p:spPr>
                  <a:xfrm>
                    <a:off x="6281674" y="2511298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7" name="Oval 26"/>
                  <p:cNvSpPr/>
                  <p:nvPr/>
                </p:nvSpPr>
                <p:spPr>
                  <a:xfrm>
                    <a:off x="6388100" y="2113026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cxnSp>
                <p:nvCxnSpPr>
                  <p:cNvPr id="28" name="Straight Connector 27"/>
                  <p:cNvCxnSpPr/>
                  <p:nvPr/>
                </p:nvCxnSpPr>
                <p:spPr>
                  <a:xfrm>
                    <a:off x="6586474" y="1962658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0" name="Oval 29"/>
                <p:cNvSpPr/>
                <p:nvPr/>
              </p:nvSpPr>
              <p:spPr>
                <a:xfrm>
                  <a:off x="5473700" y="2661666"/>
                  <a:ext cx="396748" cy="3967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5672074" y="2511298"/>
                  <a:ext cx="0" cy="211836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Oval 31"/>
                <p:cNvSpPr/>
                <p:nvPr/>
              </p:nvSpPr>
              <p:spPr>
                <a:xfrm>
                  <a:off x="6690487" y="2655316"/>
                  <a:ext cx="396748" cy="3967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33" name="Straight Connector 32"/>
                <p:cNvCxnSpPr/>
                <p:nvPr/>
              </p:nvCxnSpPr>
              <p:spPr>
                <a:xfrm>
                  <a:off x="6888861" y="2504948"/>
                  <a:ext cx="0" cy="211836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4" name="Oval 33"/>
                <p:cNvSpPr/>
                <p:nvPr/>
              </p:nvSpPr>
              <p:spPr>
                <a:xfrm>
                  <a:off x="6995287" y="2106676"/>
                  <a:ext cx="396748" cy="3967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7193661" y="1956308"/>
                  <a:ext cx="0" cy="211836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8" name="TextBox 37"/>
            <p:cNvSpPr txBox="1"/>
            <p:nvPr/>
          </p:nvSpPr>
          <p:spPr>
            <a:xfrm>
              <a:off x="2831833" y="1529468"/>
              <a:ext cx="1514841" cy="54040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Case A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8133018" y="1529468"/>
              <a:ext cx="1541199" cy="54040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Case 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52789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3.2 p. 42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–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44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>
                <a:solidFill>
                  <a:srgbClr val="808080"/>
                </a:solidFill>
                <a:latin typeface="Century Gothic"/>
              </a:rPr>
              <a:t>ouvelle 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1865094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/>
        </p:nvGrpSpPr>
        <p:grpSpPr>
          <a:xfrm>
            <a:off x="1585976" y="1691894"/>
            <a:ext cx="6988048" cy="1094232"/>
            <a:chOff x="1585976" y="1691894"/>
            <a:chExt cx="6988048" cy="1094232"/>
          </a:xfrm>
        </p:grpSpPr>
        <p:grpSp>
          <p:nvGrpSpPr>
            <p:cNvPr id="12" name="Group 11"/>
            <p:cNvGrpSpPr/>
            <p:nvPr/>
          </p:nvGrpSpPr>
          <p:grpSpPr>
            <a:xfrm>
              <a:off x="1585976" y="1691894"/>
              <a:ext cx="1006348" cy="1094232"/>
              <a:chOff x="1585976" y="1691894"/>
              <a:chExt cx="1006348" cy="1094232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1585976" y="1691894"/>
                <a:ext cx="1006348" cy="547116"/>
                <a:chOff x="1585976" y="1691894"/>
                <a:chExt cx="1006348" cy="547116"/>
              </a:xfrm>
            </p:grpSpPr>
            <p:grpSp>
              <p:nvGrpSpPr>
                <p:cNvPr id="4" name="Group 3"/>
                <p:cNvGrpSpPr/>
                <p:nvPr/>
              </p:nvGrpSpPr>
              <p:grpSpPr>
                <a:xfrm>
                  <a:off x="1585976" y="1691894"/>
                  <a:ext cx="396748" cy="547116"/>
                  <a:chOff x="1585976" y="1691894"/>
                  <a:chExt cx="396748" cy="547116"/>
                </a:xfrm>
              </p:grpSpPr>
              <p:sp>
                <p:nvSpPr>
                  <p:cNvPr id="2" name="Oval 1"/>
                  <p:cNvSpPr/>
                  <p:nvPr/>
                </p:nvSpPr>
                <p:spPr>
                  <a:xfrm>
                    <a:off x="1585976" y="1842262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cxnSp>
                <p:nvCxnSpPr>
                  <p:cNvPr id="3" name="Straight Connector 2"/>
                  <p:cNvCxnSpPr/>
                  <p:nvPr/>
                </p:nvCxnSpPr>
                <p:spPr>
                  <a:xfrm>
                    <a:off x="1784350" y="1691894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" name="Group 6"/>
                <p:cNvGrpSpPr/>
                <p:nvPr/>
              </p:nvGrpSpPr>
              <p:grpSpPr>
                <a:xfrm>
                  <a:off x="2195576" y="1691894"/>
                  <a:ext cx="396748" cy="547116"/>
                  <a:chOff x="2195576" y="1691894"/>
                  <a:chExt cx="396748" cy="547116"/>
                </a:xfrm>
              </p:grpSpPr>
              <p:sp>
                <p:nvSpPr>
                  <p:cNvPr id="5" name="Oval 4"/>
                  <p:cNvSpPr/>
                  <p:nvPr/>
                </p:nvSpPr>
                <p:spPr>
                  <a:xfrm>
                    <a:off x="2195576" y="1842262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cxnSp>
                <p:nvCxnSpPr>
                  <p:cNvPr id="6" name="Straight Connector 5"/>
                  <p:cNvCxnSpPr/>
                  <p:nvPr/>
                </p:nvCxnSpPr>
                <p:spPr>
                  <a:xfrm>
                    <a:off x="2393950" y="1691894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1" name="Group 10"/>
              <p:cNvGrpSpPr/>
              <p:nvPr/>
            </p:nvGrpSpPr>
            <p:grpSpPr>
              <a:xfrm>
                <a:off x="1890776" y="2239010"/>
                <a:ext cx="396748" cy="547116"/>
                <a:chOff x="1890776" y="2239010"/>
                <a:chExt cx="396748" cy="547116"/>
              </a:xfrm>
            </p:grpSpPr>
            <p:sp>
              <p:nvSpPr>
                <p:cNvPr id="9" name="Oval 8"/>
                <p:cNvSpPr/>
                <p:nvPr/>
              </p:nvSpPr>
              <p:spPr>
                <a:xfrm>
                  <a:off x="1890776" y="2389378"/>
                  <a:ext cx="396748" cy="3967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cxnSp>
              <p:nvCxnSpPr>
                <p:cNvPr id="10" name="Straight Connector 9"/>
                <p:cNvCxnSpPr/>
                <p:nvPr/>
              </p:nvCxnSpPr>
              <p:spPr>
                <a:xfrm>
                  <a:off x="2089150" y="2239010"/>
                  <a:ext cx="0" cy="211836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3" name="TextBox 12"/>
            <p:cNvSpPr txBox="1"/>
            <p:nvPr/>
          </p:nvSpPr>
          <p:spPr>
            <a:xfrm>
              <a:off x="3162300" y="2032000"/>
              <a:ext cx="433959" cy="5078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651500" y="2032000"/>
              <a:ext cx="433959" cy="5078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=</a:t>
              </a: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3910076" y="1691894"/>
              <a:ext cx="1311148" cy="1094232"/>
              <a:chOff x="3910076" y="1691894"/>
              <a:chExt cx="1311148" cy="1094232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3910076" y="1691894"/>
                <a:ext cx="1006348" cy="547116"/>
                <a:chOff x="3910076" y="1691894"/>
                <a:chExt cx="1006348" cy="547116"/>
              </a:xfrm>
            </p:grpSpPr>
            <p:grpSp>
              <p:nvGrpSpPr>
                <p:cNvPr id="17" name="Group 16"/>
                <p:cNvGrpSpPr/>
                <p:nvPr/>
              </p:nvGrpSpPr>
              <p:grpSpPr>
                <a:xfrm>
                  <a:off x="3910076" y="1691894"/>
                  <a:ext cx="396748" cy="547116"/>
                  <a:chOff x="3910076" y="1691894"/>
                  <a:chExt cx="396748" cy="547116"/>
                </a:xfrm>
              </p:grpSpPr>
              <p:sp>
                <p:nvSpPr>
                  <p:cNvPr id="15" name="Oval 14"/>
                  <p:cNvSpPr/>
                  <p:nvPr/>
                </p:nvSpPr>
                <p:spPr>
                  <a:xfrm>
                    <a:off x="3910076" y="1842262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cxnSp>
                <p:nvCxnSpPr>
                  <p:cNvPr id="16" name="Straight Connector 15"/>
                  <p:cNvCxnSpPr/>
                  <p:nvPr/>
                </p:nvCxnSpPr>
                <p:spPr>
                  <a:xfrm>
                    <a:off x="4108450" y="1691894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" name="Group 19"/>
                <p:cNvGrpSpPr/>
                <p:nvPr/>
              </p:nvGrpSpPr>
              <p:grpSpPr>
                <a:xfrm>
                  <a:off x="4519676" y="1691894"/>
                  <a:ext cx="396748" cy="547116"/>
                  <a:chOff x="4519676" y="1691894"/>
                  <a:chExt cx="396748" cy="547116"/>
                </a:xfrm>
              </p:grpSpPr>
              <p:sp>
                <p:nvSpPr>
                  <p:cNvPr id="18" name="Oval 17"/>
                  <p:cNvSpPr/>
                  <p:nvPr/>
                </p:nvSpPr>
                <p:spPr>
                  <a:xfrm>
                    <a:off x="4519676" y="1842262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cxnSp>
                <p:nvCxnSpPr>
                  <p:cNvPr id="19" name="Straight Connector 18"/>
                  <p:cNvCxnSpPr/>
                  <p:nvPr/>
                </p:nvCxnSpPr>
                <p:spPr>
                  <a:xfrm>
                    <a:off x="4718050" y="1691894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8" name="Group 27"/>
              <p:cNvGrpSpPr/>
              <p:nvPr/>
            </p:nvGrpSpPr>
            <p:grpSpPr>
              <a:xfrm>
                <a:off x="4214876" y="2239010"/>
                <a:ext cx="1006348" cy="547116"/>
                <a:chOff x="4214876" y="2239010"/>
                <a:chExt cx="1006348" cy="547116"/>
              </a:xfrm>
            </p:grpSpPr>
            <p:grpSp>
              <p:nvGrpSpPr>
                <p:cNvPr id="24" name="Group 23"/>
                <p:cNvGrpSpPr/>
                <p:nvPr/>
              </p:nvGrpSpPr>
              <p:grpSpPr>
                <a:xfrm>
                  <a:off x="4214876" y="2239010"/>
                  <a:ext cx="396748" cy="547116"/>
                  <a:chOff x="4214876" y="2239010"/>
                  <a:chExt cx="396748" cy="547116"/>
                </a:xfrm>
              </p:grpSpPr>
              <p:sp>
                <p:nvSpPr>
                  <p:cNvPr id="22" name="Oval 21"/>
                  <p:cNvSpPr/>
                  <p:nvPr/>
                </p:nvSpPr>
                <p:spPr>
                  <a:xfrm>
                    <a:off x="4214876" y="2389378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cxnSp>
                <p:nvCxnSpPr>
                  <p:cNvPr id="23" name="Straight Connector 22"/>
                  <p:cNvCxnSpPr/>
                  <p:nvPr/>
                </p:nvCxnSpPr>
                <p:spPr>
                  <a:xfrm>
                    <a:off x="4413250" y="2239010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7" name="Group 26"/>
                <p:cNvGrpSpPr/>
                <p:nvPr/>
              </p:nvGrpSpPr>
              <p:grpSpPr>
                <a:xfrm>
                  <a:off x="4824476" y="2239010"/>
                  <a:ext cx="396748" cy="547116"/>
                  <a:chOff x="4824476" y="2239010"/>
                  <a:chExt cx="396748" cy="547116"/>
                </a:xfrm>
              </p:grpSpPr>
              <p:sp>
                <p:nvSpPr>
                  <p:cNvPr id="25" name="Oval 24"/>
                  <p:cNvSpPr/>
                  <p:nvPr/>
                </p:nvSpPr>
                <p:spPr>
                  <a:xfrm>
                    <a:off x="4824476" y="2389378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cxnSp>
                <p:nvCxnSpPr>
                  <p:cNvPr id="26" name="Straight Connector 25"/>
                  <p:cNvCxnSpPr/>
                  <p:nvPr/>
                </p:nvCxnSpPr>
                <p:spPr>
                  <a:xfrm>
                    <a:off x="5022850" y="2239010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56" name="Group 55"/>
            <p:cNvGrpSpPr/>
            <p:nvPr/>
          </p:nvGrpSpPr>
          <p:grpSpPr>
            <a:xfrm>
              <a:off x="6386576" y="1691894"/>
              <a:ext cx="2187448" cy="1094232"/>
              <a:chOff x="6386576" y="1691894"/>
              <a:chExt cx="2187448" cy="1094232"/>
            </a:xfrm>
          </p:grpSpPr>
          <p:grpSp>
            <p:nvGrpSpPr>
              <p:cNvPr id="44" name="Group 43"/>
              <p:cNvGrpSpPr/>
              <p:nvPr/>
            </p:nvGrpSpPr>
            <p:grpSpPr>
              <a:xfrm>
                <a:off x="6386576" y="1691894"/>
                <a:ext cx="1311148" cy="1094232"/>
                <a:chOff x="6386576" y="1691894"/>
                <a:chExt cx="1311148" cy="1094232"/>
              </a:xfrm>
            </p:grpSpPr>
            <p:grpSp>
              <p:nvGrpSpPr>
                <p:cNvPr id="36" name="Group 35"/>
                <p:cNvGrpSpPr/>
                <p:nvPr/>
              </p:nvGrpSpPr>
              <p:grpSpPr>
                <a:xfrm>
                  <a:off x="6386576" y="1691894"/>
                  <a:ext cx="1006348" cy="547116"/>
                  <a:chOff x="6386576" y="1691894"/>
                  <a:chExt cx="1006348" cy="547116"/>
                </a:xfrm>
              </p:grpSpPr>
              <p:grpSp>
                <p:nvGrpSpPr>
                  <p:cNvPr id="32" name="Group 31"/>
                  <p:cNvGrpSpPr/>
                  <p:nvPr/>
                </p:nvGrpSpPr>
                <p:grpSpPr>
                  <a:xfrm>
                    <a:off x="6386576" y="1691894"/>
                    <a:ext cx="396748" cy="547116"/>
                    <a:chOff x="6386576" y="1691894"/>
                    <a:chExt cx="396748" cy="547116"/>
                  </a:xfrm>
                </p:grpSpPr>
                <p:sp>
                  <p:nvSpPr>
                    <p:cNvPr id="30" name="Oval 29"/>
                    <p:cNvSpPr/>
                    <p:nvPr/>
                  </p:nvSpPr>
                  <p:spPr>
                    <a:xfrm>
                      <a:off x="6386576" y="1842262"/>
                      <a:ext cx="396748" cy="396748"/>
                    </a:xfrm>
                    <a:prstGeom prst="ellipse">
                      <a:avLst/>
                    </a:pr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  <p:cxnSp>
                  <p:nvCxnSpPr>
                    <p:cNvPr id="31" name="Straight Connector 30"/>
                    <p:cNvCxnSpPr/>
                    <p:nvPr/>
                  </p:nvCxnSpPr>
                  <p:spPr>
                    <a:xfrm>
                      <a:off x="6584950" y="1691894"/>
                      <a:ext cx="0" cy="211836"/>
                    </a:xfrm>
                    <a:prstGeom prst="line">
                      <a:avLst/>
                    </a:prstGeom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sm"/>
                      <a:tailEnd type="none" w="med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5" name="Group 34"/>
                  <p:cNvGrpSpPr/>
                  <p:nvPr/>
                </p:nvGrpSpPr>
                <p:grpSpPr>
                  <a:xfrm>
                    <a:off x="6996176" y="1691894"/>
                    <a:ext cx="396748" cy="547116"/>
                    <a:chOff x="6996176" y="1691894"/>
                    <a:chExt cx="396748" cy="547116"/>
                  </a:xfrm>
                </p:grpSpPr>
                <p:sp>
                  <p:nvSpPr>
                    <p:cNvPr id="33" name="Oval 32"/>
                    <p:cNvSpPr/>
                    <p:nvPr/>
                  </p:nvSpPr>
                  <p:spPr>
                    <a:xfrm>
                      <a:off x="6996176" y="1842262"/>
                      <a:ext cx="396748" cy="396748"/>
                    </a:xfrm>
                    <a:prstGeom prst="ellipse">
                      <a:avLst/>
                    </a:pr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  <p:cxnSp>
                  <p:nvCxnSpPr>
                    <p:cNvPr id="34" name="Straight Connector 33"/>
                    <p:cNvCxnSpPr/>
                    <p:nvPr/>
                  </p:nvCxnSpPr>
                  <p:spPr>
                    <a:xfrm>
                      <a:off x="7194550" y="1691894"/>
                      <a:ext cx="0" cy="211836"/>
                    </a:xfrm>
                    <a:prstGeom prst="line">
                      <a:avLst/>
                    </a:prstGeom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sm"/>
                      <a:tailEnd type="none" w="med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3" name="Group 42"/>
                <p:cNvGrpSpPr/>
                <p:nvPr/>
              </p:nvGrpSpPr>
              <p:grpSpPr>
                <a:xfrm>
                  <a:off x="6691376" y="2239010"/>
                  <a:ext cx="1006348" cy="547116"/>
                  <a:chOff x="6691376" y="2239010"/>
                  <a:chExt cx="1006348" cy="547116"/>
                </a:xfrm>
              </p:grpSpPr>
              <p:grpSp>
                <p:nvGrpSpPr>
                  <p:cNvPr id="39" name="Group 38"/>
                  <p:cNvGrpSpPr/>
                  <p:nvPr/>
                </p:nvGrpSpPr>
                <p:grpSpPr>
                  <a:xfrm>
                    <a:off x="6691376" y="2239010"/>
                    <a:ext cx="396748" cy="547116"/>
                    <a:chOff x="6691376" y="2239010"/>
                    <a:chExt cx="396748" cy="547116"/>
                  </a:xfrm>
                </p:grpSpPr>
                <p:sp>
                  <p:nvSpPr>
                    <p:cNvPr id="37" name="Oval 36"/>
                    <p:cNvSpPr/>
                    <p:nvPr/>
                  </p:nvSpPr>
                  <p:spPr>
                    <a:xfrm>
                      <a:off x="6691376" y="2389378"/>
                      <a:ext cx="396748" cy="396748"/>
                    </a:xfrm>
                    <a:prstGeom prst="ellipse">
                      <a:avLst/>
                    </a:pr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  <p:cxnSp>
                  <p:nvCxnSpPr>
                    <p:cNvPr id="38" name="Straight Connector 37"/>
                    <p:cNvCxnSpPr/>
                    <p:nvPr/>
                  </p:nvCxnSpPr>
                  <p:spPr>
                    <a:xfrm>
                      <a:off x="6889750" y="2239010"/>
                      <a:ext cx="0" cy="211836"/>
                    </a:xfrm>
                    <a:prstGeom prst="line">
                      <a:avLst/>
                    </a:prstGeom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sm"/>
                      <a:tailEnd type="none" w="med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2" name="Group 41"/>
                  <p:cNvGrpSpPr/>
                  <p:nvPr/>
                </p:nvGrpSpPr>
                <p:grpSpPr>
                  <a:xfrm>
                    <a:off x="7300976" y="2239010"/>
                    <a:ext cx="396748" cy="547116"/>
                    <a:chOff x="7300976" y="2239010"/>
                    <a:chExt cx="396748" cy="547116"/>
                  </a:xfrm>
                </p:grpSpPr>
                <p:sp>
                  <p:nvSpPr>
                    <p:cNvPr id="40" name="Oval 39"/>
                    <p:cNvSpPr/>
                    <p:nvPr/>
                  </p:nvSpPr>
                  <p:spPr>
                    <a:xfrm>
                      <a:off x="7300976" y="2389378"/>
                      <a:ext cx="396748" cy="396748"/>
                    </a:xfrm>
                    <a:prstGeom prst="ellipse">
                      <a:avLst/>
                    </a:pr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  <p:cxnSp>
                  <p:nvCxnSpPr>
                    <p:cNvPr id="41" name="Straight Connector 40"/>
                    <p:cNvCxnSpPr/>
                    <p:nvPr/>
                  </p:nvCxnSpPr>
                  <p:spPr>
                    <a:xfrm>
                      <a:off x="7499350" y="2239010"/>
                      <a:ext cx="0" cy="211836"/>
                    </a:xfrm>
                    <a:prstGeom prst="line">
                      <a:avLst/>
                    </a:prstGeom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sm"/>
                      <a:tailEnd type="none" w="med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grpSp>
            <p:nvGrpSpPr>
              <p:cNvPr id="55" name="Group 54"/>
              <p:cNvGrpSpPr/>
              <p:nvPr/>
            </p:nvGrpSpPr>
            <p:grpSpPr>
              <a:xfrm>
                <a:off x="7567676" y="1691894"/>
                <a:ext cx="1006348" cy="1094232"/>
                <a:chOff x="7567676" y="1691894"/>
                <a:chExt cx="1006348" cy="1094232"/>
              </a:xfrm>
            </p:grpSpPr>
            <p:grpSp>
              <p:nvGrpSpPr>
                <p:cNvPr id="51" name="Group 50"/>
                <p:cNvGrpSpPr/>
                <p:nvPr/>
              </p:nvGrpSpPr>
              <p:grpSpPr>
                <a:xfrm>
                  <a:off x="7567676" y="1691894"/>
                  <a:ext cx="1006348" cy="547116"/>
                  <a:chOff x="7567676" y="1691894"/>
                  <a:chExt cx="1006348" cy="547116"/>
                </a:xfrm>
              </p:grpSpPr>
              <p:grpSp>
                <p:nvGrpSpPr>
                  <p:cNvPr id="47" name="Group 46"/>
                  <p:cNvGrpSpPr/>
                  <p:nvPr/>
                </p:nvGrpSpPr>
                <p:grpSpPr>
                  <a:xfrm>
                    <a:off x="7567676" y="1691894"/>
                    <a:ext cx="396748" cy="547116"/>
                    <a:chOff x="7567676" y="1691894"/>
                    <a:chExt cx="396748" cy="547116"/>
                  </a:xfrm>
                </p:grpSpPr>
                <p:sp>
                  <p:nvSpPr>
                    <p:cNvPr id="45" name="Oval 44"/>
                    <p:cNvSpPr/>
                    <p:nvPr/>
                  </p:nvSpPr>
                  <p:spPr>
                    <a:xfrm>
                      <a:off x="7567676" y="1842262"/>
                      <a:ext cx="396748" cy="396748"/>
                    </a:xfrm>
                    <a:prstGeom prst="ellipse">
                      <a:avLst/>
                    </a:pr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  <p:cxnSp>
                  <p:nvCxnSpPr>
                    <p:cNvPr id="46" name="Straight Connector 45"/>
                    <p:cNvCxnSpPr/>
                    <p:nvPr/>
                  </p:nvCxnSpPr>
                  <p:spPr>
                    <a:xfrm>
                      <a:off x="7766050" y="1691894"/>
                      <a:ext cx="0" cy="211836"/>
                    </a:xfrm>
                    <a:prstGeom prst="line">
                      <a:avLst/>
                    </a:prstGeom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sm"/>
                      <a:tailEnd type="none" w="med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0" name="Group 49"/>
                  <p:cNvGrpSpPr/>
                  <p:nvPr/>
                </p:nvGrpSpPr>
                <p:grpSpPr>
                  <a:xfrm>
                    <a:off x="8177276" y="1691894"/>
                    <a:ext cx="396748" cy="547116"/>
                    <a:chOff x="8177276" y="1691894"/>
                    <a:chExt cx="396748" cy="547116"/>
                  </a:xfrm>
                </p:grpSpPr>
                <p:sp>
                  <p:nvSpPr>
                    <p:cNvPr id="48" name="Oval 47"/>
                    <p:cNvSpPr/>
                    <p:nvPr/>
                  </p:nvSpPr>
                  <p:spPr>
                    <a:xfrm>
                      <a:off x="8177276" y="1842262"/>
                      <a:ext cx="396748" cy="396748"/>
                    </a:xfrm>
                    <a:prstGeom prst="ellipse">
                      <a:avLst/>
                    </a:pr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  <p:cxnSp>
                  <p:nvCxnSpPr>
                    <p:cNvPr id="49" name="Straight Connector 48"/>
                    <p:cNvCxnSpPr/>
                    <p:nvPr/>
                  </p:nvCxnSpPr>
                  <p:spPr>
                    <a:xfrm>
                      <a:off x="8375650" y="1691894"/>
                      <a:ext cx="0" cy="211836"/>
                    </a:xfrm>
                    <a:prstGeom prst="line">
                      <a:avLst/>
                    </a:prstGeom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sm"/>
                      <a:tailEnd type="none" w="med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54" name="Group 53"/>
                <p:cNvGrpSpPr/>
                <p:nvPr/>
              </p:nvGrpSpPr>
              <p:grpSpPr>
                <a:xfrm>
                  <a:off x="7872476" y="2239010"/>
                  <a:ext cx="396748" cy="547116"/>
                  <a:chOff x="7872476" y="2239010"/>
                  <a:chExt cx="396748" cy="547116"/>
                </a:xfrm>
              </p:grpSpPr>
              <p:sp>
                <p:nvSpPr>
                  <p:cNvPr id="52" name="Oval 51"/>
                  <p:cNvSpPr/>
                  <p:nvPr/>
                </p:nvSpPr>
                <p:spPr>
                  <a:xfrm>
                    <a:off x="7872476" y="2389378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cxnSp>
                <p:nvCxnSpPr>
                  <p:cNvPr id="53" name="Straight Connector 52"/>
                  <p:cNvCxnSpPr/>
                  <p:nvPr/>
                </p:nvCxnSpPr>
                <p:spPr>
                  <a:xfrm>
                    <a:off x="8070850" y="2239010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sp>
        <p:nvSpPr>
          <p:cNvPr id="58" name="TextBox 57"/>
          <p:cNvSpPr txBox="1"/>
          <p:nvPr/>
        </p:nvSpPr>
        <p:spPr>
          <a:xfrm>
            <a:off x="469900" y="5397500"/>
            <a:ext cx="9527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Identifie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termes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et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somme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69900" y="431800"/>
            <a:ext cx="96901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équation d’addition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cette image montre-t-elle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676400" y="3708400"/>
            <a:ext cx="6223000" cy="415498"/>
            <a:chOff x="1676400" y="3708400"/>
            <a:chExt cx="6223000" cy="415498"/>
          </a:xfrm>
        </p:grpSpPr>
        <p:sp>
          <p:nvSpPr>
            <p:cNvPr id="60" name="TextBox 59"/>
            <p:cNvSpPr txBox="1"/>
            <p:nvPr/>
          </p:nvSpPr>
          <p:spPr>
            <a:xfrm>
              <a:off x="1676400" y="3708400"/>
              <a:ext cx="929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152900" y="3708400"/>
              <a:ext cx="929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162300" y="3708400"/>
              <a:ext cx="433959" cy="5078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7061200" y="3708400"/>
              <a:ext cx="929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5651500" y="3708400"/>
              <a:ext cx="433959" cy="5078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=</a:t>
              </a:r>
            </a:p>
          </p:txBody>
        </p:sp>
      </p:grp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3572C62A-4D4F-41E7-9F1B-C1995B4D7AE7}"/>
              </a:ext>
            </a:extLst>
          </p:cNvPr>
          <p:cNvCxnSpPr/>
          <p:nvPr/>
        </p:nvCxnSpPr>
        <p:spPr>
          <a:xfrm>
            <a:off x="0" y="500595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6107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64760" y="241300"/>
            <a:ext cx="489204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>
                <a:solidFill>
                  <a:srgbClr val="808080"/>
                </a:solidFill>
                <a:latin typeface="Century Gothic"/>
              </a:rPr>
              <a:t>Voir p. N-32 pour plus de détails.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850900"/>
            <a:ext cx="9654540" cy="201580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Le nombre de pommes dans la boîte </a:t>
            </a:r>
            <a:r>
              <a:rPr lang="fr-ca" sz="2800" b="0" i="0" u="none" baseline="0" dirty="0">
                <a:latin typeface="Century Gothic"/>
              </a:rPr>
              <a:t>est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égal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au nombre de pommes de l’autre côté de la ligne.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Combien de pommes se trouvent dans la boîte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6845300"/>
            <a:ext cx="9679305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Faites des exemples avec des groupements de deux et de trois.</a:t>
            </a:r>
          </a:p>
        </p:txBody>
      </p:sp>
    </p:spTree>
    <p:extLst>
      <p:ext uri="{BB962C8B-B14F-4D97-AF65-F5344CB8AC3E}">
        <p14:creationId xmlns:p14="http://schemas.microsoft.com/office/powerpoint/2010/main" val="3391753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7007"/>
            <a:ext cx="9195083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Combien de pommes y a-t-il dans la boîte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 </a:t>
            </a:r>
            <a:br>
              <a:rPr lang="fr-ca" sz="2800" b="0" i="0" u="none" baseline="0" dirty="0">
                <a:solidFill>
                  <a:srgbClr val="000000"/>
                </a:solidFill>
                <a:latin typeface="Arial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Écris le nombre.</a:t>
            </a:r>
          </a:p>
        </p:txBody>
      </p:sp>
      <p:grpSp>
        <p:nvGrpSpPr>
          <p:cNvPr id="109" name="Group 108"/>
          <p:cNvGrpSpPr/>
          <p:nvPr/>
        </p:nvGrpSpPr>
        <p:grpSpPr>
          <a:xfrm>
            <a:off x="457200" y="2244203"/>
            <a:ext cx="6189438" cy="1094232"/>
            <a:chOff x="457200" y="2003044"/>
            <a:chExt cx="6189438" cy="1094232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2336800"/>
              <a:ext cx="5926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1163320" y="2003044"/>
              <a:ext cx="1006348" cy="1094232"/>
              <a:chOff x="1163320" y="2003044"/>
              <a:chExt cx="1006348" cy="1094232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1163320" y="2003044"/>
                <a:ext cx="1006348" cy="547116"/>
                <a:chOff x="1163320" y="2003044"/>
                <a:chExt cx="1006348" cy="547116"/>
              </a:xfrm>
            </p:grpSpPr>
            <p:grpSp>
              <p:nvGrpSpPr>
                <p:cNvPr id="6" name="Group 5"/>
                <p:cNvGrpSpPr/>
                <p:nvPr/>
              </p:nvGrpSpPr>
              <p:grpSpPr>
                <a:xfrm>
                  <a:off x="1163320" y="2003044"/>
                  <a:ext cx="396748" cy="547116"/>
                  <a:chOff x="1163320" y="2003044"/>
                  <a:chExt cx="396748" cy="547116"/>
                </a:xfrm>
              </p:grpSpPr>
              <p:sp>
                <p:nvSpPr>
                  <p:cNvPr id="4" name="Oval 3"/>
                  <p:cNvSpPr/>
                  <p:nvPr/>
                </p:nvSpPr>
                <p:spPr>
                  <a:xfrm>
                    <a:off x="1163320" y="2153412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cxnSp>
                <p:nvCxnSpPr>
                  <p:cNvPr id="5" name="Straight Connector 4"/>
                  <p:cNvCxnSpPr/>
                  <p:nvPr/>
                </p:nvCxnSpPr>
                <p:spPr>
                  <a:xfrm>
                    <a:off x="1361694" y="2003044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" name="Group 8"/>
                <p:cNvGrpSpPr/>
                <p:nvPr/>
              </p:nvGrpSpPr>
              <p:grpSpPr>
                <a:xfrm>
                  <a:off x="1772920" y="2003044"/>
                  <a:ext cx="396748" cy="547116"/>
                  <a:chOff x="1772920" y="2003044"/>
                  <a:chExt cx="396748" cy="547116"/>
                </a:xfrm>
              </p:grpSpPr>
              <p:sp>
                <p:nvSpPr>
                  <p:cNvPr id="7" name="Oval 6"/>
                  <p:cNvSpPr/>
                  <p:nvPr/>
                </p:nvSpPr>
                <p:spPr>
                  <a:xfrm>
                    <a:off x="1772920" y="2153412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cxnSp>
                <p:nvCxnSpPr>
                  <p:cNvPr id="8" name="Straight Connector 7"/>
                  <p:cNvCxnSpPr/>
                  <p:nvPr/>
                </p:nvCxnSpPr>
                <p:spPr>
                  <a:xfrm>
                    <a:off x="1971294" y="2003044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3" name="Group 12"/>
              <p:cNvGrpSpPr/>
              <p:nvPr/>
            </p:nvGrpSpPr>
            <p:grpSpPr>
              <a:xfrm>
                <a:off x="1468120" y="2550160"/>
                <a:ext cx="396748" cy="547116"/>
                <a:chOff x="1468120" y="2550160"/>
                <a:chExt cx="396748" cy="547116"/>
              </a:xfrm>
            </p:grpSpPr>
            <p:sp>
              <p:nvSpPr>
                <p:cNvPr id="11" name="Oval 10"/>
                <p:cNvSpPr/>
                <p:nvPr/>
              </p:nvSpPr>
              <p:spPr>
                <a:xfrm>
                  <a:off x="1468120" y="2700528"/>
                  <a:ext cx="396748" cy="3967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12" name="Straight Connector 11"/>
                <p:cNvCxnSpPr/>
                <p:nvPr/>
              </p:nvCxnSpPr>
              <p:spPr>
                <a:xfrm>
                  <a:off x="1666494" y="2550160"/>
                  <a:ext cx="0" cy="211836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5" name="TextBox 14"/>
            <p:cNvSpPr txBox="1"/>
            <p:nvPr/>
          </p:nvSpPr>
          <p:spPr>
            <a:xfrm>
              <a:off x="2717800" y="2336800"/>
              <a:ext cx="43391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143500" y="2336800"/>
              <a:ext cx="43391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</a:t>
              </a:r>
            </a:p>
          </p:txBody>
        </p:sp>
        <p:sp>
          <p:nvSpPr>
            <p:cNvPr id="17" name="Freeform 16"/>
            <p:cNvSpPr/>
            <p:nvPr/>
          </p:nvSpPr>
          <p:spPr>
            <a:xfrm>
              <a:off x="5778405" y="2172416"/>
              <a:ext cx="868233" cy="868231"/>
            </a:xfrm>
            <a:custGeom>
              <a:avLst/>
              <a:gdLst/>
              <a:ahLst/>
              <a:cxnLst/>
              <a:rect l="0" t="0" r="0" b="0"/>
              <a:pathLst>
                <a:path w="868233" h="868231">
                  <a:moveTo>
                    <a:pt x="0" y="0"/>
                  </a:moveTo>
                  <a:lnTo>
                    <a:pt x="868232" y="0"/>
                  </a:lnTo>
                  <a:lnTo>
                    <a:pt x="868232" y="868230"/>
                  </a:lnTo>
                  <a:lnTo>
                    <a:pt x="0" y="86823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3487420" y="2003044"/>
              <a:ext cx="1311148" cy="1094232"/>
              <a:chOff x="3487420" y="2003044"/>
              <a:chExt cx="1311148" cy="1094232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3487420" y="2003044"/>
                <a:ext cx="1006348" cy="547116"/>
                <a:chOff x="3487420" y="2003044"/>
                <a:chExt cx="1006348" cy="547116"/>
              </a:xfrm>
            </p:grpSpPr>
            <p:grpSp>
              <p:nvGrpSpPr>
                <p:cNvPr id="20" name="Group 19"/>
                <p:cNvGrpSpPr/>
                <p:nvPr/>
              </p:nvGrpSpPr>
              <p:grpSpPr>
                <a:xfrm>
                  <a:off x="3487420" y="2003044"/>
                  <a:ext cx="396748" cy="547116"/>
                  <a:chOff x="3487420" y="2003044"/>
                  <a:chExt cx="396748" cy="547116"/>
                </a:xfrm>
              </p:grpSpPr>
              <p:sp>
                <p:nvSpPr>
                  <p:cNvPr id="18" name="Oval 17"/>
                  <p:cNvSpPr/>
                  <p:nvPr/>
                </p:nvSpPr>
                <p:spPr>
                  <a:xfrm>
                    <a:off x="3487420" y="2153412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cxnSp>
                <p:nvCxnSpPr>
                  <p:cNvPr id="19" name="Straight Connector 18"/>
                  <p:cNvCxnSpPr/>
                  <p:nvPr/>
                </p:nvCxnSpPr>
                <p:spPr>
                  <a:xfrm>
                    <a:off x="3685794" y="2003044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3" name="Group 22"/>
                <p:cNvGrpSpPr/>
                <p:nvPr/>
              </p:nvGrpSpPr>
              <p:grpSpPr>
                <a:xfrm>
                  <a:off x="4097020" y="2003044"/>
                  <a:ext cx="396748" cy="547116"/>
                  <a:chOff x="4097020" y="2003044"/>
                  <a:chExt cx="396748" cy="547116"/>
                </a:xfrm>
              </p:grpSpPr>
              <p:sp>
                <p:nvSpPr>
                  <p:cNvPr id="21" name="Oval 20"/>
                  <p:cNvSpPr/>
                  <p:nvPr/>
                </p:nvSpPr>
                <p:spPr>
                  <a:xfrm>
                    <a:off x="4097020" y="2153412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cxnSp>
                <p:nvCxnSpPr>
                  <p:cNvPr id="22" name="Straight Connector 21"/>
                  <p:cNvCxnSpPr/>
                  <p:nvPr/>
                </p:nvCxnSpPr>
                <p:spPr>
                  <a:xfrm>
                    <a:off x="4295394" y="2003044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1" name="Group 30"/>
              <p:cNvGrpSpPr/>
              <p:nvPr/>
            </p:nvGrpSpPr>
            <p:grpSpPr>
              <a:xfrm>
                <a:off x="3792220" y="2550160"/>
                <a:ext cx="1006348" cy="547116"/>
                <a:chOff x="3792220" y="2550160"/>
                <a:chExt cx="1006348" cy="547116"/>
              </a:xfrm>
            </p:grpSpPr>
            <p:grpSp>
              <p:nvGrpSpPr>
                <p:cNvPr id="27" name="Group 26"/>
                <p:cNvGrpSpPr/>
                <p:nvPr/>
              </p:nvGrpSpPr>
              <p:grpSpPr>
                <a:xfrm>
                  <a:off x="3792220" y="2550160"/>
                  <a:ext cx="396748" cy="547116"/>
                  <a:chOff x="3792220" y="2550160"/>
                  <a:chExt cx="396748" cy="547116"/>
                </a:xfrm>
              </p:grpSpPr>
              <p:sp>
                <p:nvSpPr>
                  <p:cNvPr id="25" name="Oval 24"/>
                  <p:cNvSpPr/>
                  <p:nvPr/>
                </p:nvSpPr>
                <p:spPr>
                  <a:xfrm>
                    <a:off x="3792220" y="2700528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cxnSp>
                <p:nvCxnSpPr>
                  <p:cNvPr id="26" name="Straight Connector 25"/>
                  <p:cNvCxnSpPr/>
                  <p:nvPr/>
                </p:nvCxnSpPr>
                <p:spPr>
                  <a:xfrm>
                    <a:off x="3990594" y="2550160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0" name="Group 29"/>
                <p:cNvGrpSpPr/>
                <p:nvPr/>
              </p:nvGrpSpPr>
              <p:grpSpPr>
                <a:xfrm>
                  <a:off x="4401820" y="2550160"/>
                  <a:ext cx="396748" cy="547116"/>
                  <a:chOff x="4401820" y="2550160"/>
                  <a:chExt cx="396748" cy="547116"/>
                </a:xfrm>
              </p:grpSpPr>
              <p:sp>
                <p:nvSpPr>
                  <p:cNvPr id="28" name="Oval 27"/>
                  <p:cNvSpPr/>
                  <p:nvPr/>
                </p:nvSpPr>
                <p:spPr>
                  <a:xfrm>
                    <a:off x="4401820" y="2700528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cxnSp>
                <p:nvCxnSpPr>
                  <p:cNvPr id="29" name="Straight Connector 28"/>
                  <p:cNvCxnSpPr/>
                  <p:nvPr/>
                </p:nvCxnSpPr>
                <p:spPr>
                  <a:xfrm>
                    <a:off x="4600194" y="2550160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grpSp>
        <p:nvGrpSpPr>
          <p:cNvPr id="111" name="Group 110"/>
          <p:cNvGrpSpPr/>
          <p:nvPr/>
        </p:nvGrpSpPr>
        <p:grpSpPr>
          <a:xfrm>
            <a:off x="457199" y="5848858"/>
            <a:ext cx="8391228" cy="1095756"/>
            <a:chOff x="457199" y="5848858"/>
            <a:chExt cx="8391228" cy="1095756"/>
          </a:xfrm>
        </p:grpSpPr>
        <p:sp>
          <p:nvSpPr>
            <p:cNvPr id="34" name="TextBox 33"/>
            <p:cNvSpPr txBox="1"/>
            <p:nvPr/>
          </p:nvSpPr>
          <p:spPr>
            <a:xfrm>
              <a:off x="457199" y="6184900"/>
              <a:ext cx="1461641" cy="54040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FF0000"/>
                  </a:solidFill>
                  <a:latin typeface="Century Gothic"/>
                </a:rPr>
                <a:t>Bonus :</a:t>
              </a: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1878076" y="5850382"/>
              <a:ext cx="1006348" cy="547116"/>
              <a:chOff x="1878076" y="5850382"/>
              <a:chExt cx="1006348" cy="547116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1878076" y="5850382"/>
                <a:ext cx="396748" cy="547116"/>
                <a:chOff x="1878076" y="5850382"/>
                <a:chExt cx="396748" cy="547116"/>
              </a:xfrm>
            </p:grpSpPr>
            <p:sp>
              <p:nvSpPr>
                <p:cNvPr id="35" name="Oval 34"/>
                <p:cNvSpPr/>
                <p:nvPr/>
              </p:nvSpPr>
              <p:spPr>
                <a:xfrm>
                  <a:off x="1878076" y="6000750"/>
                  <a:ext cx="396748" cy="3967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2076450" y="5850382"/>
                  <a:ext cx="0" cy="211836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0" name="Group 39"/>
              <p:cNvGrpSpPr/>
              <p:nvPr/>
            </p:nvGrpSpPr>
            <p:grpSpPr>
              <a:xfrm>
                <a:off x="2487676" y="5850382"/>
                <a:ext cx="396748" cy="547116"/>
                <a:chOff x="2487676" y="5850382"/>
                <a:chExt cx="396748" cy="547116"/>
              </a:xfrm>
            </p:grpSpPr>
            <p:sp>
              <p:nvSpPr>
                <p:cNvPr id="38" name="Oval 37"/>
                <p:cNvSpPr/>
                <p:nvPr/>
              </p:nvSpPr>
              <p:spPr>
                <a:xfrm>
                  <a:off x="2487676" y="6000750"/>
                  <a:ext cx="396748" cy="3967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2686050" y="5850382"/>
                  <a:ext cx="0" cy="211836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4" name="Group 43"/>
            <p:cNvGrpSpPr/>
            <p:nvPr/>
          </p:nvGrpSpPr>
          <p:grpSpPr>
            <a:xfrm>
              <a:off x="2182876" y="6397498"/>
              <a:ext cx="396748" cy="547116"/>
              <a:chOff x="2182876" y="6397498"/>
              <a:chExt cx="396748" cy="547116"/>
            </a:xfrm>
          </p:grpSpPr>
          <p:sp>
            <p:nvSpPr>
              <p:cNvPr id="42" name="Oval 41"/>
              <p:cNvSpPr/>
              <p:nvPr/>
            </p:nvSpPr>
            <p:spPr>
              <a:xfrm>
                <a:off x="2182876" y="6547866"/>
                <a:ext cx="396748" cy="39674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cxnSp>
            <p:nvCxnSpPr>
              <p:cNvPr id="43" name="Straight Connector 42"/>
              <p:cNvCxnSpPr/>
              <p:nvPr/>
            </p:nvCxnSpPr>
            <p:spPr>
              <a:xfrm>
                <a:off x="2381250" y="6397498"/>
                <a:ext cx="0" cy="211836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TextBox 44"/>
            <p:cNvSpPr txBox="1"/>
            <p:nvPr/>
          </p:nvSpPr>
          <p:spPr>
            <a:xfrm>
              <a:off x="3175000" y="6184900"/>
              <a:ext cx="43391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3821176" y="5850382"/>
              <a:ext cx="1006348" cy="547116"/>
              <a:chOff x="3821176" y="5850382"/>
              <a:chExt cx="1006348" cy="547116"/>
            </a:xfrm>
          </p:grpSpPr>
          <p:grpSp>
            <p:nvGrpSpPr>
              <p:cNvPr id="48" name="Group 47"/>
              <p:cNvGrpSpPr/>
              <p:nvPr/>
            </p:nvGrpSpPr>
            <p:grpSpPr>
              <a:xfrm>
                <a:off x="3821176" y="5850382"/>
                <a:ext cx="396748" cy="547116"/>
                <a:chOff x="3821176" y="5850382"/>
                <a:chExt cx="396748" cy="547116"/>
              </a:xfrm>
            </p:grpSpPr>
            <p:sp>
              <p:nvSpPr>
                <p:cNvPr id="46" name="Oval 45"/>
                <p:cNvSpPr/>
                <p:nvPr/>
              </p:nvSpPr>
              <p:spPr>
                <a:xfrm>
                  <a:off x="3821176" y="6000750"/>
                  <a:ext cx="396748" cy="3967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47" name="Straight Connector 46"/>
                <p:cNvCxnSpPr/>
                <p:nvPr/>
              </p:nvCxnSpPr>
              <p:spPr>
                <a:xfrm>
                  <a:off x="4019550" y="5850382"/>
                  <a:ext cx="0" cy="211836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" name="Group 50"/>
              <p:cNvGrpSpPr/>
              <p:nvPr/>
            </p:nvGrpSpPr>
            <p:grpSpPr>
              <a:xfrm>
                <a:off x="4430776" y="5850382"/>
                <a:ext cx="396748" cy="547116"/>
                <a:chOff x="4430776" y="5850382"/>
                <a:chExt cx="396748" cy="547116"/>
              </a:xfrm>
            </p:grpSpPr>
            <p:sp>
              <p:nvSpPr>
                <p:cNvPr id="49" name="Oval 48"/>
                <p:cNvSpPr/>
                <p:nvPr/>
              </p:nvSpPr>
              <p:spPr>
                <a:xfrm>
                  <a:off x="4430776" y="6000750"/>
                  <a:ext cx="396748" cy="3967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50" name="Straight Connector 49"/>
                <p:cNvCxnSpPr/>
                <p:nvPr/>
              </p:nvCxnSpPr>
              <p:spPr>
                <a:xfrm>
                  <a:off x="4629150" y="5850382"/>
                  <a:ext cx="0" cy="211836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5" name="Group 54"/>
            <p:cNvGrpSpPr/>
            <p:nvPr/>
          </p:nvGrpSpPr>
          <p:grpSpPr>
            <a:xfrm>
              <a:off x="4125976" y="6397498"/>
              <a:ext cx="396748" cy="547116"/>
              <a:chOff x="4125976" y="6397498"/>
              <a:chExt cx="396748" cy="547116"/>
            </a:xfrm>
          </p:grpSpPr>
          <p:sp>
            <p:nvSpPr>
              <p:cNvPr id="53" name="Oval 52"/>
              <p:cNvSpPr/>
              <p:nvPr/>
            </p:nvSpPr>
            <p:spPr>
              <a:xfrm>
                <a:off x="4125976" y="6547866"/>
                <a:ext cx="396748" cy="39674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cxnSp>
            <p:nvCxnSpPr>
              <p:cNvPr id="54" name="Straight Connector 53"/>
              <p:cNvCxnSpPr/>
              <p:nvPr/>
            </p:nvCxnSpPr>
            <p:spPr>
              <a:xfrm>
                <a:off x="4324350" y="6397498"/>
                <a:ext cx="0" cy="211836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6" name="TextBox 55"/>
            <p:cNvSpPr txBox="1"/>
            <p:nvPr/>
          </p:nvSpPr>
          <p:spPr>
            <a:xfrm>
              <a:off x="5118100" y="6184900"/>
              <a:ext cx="43391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340600" y="6184900"/>
              <a:ext cx="43391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</a:t>
              </a:r>
            </a:p>
          </p:txBody>
        </p:sp>
        <p:sp>
          <p:nvSpPr>
            <p:cNvPr id="58" name="Freeform 57"/>
            <p:cNvSpPr/>
            <p:nvPr/>
          </p:nvSpPr>
          <p:spPr>
            <a:xfrm>
              <a:off x="7980192" y="6016692"/>
              <a:ext cx="868235" cy="868231"/>
            </a:xfrm>
            <a:custGeom>
              <a:avLst/>
              <a:gdLst/>
              <a:ahLst/>
              <a:cxnLst/>
              <a:rect l="0" t="0" r="0" b="0"/>
              <a:pathLst>
                <a:path w="868235" h="868231">
                  <a:moveTo>
                    <a:pt x="0" y="0"/>
                  </a:moveTo>
                  <a:lnTo>
                    <a:pt x="868234" y="0"/>
                  </a:lnTo>
                  <a:lnTo>
                    <a:pt x="868234" y="868230"/>
                  </a:lnTo>
                  <a:lnTo>
                    <a:pt x="0" y="86823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5765419" y="5848858"/>
              <a:ext cx="1006348" cy="547116"/>
              <a:chOff x="5765419" y="5848858"/>
              <a:chExt cx="1006348" cy="547116"/>
            </a:xfrm>
          </p:grpSpPr>
          <p:grpSp>
            <p:nvGrpSpPr>
              <p:cNvPr id="61" name="Group 60"/>
              <p:cNvGrpSpPr/>
              <p:nvPr/>
            </p:nvGrpSpPr>
            <p:grpSpPr>
              <a:xfrm>
                <a:off x="5765419" y="5848858"/>
                <a:ext cx="396748" cy="547116"/>
                <a:chOff x="5765419" y="5848858"/>
                <a:chExt cx="396748" cy="547116"/>
              </a:xfrm>
            </p:grpSpPr>
            <p:sp>
              <p:nvSpPr>
                <p:cNvPr id="59" name="Oval 58"/>
                <p:cNvSpPr/>
                <p:nvPr/>
              </p:nvSpPr>
              <p:spPr>
                <a:xfrm>
                  <a:off x="5765419" y="5999226"/>
                  <a:ext cx="396748" cy="3967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60" name="Straight Connector 59"/>
                <p:cNvCxnSpPr/>
                <p:nvPr/>
              </p:nvCxnSpPr>
              <p:spPr>
                <a:xfrm>
                  <a:off x="5963793" y="5848858"/>
                  <a:ext cx="0" cy="211836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4" name="Group 63"/>
              <p:cNvGrpSpPr/>
              <p:nvPr/>
            </p:nvGrpSpPr>
            <p:grpSpPr>
              <a:xfrm>
                <a:off x="6375019" y="5848858"/>
                <a:ext cx="396748" cy="547116"/>
                <a:chOff x="6375019" y="5848858"/>
                <a:chExt cx="396748" cy="547116"/>
              </a:xfrm>
            </p:grpSpPr>
            <p:sp>
              <p:nvSpPr>
                <p:cNvPr id="62" name="Oval 61"/>
                <p:cNvSpPr/>
                <p:nvPr/>
              </p:nvSpPr>
              <p:spPr>
                <a:xfrm>
                  <a:off x="6375019" y="5999226"/>
                  <a:ext cx="396748" cy="3967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63" name="Straight Connector 62"/>
                <p:cNvCxnSpPr/>
                <p:nvPr/>
              </p:nvCxnSpPr>
              <p:spPr>
                <a:xfrm>
                  <a:off x="6573393" y="5848858"/>
                  <a:ext cx="0" cy="211836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2" name="Group 71"/>
            <p:cNvGrpSpPr/>
            <p:nvPr/>
          </p:nvGrpSpPr>
          <p:grpSpPr>
            <a:xfrm>
              <a:off x="6070219" y="6395974"/>
              <a:ext cx="1006348" cy="547116"/>
              <a:chOff x="6070219" y="6395974"/>
              <a:chExt cx="1006348" cy="547116"/>
            </a:xfrm>
          </p:grpSpPr>
          <p:grpSp>
            <p:nvGrpSpPr>
              <p:cNvPr id="68" name="Group 67"/>
              <p:cNvGrpSpPr/>
              <p:nvPr/>
            </p:nvGrpSpPr>
            <p:grpSpPr>
              <a:xfrm>
                <a:off x="6070219" y="6395974"/>
                <a:ext cx="396748" cy="547116"/>
                <a:chOff x="6070219" y="6395974"/>
                <a:chExt cx="396748" cy="547116"/>
              </a:xfrm>
            </p:grpSpPr>
            <p:sp>
              <p:nvSpPr>
                <p:cNvPr id="66" name="Oval 65"/>
                <p:cNvSpPr/>
                <p:nvPr/>
              </p:nvSpPr>
              <p:spPr>
                <a:xfrm>
                  <a:off x="6070219" y="6546342"/>
                  <a:ext cx="396748" cy="3967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67" name="Straight Connector 66"/>
                <p:cNvCxnSpPr/>
                <p:nvPr/>
              </p:nvCxnSpPr>
              <p:spPr>
                <a:xfrm>
                  <a:off x="6268593" y="6395974"/>
                  <a:ext cx="0" cy="211836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1" name="Group 70"/>
              <p:cNvGrpSpPr/>
              <p:nvPr/>
            </p:nvGrpSpPr>
            <p:grpSpPr>
              <a:xfrm>
                <a:off x="6679819" y="6395974"/>
                <a:ext cx="396748" cy="547116"/>
                <a:chOff x="6679819" y="6395974"/>
                <a:chExt cx="396748" cy="547116"/>
              </a:xfrm>
            </p:grpSpPr>
            <p:sp>
              <p:nvSpPr>
                <p:cNvPr id="69" name="Oval 68"/>
                <p:cNvSpPr/>
                <p:nvPr/>
              </p:nvSpPr>
              <p:spPr>
                <a:xfrm>
                  <a:off x="6679819" y="6546342"/>
                  <a:ext cx="396748" cy="3967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70" name="Straight Connector 69"/>
                <p:cNvCxnSpPr/>
                <p:nvPr/>
              </p:nvCxnSpPr>
              <p:spPr>
                <a:xfrm>
                  <a:off x="6878193" y="6395974"/>
                  <a:ext cx="0" cy="211836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10" name="Group 109"/>
          <p:cNvGrpSpPr/>
          <p:nvPr/>
        </p:nvGrpSpPr>
        <p:grpSpPr>
          <a:xfrm>
            <a:off x="457200" y="4167110"/>
            <a:ext cx="6189438" cy="1095756"/>
            <a:chOff x="457200" y="3925951"/>
            <a:chExt cx="6189438" cy="1095756"/>
          </a:xfrm>
        </p:grpSpPr>
        <p:sp>
          <p:nvSpPr>
            <p:cNvPr id="75" name="TextBox 74"/>
            <p:cNvSpPr txBox="1"/>
            <p:nvPr/>
          </p:nvSpPr>
          <p:spPr>
            <a:xfrm>
              <a:off x="457200" y="4267200"/>
              <a:ext cx="592271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grpSp>
          <p:nvGrpSpPr>
            <p:cNvPr id="90" name="Group 89"/>
            <p:cNvGrpSpPr/>
            <p:nvPr/>
          </p:nvGrpSpPr>
          <p:grpSpPr>
            <a:xfrm>
              <a:off x="1163320" y="3926713"/>
              <a:ext cx="1311148" cy="1094232"/>
              <a:chOff x="1163320" y="3926713"/>
              <a:chExt cx="1311148" cy="1094232"/>
            </a:xfrm>
          </p:grpSpPr>
          <p:grpSp>
            <p:nvGrpSpPr>
              <p:cNvPr id="82" name="Group 81"/>
              <p:cNvGrpSpPr/>
              <p:nvPr/>
            </p:nvGrpSpPr>
            <p:grpSpPr>
              <a:xfrm>
                <a:off x="1163320" y="3926713"/>
                <a:ext cx="1006348" cy="547116"/>
                <a:chOff x="1163320" y="3926713"/>
                <a:chExt cx="1006348" cy="547116"/>
              </a:xfrm>
            </p:grpSpPr>
            <p:grpSp>
              <p:nvGrpSpPr>
                <p:cNvPr id="78" name="Group 77"/>
                <p:cNvGrpSpPr/>
                <p:nvPr/>
              </p:nvGrpSpPr>
              <p:grpSpPr>
                <a:xfrm>
                  <a:off x="1163320" y="3926713"/>
                  <a:ext cx="396748" cy="547116"/>
                  <a:chOff x="1163320" y="3926713"/>
                  <a:chExt cx="396748" cy="547116"/>
                </a:xfrm>
              </p:grpSpPr>
              <p:sp>
                <p:nvSpPr>
                  <p:cNvPr id="76" name="Oval 75"/>
                  <p:cNvSpPr/>
                  <p:nvPr/>
                </p:nvSpPr>
                <p:spPr>
                  <a:xfrm>
                    <a:off x="1163320" y="4077081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cxnSp>
                <p:nvCxnSpPr>
                  <p:cNvPr id="77" name="Straight Connector 76"/>
                  <p:cNvCxnSpPr/>
                  <p:nvPr/>
                </p:nvCxnSpPr>
                <p:spPr>
                  <a:xfrm>
                    <a:off x="1361694" y="3926713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1" name="Group 80"/>
                <p:cNvGrpSpPr/>
                <p:nvPr/>
              </p:nvGrpSpPr>
              <p:grpSpPr>
                <a:xfrm>
                  <a:off x="1772920" y="3926713"/>
                  <a:ext cx="396748" cy="547116"/>
                  <a:chOff x="1772920" y="3926713"/>
                  <a:chExt cx="396748" cy="547116"/>
                </a:xfrm>
              </p:grpSpPr>
              <p:sp>
                <p:nvSpPr>
                  <p:cNvPr id="79" name="Oval 78"/>
                  <p:cNvSpPr/>
                  <p:nvPr/>
                </p:nvSpPr>
                <p:spPr>
                  <a:xfrm>
                    <a:off x="1772920" y="4077081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cxnSp>
                <p:nvCxnSpPr>
                  <p:cNvPr id="80" name="Straight Connector 79"/>
                  <p:cNvCxnSpPr/>
                  <p:nvPr/>
                </p:nvCxnSpPr>
                <p:spPr>
                  <a:xfrm>
                    <a:off x="1971294" y="3926713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89" name="Group 88"/>
              <p:cNvGrpSpPr/>
              <p:nvPr/>
            </p:nvGrpSpPr>
            <p:grpSpPr>
              <a:xfrm>
                <a:off x="1468120" y="4473829"/>
                <a:ext cx="1006348" cy="547116"/>
                <a:chOff x="1468120" y="4473829"/>
                <a:chExt cx="1006348" cy="547116"/>
              </a:xfrm>
            </p:grpSpPr>
            <p:grpSp>
              <p:nvGrpSpPr>
                <p:cNvPr id="85" name="Group 84"/>
                <p:cNvGrpSpPr/>
                <p:nvPr/>
              </p:nvGrpSpPr>
              <p:grpSpPr>
                <a:xfrm>
                  <a:off x="1468120" y="4473829"/>
                  <a:ext cx="396748" cy="547116"/>
                  <a:chOff x="1468120" y="4473829"/>
                  <a:chExt cx="396748" cy="547116"/>
                </a:xfrm>
              </p:grpSpPr>
              <p:sp>
                <p:nvSpPr>
                  <p:cNvPr id="83" name="Oval 82"/>
                  <p:cNvSpPr/>
                  <p:nvPr/>
                </p:nvSpPr>
                <p:spPr>
                  <a:xfrm>
                    <a:off x="1468120" y="4624197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cxnSp>
                <p:nvCxnSpPr>
                  <p:cNvPr id="84" name="Straight Connector 83"/>
                  <p:cNvCxnSpPr/>
                  <p:nvPr/>
                </p:nvCxnSpPr>
                <p:spPr>
                  <a:xfrm>
                    <a:off x="1666494" y="4473829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8" name="Group 87"/>
                <p:cNvGrpSpPr/>
                <p:nvPr/>
              </p:nvGrpSpPr>
              <p:grpSpPr>
                <a:xfrm>
                  <a:off x="2077720" y="4473829"/>
                  <a:ext cx="396748" cy="547116"/>
                  <a:chOff x="2077720" y="4473829"/>
                  <a:chExt cx="396748" cy="547116"/>
                </a:xfrm>
              </p:grpSpPr>
              <p:sp>
                <p:nvSpPr>
                  <p:cNvPr id="86" name="Oval 85"/>
                  <p:cNvSpPr/>
                  <p:nvPr/>
                </p:nvSpPr>
                <p:spPr>
                  <a:xfrm>
                    <a:off x="2077720" y="4624197"/>
                    <a:ext cx="396748" cy="396748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cxnSp>
                <p:nvCxnSpPr>
                  <p:cNvPr id="87" name="Straight Connector 86"/>
                  <p:cNvCxnSpPr/>
                  <p:nvPr/>
                </p:nvCxnSpPr>
                <p:spPr>
                  <a:xfrm>
                    <a:off x="2276094" y="4473829"/>
                    <a:ext cx="0" cy="211836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91" name="TextBox 90"/>
            <p:cNvSpPr txBox="1"/>
            <p:nvPr/>
          </p:nvSpPr>
          <p:spPr>
            <a:xfrm>
              <a:off x="2717800" y="4267200"/>
              <a:ext cx="43391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5143500" y="4267200"/>
              <a:ext cx="43391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</a:t>
              </a:r>
            </a:p>
          </p:txBody>
        </p:sp>
        <p:sp>
          <p:nvSpPr>
            <p:cNvPr id="93" name="Freeform 92"/>
            <p:cNvSpPr/>
            <p:nvPr/>
          </p:nvSpPr>
          <p:spPr>
            <a:xfrm>
              <a:off x="5778405" y="4096058"/>
              <a:ext cx="868233" cy="868233"/>
            </a:xfrm>
            <a:custGeom>
              <a:avLst/>
              <a:gdLst/>
              <a:ahLst/>
              <a:cxnLst/>
              <a:rect l="0" t="0" r="0" b="0"/>
              <a:pathLst>
                <a:path w="868233" h="868233">
                  <a:moveTo>
                    <a:pt x="0" y="0"/>
                  </a:moveTo>
                  <a:lnTo>
                    <a:pt x="868232" y="0"/>
                  </a:lnTo>
                  <a:lnTo>
                    <a:pt x="868232" y="868232"/>
                  </a:lnTo>
                  <a:lnTo>
                    <a:pt x="0" y="868232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grpSp>
          <p:nvGrpSpPr>
            <p:cNvPr id="105" name="Group 104"/>
            <p:cNvGrpSpPr/>
            <p:nvPr/>
          </p:nvGrpSpPr>
          <p:grpSpPr>
            <a:xfrm>
              <a:off x="3360420" y="3925951"/>
              <a:ext cx="1615948" cy="1095756"/>
              <a:chOff x="3360420" y="3925951"/>
              <a:chExt cx="1615948" cy="1095756"/>
            </a:xfrm>
          </p:grpSpPr>
          <p:grpSp>
            <p:nvGrpSpPr>
              <p:cNvPr id="98" name="Group 97"/>
              <p:cNvGrpSpPr/>
              <p:nvPr/>
            </p:nvGrpSpPr>
            <p:grpSpPr>
              <a:xfrm>
                <a:off x="3360420" y="3927475"/>
                <a:ext cx="1006348" cy="547116"/>
                <a:chOff x="3360420" y="3927475"/>
                <a:chExt cx="1006348" cy="547116"/>
              </a:xfrm>
            </p:grpSpPr>
            <p:sp>
              <p:nvSpPr>
                <p:cNvPr id="94" name="Oval 93"/>
                <p:cNvSpPr/>
                <p:nvPr/>
              </p:nvSpPr>
              <p:spPr>
                <a:xfrm>
                  <a:off x="3360420" y="4077843"/>
                  <a:ext cx="396748" cy="3967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95" name="Straight Connector 94"/>
                <p:cNvCxnSpPr/>
                <p:nvPr/>
              </p:nvCxnSpPr>
              <p:spPr>
                <a:xfrm>
                  <a:off x="3558794" y="3927475"/>
                  <a:ext cx="0" cy="211836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6" name="Oval 95"/>
                <p:cNvSpPr/>
                <p:nvPr/>
              </p:nvSpPr>
              <p:spPr>
                <a:xfrm>
                  <a:off x="3970020" y="4077843"/>
                  <a:ext cx="396748" cy="39674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97" name="Straight Connector 96"/>
                <p:cNvCxnSpPr/>
                <p:nvPr/>
              </p:nvCxnSpPr>
              <p:spPr>
                <a:xfrm>
                  <a:off x="4168394" y="3927475"/>
                  <a:ext cx="0" cy="211836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9" name="Oval 98"/>
              <p:cNvSpPr/>
              <p:nvPr/>
            </p:nvSpPr>
            <p:spPr>
              <a:xfrm>
                <a:off x="3665220" y="4624959"/>
                <a:ext cx="396748" cy="39674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cxnSp>
            <p:nvCxnSpPr>
              <p:cNvPr id="100" name="Straight Connector 99"/>
              <p:cNvCxnSpPr/>
              <p:nvPr/>
            </p:nvCxnSpPr>
            <p:spPr>
              <a:xfrm>
                <a:off x="3863594" y="4474591"/>
                <a:ext cx="0" cy="211836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" name="Oval 100"/>
              <p:cNvSpPr/>
              <p:nvPr/>
            </p:nvSpPr>
            <p:spPr>
              <a:xfrm>
                <a:off x="4274820" y="4624959"/>
                <a:ext cx="396748" cy="39674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cxnSp>
            <p:nvCxnSpPr>
              <p:cNvPr id="102" name="Straight Connector 101"/>
              <p:cNvCxnSpPr/>
              <p:nvPr/>
            </p:nvCxnSpPr>
            <p:spPr>
              <a:xfrm>
                <a:off x="4473194" y="4474591"/>
                <a:ext cx="0" cy="211836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3" name="Oval 102"/>
              <p:cNvSpPr/>
              <p:nvPr/>
            </p:nvSpPr>
            <p:spPr>
              <a:xfrm>
                <a:off x="4579620" y="4076319"/>
                <a:ext cx="396748" cy="396748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cxnSp>
            <p:nvCxnSpPr>
              <p:cNvPr id="104" name="Straight Connector 103"/>
              <p:cNvCxnSpPr/>
              <p:nvPr/>
            </p:nvCxnSpPr>
            <p:spPr>
              <a:xfrm>
                <a:off x="4777994" y="3925951"/>
                <a:ext cx="0" cy="211836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08" name="Straight Connector 107"/>
          <p:cNvCxnSpPr/>
          <p:nvPr/>
        </p:nvCxnSpPr>
        <p:spPr>
          <a:xfrm>
            <a:off x="0" y="556782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9127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8374" y="228600"/>
            <a:ext cx="6163826" cy="3231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500" b="0" i="0" u="none" baseline="0" dirty="0">
                <a:solidFill>
                  <a:srgbClr val="808080"/>
                </a:solidFill>
                <a:latin typeface="Century Gothic"/>
              </a:rPr>
              <a:t>Voir p. N-32 pour les détails des démonstrations.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850900"/>
            <a:ext cx="8165961" cy="18158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dirty="0">
                <a:solidFill>
                  <a:srgbClr val="000000"/>
                </a:solidFill>
                <a:latin typeface="Century Gothic"/>
              </a:rPr>
              <a:t>Peux-tu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dire combien de pommes il y a dans la boîte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endParaRPr lang="fr-ca" sz="2800" dirty="0">
              <a:solidFill>
                <a:srgbClr val="000000"/>
              </a:solidFill>
              <a:latin typeface="Arial"/>
            </a:endParaRPr>
          </a:p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 stratégie as-tu utilisée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1" y="6832600"/>
            <a:ext cx="8712200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Répétez avec d’autres exemples, en cachant à chaque fois un « terme » dans la phrase d’addition.</a:t>
            </a:r>
          </a:p>
        </p:txBody>
      </p:sp>
    </p:spTree>
    <p:extLst>
      <p:ext uri="{BB962C8B-B14F-4D97-AF65-F5344CB8AC3E}">
        <p14:creationId xmlns:p14="http://schemas.microsoft.com/office/powerpoint/2010/main" val="29316201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19100"/>
            <a:ext cx="212649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FF0000"/>
                </a:solidFill>
                <a:latin typeface="Century Gothic"/>
              </a:rPr>
              <a:t>Défi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599" y="1104900"/>
            <a:ext cx="812965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Combien de pommes y a-t-il dans la boîte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51" name="Group 50"/>
          <p:cNvGrpSpPr/>
          <p:nvPr/>
        </p:nvGrpSpPr>
        <p:grpSpPr>
          <a:xfrm>
            <a:off x="556768" y="2493264"/>
            <a:ext cx="9046337" cy="976884"/>
            <a:chOff x="556768" y="2493264"/>
            <a:chExt cx="9046337" cy="976884"/>
          </a:xfrm>
        </p:grpSpPr>
        <p:sp>
          <p:nvSpPr>
            <p:cNvPr id="4" name="TextBox 3"/>
            <p:cNvSpPr txBox="1"/>
            <p:nvPr/>
          </p:nvSpPr>
          <p:spPr>
            <a:xfrm>
              <a:off x="7734300" y="2768600"/>
              <a:ext cx="433908" cy="5078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8435594" y="2495804"/>
              <a:ext cx="1167511" cy="974344"/>
              <a:chOff x="8435594" y="2495804"/>
              <a:chExt cx="1167511" cy="974344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8435594" y="2495804"/>
                <a:ext cx="896112" cy="487172"/>
                <a:chOff x="8435594" y="2495804"/>
                <a:chExt cx="896112" cy="487172"/>
              </a:xfrm>
            </p:grpSpPr>
            <p:sp>
              <p:nvSpPr>
                <p:cNvPr id="5" name="Oval 4"/>
                <p:cNvSpPr/>
                <p:nvPr/>
              </p:nvSpPr>
              <p:spPr>
                <a:xfrm>
                  <a:off x="8435594" y="2629662"/>
                  <a:ext cx="353314" cy="35331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cxnSp>
              <p:nvCxnSpPr>
                <p:cNvPr id="6" name="Straight Connector 5"/>
                <p:cNvCxnSpPr/>
                <p:nvPr/>
              </p:nvCxnSpPr>
              <p:spPr>
                <a:xfrm>
                  <a:off x="8612251" y="2495804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" name="Oval 6"/>
                <p:cNvSpPr/>
                <p:nvPr/>
              </p:nvSpPr>
              <p:spPr>
                <a:xfrm>
                  <a:off x="8978392" y="2629662"/>
                  <a:ext cx="353314" cy="35331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cxnSp>
              <p:nvCxnSpPr>
                <p:cNvPr id="8" name="Straight Connector 7"/>
                <p:cNvCxnSpPr/>
                <p:nvPr/>
              </p:nvCxnSpPr>
              <p:spPr>
                <a:xfrm>
                  <a:off x="9155176" y="2495804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" name="Oval 9"/>
              <p:cNvSpPr/>
              <p:nvPr/>
            </p:nvSpPr>
            <p:spPr>
              <a:xfrm>
                <a:off x="8706993" y="3116834"/>
                <a:ext cx="353314" cy="35331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8883650" y="2982976"/>
                <a:ext cx="0" cy="18859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Oval 11"/>
              <p:cNvSpPr/>
              <p:nvPr/>
            </p:nvSpPr>
            <p:spPr>
              <a:xfrm>
                <a:off x="9249791" y="3116834"/>
                <a:ext cx="353314" cy="35331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cxnSp>
            <p:nvCxnSpPr>
              <p:cNvPr id="13" name="Straight Connector 12"/>
              <p:cNvCxnSpPr/>
              <p:nvPr/>
            </p:nvCxnSpPr>
            <p:spPr>
              <a:xfrm>
                <a:off x="9426448" y="2982976"/>
                <a:ext cx="0" cy="18859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Group 29"/>
            <p:cNvGrpSpPr/>
            <p:nvPr/>
          </p:nvGrpSpPr>
          <p:grpSpPr>
            <a:xfrm>
              <a:off x="5653278" y="2493899"/>
              <a:ext cx="1754123" cy="976249"/>
              <a:chOff x="5653278" y="2493899"/>
              <a:chExt cx="1754123" cy="976249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7054088" y="2982976"/>
                <a:ext cx="353313" cy="487172"/>
                <a:chOff x="7054088" y="2982976"/>
                <a:chExt cx="353313" cy="487172"/>
              </a:xfrm>
            </p:grpSpPr>
            <p:sp>
              <p:nvSpPr>
                <p:cNvPr id="15" name="Oval 14"/>
                <p:cNvSpPr/>
                <p:nvPr/>
              </p:nvSpPr>
              <p:spPr>
                <a:xfrm>
                  <a:off x="7054088" y="3116834"/>
                  <a:ext cx="353313" cy="35331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cxnSp>
              <p:nvCxnSpPr>
                <p:cNvPr id="16" name="Straight Connector 15"/>
                <p:cNvCxnSpPr/>
                <p:nvPr/>
              </p:nvCxnSpPr>
              <p:spPr>
                <a:xfrm>
                  <a:off x="7230745" y="2982976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Group 28"/>
              <p:cNvGrpSpPr/>
              <p:nvPr/>
            </p:nvGrpSpPr>
            <p:grpSpPr>
              <a:xfrm>
                <a:off x="5653278" y="2493899"/>
                <a:ext cx="1438910" cy="975614"/>
                <a:chOff x="5653278" y="2493899"/>
                <a:chExt cx="1438910" cy="975614"/>
              </a:xfrm>
            </p:grpSpPr>
            <p:grpSp>
              <p:nvGrpSpPr>
                <p:cNvPr id="22" name="Group 21"/>
                <p:cNvGrpSpPr/>
                <p:nvPr/>
              </p:nvGrpSpPr>
              <p:grpSpPr>
                <a:xfrm>
                  <a:off x="5653278" y="2495169"/>
                  <a:ext cx="896112" cy="487172"/>
                  <a:chOff x="5653278" y="2495169"/>
                  <a:chExt cx="896112" cy="487172"/>
                </a:xfrm>
              </p:grpSpPr>
              <p:sp>
                <p:nvSpPr>
                  <p:cNvPr id="18" name="Oval 17"/>
                  <p:cNvSpPr/>
                  <p:nvPr/>
                </p:nvSpPr>
                <p:spPr>
                  <a:xfrm>
                    <a:off x="5653278" y="2629027"/>
                    <a:ext cx="353314" cy="353314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cxnSp>
                <p:nvCxnSpPr>
                  <p:cNvPr id="19" name="Straight Connector 18"/>
                  <p:cNvCxnSpPr/>
                  <p:nvPr/>
                </p:nvCxnSpPr>
                <p:spPr>
                  <a:xfrm>
                    <a:off x="5829935" y="2495169"/>
                    <a:ext cx="0" cy="188595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" name="Oval 19"/>
                  <p:cNvSpPr/>
                  <p:nvPr/>
                </p:nvSpPr>
                <p:spPr>
                  <a:xfrm>
                    <a:off x="6196076" y="2629027"/>
                    <a:ext cx="353314" cy="353314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cxnSp>
                <p:nvCxnSpPr>
                  <p:cNvPr id="21" name="Straight Connector 20"/>
                  <p:cNvCxnSpPr/>
                  <p:nvPr/>
                </p:nvCxnSpPr>
                <p:spPr>
                  <a:xfrm>
                    <a:off x="6372733" y="2495169"/>
                    <a:ext cx="0" cy="188595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3" name="Oval 22"/>
                <p:cNvSpPr/>
                <p:nvPr/>
              </p:nvSpPr>
              <p:spPr>
                <a:xfrm>
                  <a:off x="5924677" y="3116199"/>
                  <a:ext cx="353314" cy="35331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6101334" y="2982341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Oval 24"/>
                <p:cNvSpPr/>
                <p:nvPr/>
              </p:nvSpPr>
              <p:spPr>
                <a:xfrm>
                  <a:off x="6467475" y="3116199"/>
                  <a:ext cx="353313" cy="35331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cxnSp>
              <p:nvCxnSpPr>
                <p:cNvPr id="26" name="Straight Connector 25"/>
                <p:cNvCxnSpPr/>
                <p:nvPr/>
              </p:nvCxnSpPr>
              <p:spPr>
                <a:xfrm>
                  <a:off x="6644132" y="2982341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Oval 26"/>
                <p:cNvSpPr/>
                <p:nvPr/>
              </p:nvSpPr>
              <p:spPr>
                <a:xfrm>
                  <a:off x="6738875" y="2627757"/>
                  <a:ext cx="353313" cy="35331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cxnSp>
              <p:nvCxnSpPr>
                <p:cNvPr id="28" name="Straight Connector 27"/>
                <p:cNvCxnSpPr/>
                <p:nvPr/>
              </p:nvCxnSpPr>
              <p:spPr>
                <a:xfrm>
                  <a:off x="6915531" y="2493899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7" name="Group 46"/>
            <p:cNvGrpSpPr/>
            <p:nvPr/>
          </p:nvGrpSpPr>
          <p:grpSpPr>
            <a:xfrm>
              <a:off x="556768" y="2493264"/>
              <a:ext cx="1979041" cy="976884"/>
              <a:chOff x="556768" y="2493264"/>
              <a:chExt cx="1979041" cy="976884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556768" y="2493264"/>
                <a:ext cx="1438910" cy="975614"/>
                <a:chOff x="556768" y="2493264"/>
                <a:chExt cx="1438910" cy="975614"/>
              </a:xfrm>
            </p:grpSpPr>
            <p:grpSp>
              <p:nvGrpSpPr>
                <p:cNvPr id="35" name="Group 34"/>
                <p:cNvGrpSpPr/>
                <p:nvPr/>
              </p:nvGrpSpPr>
              <p:grpSpPr>
                <a:xfrm>
                  <a:off x="556768" y="2494534"/>
                  <a:ext cx="896112" cy="487172"/>
                  <a:chOff x="556768" y="2494534"/>
                  <a:chExt cx="896112" cy="487172"/>
                </a:xfrm>
              </p:grpSpPr>
              <p:sp>
                <p:nvSpPr>
                  <p:cNvPr id="31" name="Oval 30"/>
                  <p:cNvSpPr/>
                  <p:nvPr/>
                </p:nvSpPr>
                <p:spPr>
                  <a:xfrm>
                    <a:off x="556768" y="2628392"/>
                    <a:ext cx="353314" cy="353314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733425" y="2494534"/>
                    <a:ext cx="0" cy="188595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3" name="Oval 32"/>
                  <p:cNvSpPr/>
                  <p:nvPr/>
                </p:nvSpPr>
                <p:spPr>
                  <a:xfrm>
                    <a:off x="1099566" y="2628392"/>
                    <a:ext cx="353314" cy="353314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cxnSp>
                <p:nvCxnSpPr>
                  <p:cNvPr id="34" name="Straight Connector 33"/>
                  <p:cNvCxnSpPr/>
                  <p:nvPr/>
                </p:nvCxnSpPr>
                <p:spPr>
                  <a:xfrm>
                    <a:off x="1276223" y="2494534"/>
                    <a:ext cx="0" cy="188595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6" name="Oval 35"/>
                <p:cNvSpPr/>
                <p:nvPr/>
              </p:nvSpPr>
              <p:spPr>
                <a:xfrm>
                  <a:off x="828167" y="3115564"/>
                  <a:ext cx="353314" cy="35331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cxnSp>
              <p:nvCxnSpPr>
                <p:cNvPr id="37" name="Straight Connector 36"/>
                <p:cNvCxnSpPr/>
                <p:nvPr/>
              </p:nvCxnSpPr>
              <p:spPr>
                <a:xfrm>
                  <a:off x="1004824" y="2981706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" name="Oval 37"/>
                <p:cNvSpPr/>
                <p:nvPr/>
              </p:nvSpPr>
              <p:spPr>
                <a:xfrm>
                  <a:off x="1370965" y="3115564"/>
                  <a:ext cx="353314" cy="35331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1547622" y="2981706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0" name="Oval 39"/>
                <p:cNvSpPr/>
                <p:nvPr/>
              </p:nvSpPr>
              <p:spPr>
                <a:xfrm>
                  <a:off x="1642364" y="2627122"/>
                  <a:ext cx="353314" cy="35331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cxnSp>
              <p:nvCxnSpPr>
                <p:cNvPr id="41" name="Straight Connector 40"/>
                <p:cNvCxnSpPr/>
                <p:nvPr/>
              </p:nvCxnSpPr>
              <p:spPr>
                <a:xfrm>
                  <a:off x="1819021" y="2493264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3" name="Oval 42"/>
              <p:cNvSpPr/>
              <p:nvPr/>
            </p:nvSpPr>
            <p:spPr>
              <a:xfrm>
                <a:off x="1911096" y="3116834"/>
                <a:ext cx="353314" cy="35331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cxnSp>
            <p:nvCxnSpPr>
              <p:cNvPr id="44" name="Straight Connector 43"/>
              <p:cNvCxnSpPr/>
              <p:nvPr/>
            </p:nvCxnSpPr>
            <p:spPr>
              <a:xfrm>
                <a:off x="2087753" y="2982976"/>
                <a:ext cx="0" cy="18859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Oval 44"/>
              <p:cNvSpPr/>
              <p:nvPr/>
            </p:nvSpPr>
            <p:spPr>
              <a:xfrm>
                <a:off x="2182495" y="2628392"/>
                <a:ext cx="353314" cy="35331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cxnSp>
            <p:nvCxnSpPr>
              <p:cNvPr id="46" name="Straight Connector 45"/>
              <p:cNvCxnSpPr/>
              <p:nvPr/>
            </p:nvCxnSpPr>
            <p:spPr>
              <a:xfrm>
                <a:off x="2359152" y="2494534"/>
                <a:ext cx="0" cy="18859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" name="Freeform 47"/>
            <p:cNvSpPr/>
            <p:nvPr/>
          </p:nvSpPr>
          <p:spPr>
            <a:xfrm>
              <a:off x="3663617" y="2626800"/>
              <a:ext cx="773077" cy="773077"/>
            </a:xfrm>
            <a:custGeom>
              <a:avLst/>
              <a:gdLst/>
              <a:ahLst/>
              <a:cxnLst/>
              <a:rect l="0" t="0" r="0" b="0"/>
              <a:pathLst>
                <a:path w="773077" h="773077">
                  <a:moveTo>
                    <a:pt x="0" y="0"/>
                  </a:moveTo>
                  <a:lnTo>
                    <a:pt x="773076" y="0"/>
                  </a:lnTo>
                  <a:lnTo>
                    <a:pt x="773076" y="773076"/>
                  </a:lnTo>
                  <a:lnTo>
                    <a:pt x="0" y="77307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2870200" y="2768600"/>
              <a:ext cx="433908" cy="5078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64100" y="2768600"/>
              <a:ext cx="433908" cy="5078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=</a:t>
              </a:r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482599" y="6769100"/>
            <a:ext cx="7033567" cy="40010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Quel côté peut-on additionner en premier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6272954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195083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Combien de pommes y a-t-il dans la boîte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 </a:t>
            </a:r>
            <a:br>
              <a:rPr lang="fr-ca" sz="2800" b="0" i="0" u="none" baseline="0" dirty="0">
                <a:solidFill>
                  <a:srgbClr val="000000"/>
                </a:solidFill>
                <a:latin typeface="Arial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Écris le nombre.</a:t>
            </a:r>
          </a:p>
        </p:txBody>
      </p:sp>
      <p:grpSp>
        <p:nvGrpSpPr>
          <p:cNvPr id="136" name="Group 135"/>
          <p:cNvGrpSpPr/>
          <p:nvPr/>
        </p:nvGrpSpPr>
        <p:grpSpPr>
          <a:xfrm>
            <a:off x="457200" y="2150365"/>
            <a:ext cx="6921881" cy="975614"/>
            <a:chOff x="457200" y="1899158"/>
            <a:chExt cx="6921881" cy="975614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2171700"/>
              <a:ext cx="5926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179576" y="1899793"/>
              <a:ext cx="896112" cy="487172"/>
              <a:chOff x="1179576" y="1899793"/>
              <a:chExt cx="896112" cy="487172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1179576" y="1899793"/>
                <a:ext cx="353314" cy="487172"/>
                <a:chOff x="1179576" y="1899793"/>
                <a:chExt cx="353314" cy="487172"/>
              </a:xfrm>
            </p:grpSpPr>
            <p:sp>
              <p:nvSpPr>
                <p:cNvPr id="4" name="Oval 3"/>
                <p:cNvSpPr/>
                <p:nvPr/>
              </p:nvSpPr>
              <p:spPr>
                <a:xfrm>
                  <a:off x="1179576" y="2033651"/>
                  <a:ext cx="353314" cy="35331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5" name="Straight Connector 4"/>
                <p:cNvCxnSpPr/>
                <p:nvPr/>
              </p:nvCxnSpPr>
              <p:spPr>
                <a:xfrm>
                  <a:off x="1356233" y="1899793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" name="Group 8"/>
              <p:cNvGrpSpPr/>
              <p:nvPr/>
            </p:nvGrpSpPr>
            <p:grpSpPr>
              <a:xfrm>
                <a:off x="1722374" y="1899793"/>
                <a:ext cx="353314" cy="487172"/>
                <a:chOff x="1722374" y="1899793"/>
                <a:chExt cx="353314" cy="487172"/>
              </a:xfrm>
            </p:grpSpPr>
            <p:sp>
              <p:nvSpPr>
                <p:cNvPr id="7" name="Oval 6"/>
                <p:cNvSpPr/>
                <p:nvPr/>
              </p:nvSpPr>
              <p:spPr>
                <a:xfrm>
                  <a:off x="1722374" y="2033651"/>
                  <a:ext cx="353314" cy="35331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8" name="Straight Connector 7"/>
                <p:cNvCxnSpPr/>
                <p:nvPr/>
              </p:nvCxnSpPr>
              <p:spPr>
                <a:xfrm>
                  <a:off x="1899031" y="1899793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3" name="Group 12"/>
            <p:cNvGrpSpPr/>
            <p:nvPr/>
          </p:nvGrpSpPr>
          <p:grpSpPr>
            <a:xfrm>
              <a:off x="1450975" y="2386965"/>
              <a:ext cx="353314" cy="487172"/>
              <a:chOff x="1450975" y="2386965"/>
              <a:chExt cx="353314" cy="487172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450975" y="2520823"/>
                <a:ext cx="353314" cy="35331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cxnSp>
            <p:nvCxnSpPr>
              <p:cNvPr id="12" name="Straight Connector 11"/>
              <p:cNvCxnSpPr/>
              <p:nvPr/>
            </p:nvCxnSpPr>
            <p:spPr>
              <a:xfrm>
                <a:off x="1627632" y="2386965"/>
                <a:ext cx="0" cy="18859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Freeform 14"/>
            <p:cNvSpPr/>
            <p:nvPr/>
          </p:nvSpPr>
          <p:spPr>
            <a:xfrm>
              <a:off x="3157546" y="2050523"/>
              <a:ext cx="773078" cy="773077"/>
            </a:xfrm>
            <a:custGeom>
              <a:avLst/>
              <a:gdLst/>
              <a:ahLst/>
              <a:cxnLst/>
              <a:rect l="0" t="0" r="0" b="0"/>
              <a:pathLst>
                <a:path w="773078" h="773077">
                  <a:moveTo>
                    <a:pt x="0" y="0"/>
                  </a:moveTo>
                  <a:lnTo>
                    <a:pt x="773077" y="0"/>
                  </a:lnTo>
                  <a:lnTo>
                    <a:pt x="773077" y="773076"/>
                  </a:lnTo>
                  <a:lnTo>
                    <a:pt x="0" y="77307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413000" y="2171700"/>
              <a:ext cx="43391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229100" y="2171700"/>
              <a:ext cx="43391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</a:t>
              </a: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4851781" y="1899793"/>
              <a:ext cx="896112" cy="487172"/>
              <a:chOff x="4851781" y="1899793"/>
              <a:chExt cx="896112" cy="487172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4851781" y="1899793"/>
                <a:ext cx="353314" cy="487172"/>
                <a:chOff x="4851781" y="1899793"/>
                <a:chExt cx="353314" cy="487172"/>
              </a:xfrm>
            </p:grpSpPr>
            <p:sp>
              <p:nvSpPr>
                <p:cNvPr id="19" name="Oval 18"/>
                <p:cNvSpPr/>
                <p:nvPr/>
              </p:nvSpPr>
              <p:spPr>
                <a:xfrm>
                  <a:off x="4851781" y="2033651"/>
                  <a:ext cx="353314" cy="35331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5028438" y="1899793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Group 23"/>
              <p:cNvGrpSpPr/>
              <p:nvPr/>
            </p:nvGrpSpPr>
            <p:grpSpPr>
              <a:xfrm>
                <a:off x="5394579" y="1899793"/>
                <a:ext cx="353314" cy="487172"/>
                <a:chOff x="5394579" y="1899793"/>
                <a:chExt cx="353314" cy="487172"/>
              </a:xfrm>
            </p:grpSpPr>
            <p:sp>
              <p:nvSpPr>
                <p:cNvPr id="22" name="Oval 21"/>
                <p:cNvSpPr/>
                <p:nvPr/>
              </p:nvSpPr>
              <p:spPr>
                <a:xfrm>
                  <a:off x="5394579" y="2033651"/>
                  <a:ext cx="353314" cy="35331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5571236" y="1899793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2" name="Group 31"/>
            <p:cNvGrpSpPr/>
            <p:nvPr/>
          </p:nvGrpSpPr>
          <p:grpSpPr>
            <a:xfrm>
              <a:off x="5123180" y="2386965"/>
              <a:ext cx="896112" cy="487172"/>
              <a:chOff x="5123180" y="2386965"/>
              <a:chExt cx="896112" cy="487172"/>
            </a:xfrm>
          </p:grpSpPr>
          <p:grpSp>
            <p:nvGrpSpPr>
              <p:cNvPr id="28" name="Group 27"/>
              <p:cNvGrpSpPr/>
              <p:nvPr/>
            </p:nvGrpSpPr>
            <p:grpSpPr>
              <a:xfrm>
                <a:off x="5123180" y="2386965"/>
                <a:ext cx="353314" cy="487172"/>
                <a:chOff x="5123180" y="2386965"/>
                <a:chExt cx="353314" cy="487172"/>
              </a:xfrm>
            </p:grpSpPr>
            <p:sp>
              <p:nvSpPr>
                <p:cNvPr id="26" name="Oval 25"/>
                <p:cNvSpPr/>
                <p:nvPr/>
              </p:nvSpPr>
              <p:spPr>
                <a:xfrm>
                  <a:off x="5123180" y="2520823"/>
                  <a:ext cx="353314" cy="35331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27" name="Straight Connector 26"/>
                <p:cNvCxnSpPr/>
                <p:nvPr/>
              </p:nvCxnSpPr>
              <p:spPr>
                <a:xfrm>
                  <a:off x="5299837" y="2386965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" name="Group 30"/>
              <p:cNvGrpSpPr/>
              <p:nvPr/>
            </p:nvGrpSpPr>
            <p:grpSpPr>
              <a:xfrm>
                <a:off x="5665978" y="2386965"/>
                <a:ext cx="353314" cy="487172"/>
                <a:chOff x="5665978" y="2386965"/>
                <a:chExt cx="353314" cy="487172"/>
              </a:xfrm>
            </p:grpSpPr>
            <p:sp>
              <p:nvSpPr>
                <p:cNvPr id="29" name="Oval 28"/>
                <p:cNvSpPr/>
                <p:nvPr/>
              </p:nvSpPr>
              <p:spPr>
                <a:xfrm>
                  <a:off x="5665978" y="2520823"/>
                  <a:ext cx="353314" cy="35331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30" name="Straight Connector 29"/>
                <p:cNvCxnSpPr/>
                <p:nvPr/>
              </p:nvCxnSpPr>
              <p:spPr>
                <a:xfrm>
                  <a:off x="5842635" y="2386965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8" name="Group 37"/>
            <p:cNvGrpSpPr/>
            <p:nvPr/>
          </p:nvGrpSpPr>
          <p:grpSpPr>
            <a:xfrm>
              <a:off x="5940171" y="1900428"/>
              <a:ext cx="896112" cy="487172"/>
              <a:chOff x="5940171" y="1900428"/>
              <a:chExt cx="896112" cy="487172"/>
            </a:xfrm>
          </p:grpSpPr>
          <p:sp>
            <p:nvSpPr>
              <p:cNvPr id="34" name="Oval 33"/>
              <p:cNvSpPr/>
              <p:nvPr/>
            </p:nvSpPr>
            <p:spPr>
              <a:xfrm>
                <a:off x="5940171" y="2034286"/>
                <a:ext cx="353314" cy="35331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cxnSp>
            <p:nvCxnSpPr>
              <p:cNvPr id="35" name="Straight Connector 34"/>
              <p:cNvCxnSpPr/>
              <p:nvPr/>
            </p:nvCxnSpPr>
            <p:spPr>
              <a:xfrm>
                <a:off x="6116828" y="1900428"/>
                <a:ext cx="0" cy="18859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Oval 35"/>
              <p:cNvSpPr/>
              <p:nvPr/>
            </p:nvSpPr>
            <p:spPr>
              <a:xfrm>
                <a:off x="6482969" y="2034286"/>
                <a:ext cx="353314" cy="35331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cxnSp>
            <p:nvCxnSpPr>
              <p:cNvPr id="37" name="Straight Connector 36"/>
              <p:cNvCxnSpPr/>
              <p:nvPr/>
            </p:nvCxnSpPr>
            <p:spPr>
              <a:xfrm>
                <a:off x="6659626" y="1900428"/>
                <a:ext cx="0" cy="18859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" name="Oval 38"/>
            <p:cNvSpPr/>
            <p:nvPr/>
          </p:nvSpPr>
          <p:spPr>
            <a:xfrm>
              <a:off x="6211570" y="2521458"/>
              <a:ext cx="353314" cy="3533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cxnSp>
          <p:nvCxnSpPr>
            <p:cNvPr id="40" name="Straight Connector 39"/>
            <p:cNvCxnSpPr/>
            <p:nvPr/>
          </p:nvCxnSpPr>
          <p:spPr>
            <a:xfrm>
              <a:off x="6388227" y="2387600"/>
              <a:ext cx="0" cy="188595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Oval 40"/>
            <p:cNvSpPr/>
            <p:nvPr/>
          </p:nvSpPr>
          <p:spPr>
            <a:xfrm>
              <a:off x="6754368" y="2521458"/>
              <a:ext cx="353314" cy="3533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cxnSp>
          <p:nvCxnSpPr>
            <p:cNvPr id="42" name="Straight Connector 41"/>
            <p:cNvCxnSpPr/>
            <p:nvPr/>
          </p:nvCxnSpPr>
          <p:spPr>
            <a:xfrm>
              <a:off x="6931025" y="2387600"/>
              <a:ext cx="0" cy="188595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/>
            <p:cNvSpPr/>
            <p:nvPr/>
          </p:nvSpPr>
          <p:spPr>
            <a:xfrm>
              <a:off x="7025767" y="2033016"/>
              <a:ext cx="353314" cy="3533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7202424" y="1899158"/>
              <a:ext cx="0" cy="188595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7" name="Group 136"/>
          <p:cNvGrpSpPr/>
          <p:nvPr/>
        </p:nvGrpSpPr>
        <p:grpSpPr>
          <a:xfrm>
            <a:off x="457200" y="3934207"/>
            <a:ext cx="6261481" cy="975741"/>
            <a:chOff x="457200" y="3683000"/>
            <a:chExt cx="6261481" cy="975741"/>
          </a:xfrm>
        </p:grpSpPr>
        <p:grpSp>
          <p:nvGrpSpPr>
            <p:cNvPr id="51" name="Group 50"/>
            <p:cNvGrpSpPr/>
            <p:nvPr/>
          </p:nvGrpSpPr>
          <p:grpSpPr>
            <a:xfrm>
              <a:off x="1073912" y="3684397"/>
              <a:ext cx="896112" cy="487172"/>
              <a:chOff x="1073912" y="3684397"/>
              <a:chExt cx="896112" cy="487172"/>
            </a:xfrm>
          </p:grpSpPr>
          <p:sp>
            <p:nvSpPr>
              <p:cNvPr id="47" name="Oval 46"/>
              <p:cNvSpPr/>
              <p:nvPr/>
            </p:nvSpPr>
            <p:spPr>
              <a:xfrm>
                <a:off x="1073912" y="3818255"/>
                <a:ext cx="353314" cy="35331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cxnSp>
            <p:nvCxnSpPr>
              <p:cNvPr id="48" name="Straight Connector 47"/>
              <p:cNvCxnSpPr/>
              <p:nvPr/>
            </p:nvCxnSpPr>
            <p:spPr>
              <a:xfrm>
                <a:off x="1250569" y="3684397"/>
                <a:ext cx="0" cy="18859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Oval 48"/>
              <p:cNvSpPr/>
              <p:nvPr/>
            </p:nvSpPr>
            <p:spPr>
              <a:xfrm>
                <a:off x="1616710" y="3818255"/>
                <a:ext cx="353314" cy="35331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cxnSp>
            <p:nvCxnSpPr>
              <p:cNvPr id="50" name="Straight Connector 49"/>
              <p:cNvCxnSpPr/>
              <p:nvPr/>
            </p:nvCxnSpPr>
            <p:spPr>
              <a:xfrm>
                <a:off x="1793367" y="3684397"/>
                <a:ext cx="0" cy="18859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2" name="Oval 51"/>
            <p:cNvSpPr/>
            <p:nvPr/>
          </p:nvSpPr>
          <p:spPr>
            <a:xfrm>
              <a:off x="1345311" y="4305427"/>
              <a:ext cx="353314" cy="3533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cxnSp>
          <p:nvCxnSpPr>
            <p:cNvPr id="53" name="Straight Connector 52"/>
            <p:cNvCxnSpPr/>
            <p:nvPr/>
          </p:nvCxnSpPr>
          <p:spPr>
            <a:xfrm>
              <a:off x="1521968" y="4171569"/>
              <a:ext cx="0" cy="188595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l 53"/>
            <p:cNvSpPr/>
            <p:nvPr/>
          </p:nvSpPr>
          <p:spPr>
            <a:xfrm>
              <a:off x="1888109" y="4305427"/>
              <a:ext cx="353314" cy="3533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cxnSp>
          <p:nvCxnSpPr>
            <p:cNvPr id="55" name="Straight Connector 54"/>
            <p:cNvCxnSpPr/>
            <p:nvPr/>
          </p:nvCxnSpPr>
          <p:spPr>
            <a:xfrm>
              <a:off x="2064766" y="4171569"/>
              <a:ext cx="0" cy="188595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Oval 55"/>
            <p:cNvSpPr/>
            <p:nvPr/>
          </p:nvSpPr>
          <p:spPr>
            <a:xfrm>
              <a:off x="2159508" y="3816858"/>
              <a:ext cx="353314" cy="3533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2336165" y="3683000"/>
              <a:ext cx="0" cy="188595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l 57"/>
            <p:cNvSpPr/>
            <p:nvPr/>
          </p:nvSpPr>
          <p:spPr>
            <a:xfrm>
              <a:off x="2430907" y="4305427"/>
              <a:ext cx="353314" cy="3533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cxnSp>
          <p:nvCxnSpPr>
            <p:cNvPr id="59" name="Straight Connector 58"/>
            <p:cNvCxnSpPr/>
            <p:nvPr/>
          </p:nvCxnSpPr>
          <p:spPr>
            <a:xfrm>
              <a:off x="2607564" y="4171569"/>
              <a:ext cx="0" cy="188722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457200" y="3962400"/>
              <a:ext cx="592271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sp>
          <p:nvSpPr>
            <p:cNvPr id="62" name="Freeform 61"/>
            <p:cNvSpPr/>
            <p:nvPr/>
          </p:nvSpPr>
          <p:spPr>
            <a:xfrm>
              <a:off x="3779846" y="3834409"/>
              <a:ext cx="773078" cy="773077"/>
            </a:xfrm>
            <a:custGeom>
              <a:avLst/>
              <a:gdLst/>
              <a:ahLst/>
              <a:cxnLst/>
              <a:rect l="0" t="0" r="0" b="0"/>
              <a:pathLst>
                <a:path w="773078" h="773077">
                  <a:moveTo>
                    <a:pt x="0" y="0"/>
                  </a:moveTo>
                  <a:lnTo>
                    <a:pt x="773077" y="0"/>
                  </a:lnTo>
                  <a:lnTo>
                    <a:pt x="773077" y="773076"/>
                  </a:lnTo>
                  <a:lnTo>
                    <a:pt x="0" y="77307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63" name="Oval 62"/>
            <p:cNvSpPr/>
            <p:nvPr/>
          </p:nvSpPr>
          <p:spPr>
            <a:xfrm>
              <a:off x="5822569" y="3818128"/>
              <a:ext cx="353314" cy="3533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cxnSp>
          <p:nvCxnSpPr>
            <p:cNvPr id="64" name="Straight Connector 63"/>
            <p:cNvCxnSpPr/>
            <p:nvPr/>
          </p:nvCxnSpPr>
          <p:spPr>
            <a:xfrm>
              <a:off x="5999226" y="3684270"/>
              <a:ext cx="0" cy="188595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Oval 64"/>
            <p:cNvSpPr/>
            <p:nvPr/>
          </p:nvSpPr>
          <p:spPr>
            <a:xfrm>
              <a:off x="5551170" y="4305300"/>
              <a:ext cx="353314" cy="3533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cxnSp>
          <p:nvCxnSpPr>
            <p:cNvPr id="66" name="Straight Connector 65"/>
            <p:cNvCxnSpPr/>
            <p:nvPr/>
          </p:nvCxnSpPr>
          <p:spPr>
            <a:xfrm>
              <a:off x="5727827" y="4171442"/>
              <a:ext cx="0" cy="188595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Oval 66"/>
            <p:cNvSpPr/>
            <p:nvPr/>
          </p:nvSpPr>
          <p:spPr>
            <a:xfrm>
              <a:off x="6093968" y="4305300"/>
              <a:ext cx="353314" cy="3533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cxnSp>
          <p:nvCxnSpPr>
            <p:cNvPr id="68" name="Straight Connector 67"/>
            <p:cNvCxnSpPr/>
            <p:nvPr/>
          </p:nvCxnSpPr>
          <p:spPr>
            <a:xfrm>
              <a:off x="6270625" y="4171442"/>
              <a:ext cx="0" cy="188595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Oval 68"/>
            <p:cNvSpPr/>
            <p:nvPr/>
          </p:nvSpPr>
          <p:spPr>
            <a:xfrm>
              <a:off x="6365367" y="3816858"/>
              <a:ext cx="353314" cy="353314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6542024" y="3683000"/>
              <a:ext cx="0" cy="188595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035300" y="3962400"/>
              <a:ext cx="43391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851400" y="3962400"/>
              <a:ext cx="43391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</p:grpSp>
      <p:grpSp>
        <p:nvGrpSpPr>
          <p:cNvPr id="138" name="Group 137"/>
          <p:cNvGrpSpPr/>
          <p:nvPr/>
        </p:nvGrpSpPr>
        <p:grpSpPr>
          <a:xfrm>
            <a:off x="457200" y="5232400"/>
            <a:ext cx="9276588" cy="1715643"/>
            <a:chOff x="457200" y="5232400"/>
            <a:chExt cx="9276588" cy="1715643"/>
          </a:xfrm>
        </p:grpSpPr>
        <p:sp>
          <p:nvSpPr>
            <p:cNvPr id="75" name="TextBox 74"/>
            <p:cNvSpPr txBox="1"/>
            <p:nvPr/>
          </p:nvSpPr>
          <p:spPr>
            <a:xfrm>
              <a:off x="457200" y="5232400"/>
              <a:ext cx="1618488" cy="54040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FF0000"/>
                  </a:solidFill>
                  <a:latin typeface="Century Gothic"/>
                </a:rPr>
                <a:t>Bonus :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6261100" y="6248400"/>
              <a:ext cx="43391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grpSp>
          <p:nvGrpSpPr>
            <p:cNvPr id="87" name="Group 86"/>
            <p:cNvGrpSpPr/>
            <p:nvPr/>
          </p:nvGrpSpPr>
          <p:grpSpPr>
            <a:xfrm>
              <a:off x="8837676" y="5972429"/>
              <a:ext cx="896112" cy="974344"/>
              <a:chOff x="8837676" y="5972429"/>
              <a:chExt cx="896112" cy="974344"/>
            </a:xfrm>
          </p:grpSpPr>
          <p:grpSp>
            <p:nvGrpSpPr>
              <p:cNvPr id="83" name="Group 82"/>
              <p:cNvGrpSpPr/>
              <p:nvPr/>
            </p:nvGrpSpPr>
            <p:grpSpPr>
              <a:xfrm>
                <a:off x="8837676" y="5972429"/>
                <a:ext cx="896112" cy="487172"/>
                <a:chOff x="8837676" y="5972429"/>
                <a:chExt cx="896112" cy="487172"/>
              </a:xfrm>
            </p:grpSpPr>
            <p:grpSp>
              <p:nvGrpSpPr>
                <p:cNvPr id="79" name="Group 78"/>
                <p:cNvGrpSpPr/>
                <p:nvPr/>
              </p:nvGrpSpPr>
              <p:grpSpPr>
                <a:xfrm>
                  <a:off x="8837676" y="5972429"/>
                  <a:ext cx="353313" cy="487172"/>
                  <a:chOff x="8837676" y="5972429"/>
                  <a:chExt cx="353313" cy="487172"/>
                </a:xfrm>
              </p:grpSpPr>
              <p:sp>
                <p:nvSpPr>
                  <p:cNvPr id="77" name="Oval 76"/>
                  <p:cNvSpPr/>
                  <p:nvPr/>
                </p:nvSpPr>
                <p:spPr>
                  <a:xfrm>
                    <a:off x="8837676" y="6106287"/>
                    <a:ext cx="353313" cy="353314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cxnSp>
                <p:nvCxnSpPr>
                  <p:cNvPr id="78" name="Straight Connector 77"/>
                  <p:cNvCxnSpPr/>
                  <p:nvPr/>
                </p:nvCxnSpPr>
                <p:spPr>
                  <a:xfrm>
                    <a:off x="9014333" y="5972429"/>
                    <a:ext cx="0" cy="188595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2" name="Group 81"/>
                <p:cNvGrpSpPr/>
                <p:nvPr/>
              </p:nvGrpSpPr>
              <p:grpSpPr>
                <a:xfrm>
                  <a:off x="9380475" y="5972429"/>
                  <a:ext cx="353313" cy="487172"/>
                  <a:chOff x="9380475" y="5972429"/>
                  <a:chExt cx="353313" cy="487172"/>
                </a:xfrm>
              </p:grpSpPr>
              <p:sp>
                <p:nvSpPr>
                  <p:cNvPr id="80" name="Oval 79"/>
                  <p:cNvSpPr/>
                  <p:nvPr/>
                </p:nvSpPr>
                <p:spPr>
                  <a:xfrm>
                    <a:off x="9380475" y="6106287"/>
                    <a:ext cx="353313" cy="353314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cxnSp>
                <p:nvCxnSpPr>
                  <p:cNvPr id="81" name="Straight Connector 80"/>
                  <p:cNvCxnSpPr/>
                  <p:nvPr/>
                </p:nvCxnSpPr>
                <p:spPr>
                  <a:xfrm>
                    <a:off x="9557131" y="5972429"/>
                    <a:ext cx="0" cy="188595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86" name="Group 85"/>
              <p:cNvGrpSpPr/>
              <p:nvPr/>
            </p:nvGrpSpPr>
            <p:grpSpPr>
              <a:xfrm>
                <a:off x="9109075" y="6459601"/>
                <a:ext cx="353313" cy="487172"/>
                <a:chOff x="9109075" y="6459601"/>
                <a:chExt cx="353313" cy="487172"/>
              </a:xfrm>
            </p:grpSpPr>
            <p:sp>
              <p:nvSpPr>
                <p:cNvPr id="84" name="Oval 83"/>
                <p:cNvSpPr/>
                <p:nvPr/>
              </p:nvSpPr>
              <p:spPr>
                <a:xfrm>
                  <a:off x="9109075" y="6593460"/>
                  <a:ext cx="353313" cy="353313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85" name="Straight Connector 84"/>
                <p:cNvCxnSpPr/>
                <p:nvPr/>
              </p:nvCxnSpPr>
              <p:spPr>
                <a:xfrm>
                  <a:off x="9285732" y="6459601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99" name="Group 98"/>
            <p:cNvGrpSpPr/>
            <p:nvPr/>
          </p:nvGrpSpPr>
          <p:grpSpPr>
            <a:xfrm>
              <a:off x="6773926" y="5971794"/>
              <a:ext cx="1438910" cy="975614"/>
              <a:chOff x="6773926" y="5971794"/>
              <a:chExt cx="1438910" cy="975614"/>
            </a:xfrm>
          </p:grpSpPr>
          <p:grpSp>
            <p:nvGrpSpPr>
              <p:cNvPr id="92" name="Group 91"/>
              <p:cNvGrpSpPr/>
              <p:nvPr/>
            </p:nvGrpSpPr>
            <p:grpSpPr>
              <a:xfrm>
                <a:off x="6773926" y="5973064"/>
                <a:ext cx="896112" cy="487172"/>
                <a:chOff x="6773926" y="5973064"/>
                <a:chExt cx="896112" cy="487172"/>
              </a:xfrm>
            </p:grpSpPr>
            <p:sp>
              <p:nvSpPr>
                <p:cNvPr id="88" name="Oval 87"/>
                <p:cNvSpPr/>
                <p:nvPr/>
              </p:nvSpPr>
              <p:spPr>
                <a:xfrm>
                  <a:off x="6773926" y="6106922"/>
                  <a:ext cx="353313" cy="35331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89" name="Straight Connector 88"/>
                <p:cNvCxnSpPr/>
                <p:nvPr/>
              </p:nvCxnSpPr>
              <p:spPr>
                <a:xfrm>
                  <a:off x="6950583" y="5973064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0" name="Oval 89"/>
                <p:cNvSpPr/>
                <p:nvPr/>
              </p:nvSpPr>
              <p:spPr>
                <a:xfrm>
                  <a:off x="7316725" y="6106922"/>
                  <a:ext cx="353313" cy="35331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91" name="Straight Connector 90"/>
                <p:cNvCxnSpPr/>
                <p:nvPr/>
              </p:nvCxnSpPr>
              <p:spPr>
                <a:xfrm>
                  <a:off x="7493381" y="5973064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3" name="Oval 92"/>
              <p:cNvSpPr/>
              <p:nvPr/>
            </p:nvSpPr>
            <p:spPr>
              <a:xfrm>
                <a:off x="7045325" y="6594094"/>
                <a:ext cx="353313" cy="35331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cxnSp>
            <p:nvCxnSpPr>
              <p:cNvPr id="94" name="Straight Connector 93"/>
              <p:cNvCxnSpPr/>
              <p:nvPr/>
            </p:nvCxnSpPr>
            <p:spPr>
              <a:xfrm>
                <a:off x="7221982" y="6460236"/>
                <a:ext cx="0" cy="18859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5" name="Oval 94"/>
              <p:cNvSpPr/>
              <p:nvPr/>
            </p:nvSpPr>
            <p:spPr>
              <a:xfrm>
                <a:off x="7588124" y="6594094"/>
                <a:ext cx="353313" cy="35331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cxnSp>
            <p:nvCxnSpPr>
              <p:cNvPr id="96" name="Straight Connector 95"/>
              <p:cNvCxnSpPr/>
              <p:nvPr/>
            </p:nvCxnSpPr>
            <p:spPr>
              <a:xfrm>
                <a:off x="7764780" y="6460236"/>
                <a:ext cx="0" cy="18859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Oval 96"/>
              <p:cNvSpPr/>
              <p:nvPr/>
            </p:nvSpPr>
            <p:spPr>
              <a:xfrm>
                <a:off x="7859523" y="6105652"/>
                <a:ext cx="353313" cy="35331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cxnSp>
            <p:nvCxnSpPr>
              <p:cNvPr id="98" name="Straight Connector 97"/>
              <p:cNvCxnSpPr/>
              <p:nvPr/>
            </p:nvCxnSpPr>
            <p:spPr>
              <a:xfrm>
                <a:off x="8036179" y="5971794"/>
                <a:ext cx="0" cy="18859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1" name="Group 110"/>
            <p:cNvGrpSpPr/>
            <p:nvPr/>
          </p:nvGrpSpPr>
          <p:grpSpPr>
            <a:xfrm>
              <a:off x="4690618" y="5971794"/>
              <a:ext cx="1438910" cy="975614"/>
              <a:chOff x="4690618" y="5971794"/>
              <a:chExt cx="1438910" cy="975614"/>
            </a:xfrm>
          </p:grpSpPr>
          <p:grpSp>
            <p:nvGrpSpPr>
              <p:cNvPr id="104" name="Group 103"/>
              <p:cNvGrpSpPr/>
              <p:nvPr/>
            </p:nvGrpSpPr>
            <p:grpSpPr>
              <a:xfrm>
                <a:off x="4690618" y="5973064"/>
                <a:ext cx="896112" cy="487172"/>
                <a:chOff x="4690618" y="5973064"/>
                <a:chExt cx="896112" cy="487172"/>
              </a:xfrm>
            </p:grpSpPr>
            <p:sp>
              <p:nvSpPr>
                <p:cNvPr id="100" name="Oval 99"/>
                <p:cNvSpPr/>
                <p:nvPr/>
              </p:nvSpPr>
              <p:spPr>
                <a:xfrm>
                  <a:off x="4690618" y="6106922"/>
                  <a:ext cx="353314" cy="35331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101" name="Straight Connector 100"/>
                <p:cNvCxnSpPr/>
                <p:nvPr/>
              </p:nvCxnSpPr>
              <p:spPr>
                <a:xfrm>
                  <a:off x="4867275" y="5973064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2" name="Oval 101"/>
                <p:cNvSpPr/>
                <p:nvPr/>
              </p:nvSpPr>
              <p:spPr>
                <a:xfrm>
                  <a:off x="5233416" y="6106922"/>
                  <a:ext cx="353314" cy="35331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103" name="Straight Connector 102"/>
                <p:cNvCxnSpPr/>
                <p:nvPr/>
              </p:nvCxnSpPr>
              <p:spPr>
                <a:xfrm>
                  <a:off x="5410073" y="5973064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5" name="Oval 104"/>
              <p:cNvSpPr/>
              <p:nvPr/>
            </p:nvSpPr>
            <p:spPr>
              <a:xfrm>
                <a:off x="4962017" y="6594094"/>
                <a:ext cx="353314" cy="35331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cxnSp>
            <p:nvCxnSpPr>
              <p:cNvPr id="106" name="Straight Connector 105"/>
              <p:cNvCxnSpPr/>
              <p:nvPr/>
            </p:nvCxnSpPr>
            <p:spPr>
              <a:xfrm>
                <a:off x="5138674" y="6460236"/>
                <a:ext cx="0" cy="18859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7" name="Oval 106"/>
              <p:cNvSpPr/>
              <p:nvPr/>
            </p:nvSpPr>
            <p:spPr>
              <a:xfrm>
                <a:off x="5504815" y="6594094"/>
                <a:ext cx="353314" cy="35331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cxnSp>
            <p:nvCxnSpPr>
              <p:cNvPr id="108" name="Straight Connector 107"/>
              <p:cNvCxnSpPr/>
              <p:nvPr/>
            </p:nvCxnSpPr>
            <p:spPr>
              <a:xfrm>
                <a:off x="5681472" y="6460236"/>
                <a:ext cx="0" cy="18859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9" name="Oval 108"/>
              <p:cNvSpPr/>
              <p:nvPr/>
            </p:nvSpPr>
            <p:spPr>
              <a:xfrm>
                <a:off x="5776214" y="6105652"/>
                <a:ext cx="353314" cy="35331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cxnSp>
            <p:nvCxnSpPr>
              <p:cNvPr id="110" name="Straight Connector 109"/>
              <p:cNvCxnSpPr/>
              <p:nvPr/>
            </p:nvCxnSpPr>
            <p:spPr>
              <a:xfrm>
                <a:off x="5952871" y="5971794"/>
                <a:ext cx="0" cy="18859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8" name="Group 127"/>
            <p:cNvGrpSpPr/>
            <p:nvPr/>
          </p:nvGrpSpPr>
          <p:grpSpPr>
            <a:xfrm>
              <a:off x="520700" y="5971159"/>
              <a:ext cx="1979041" cy="976884"/>
              <a:chOff x="520700" y="5971159"/>
              <a:chExt cx="1979041" cy="976884"/>
            </a:xfrm>
          </p:grpSpPr>
          <p:grpSp>
            <p:nvGrpSpPr>
              <p:cNvPr id="123" name="Group 122"/>
              <p:cNvGrpSpPr/>
              <p:nvPr/>
            </p:nvGrpSpPr>
            <p:grpSpPr>
              <a:xfrm>
                <a:off x="520700" y="5971159"/>
                <a:ext cx="1438910" cy="975614"/>
                <a:chOff x="520700" y="5971159"/>
                <a:chExt cx="1438910" cy="975614"/>
              </a:xfrm>
            </p:grpSpPr>
            <p:grpSp>
              <p:nvGrpSpPr>
                <p:cNvPr id="116" name="Group 115"/>
                <p:cNvGrpSpPr/>
                <p:nvPr/>
              </p:nvGrpSpPr>
              <p:grpSpPr>
                <a:xfrm>
                  <a:off x="520700" y="5972429"/>
                  <a:ext cx="896112" cy="487172"/>
                  <a:chOff x="520700" y="5972429"/>
                  <a:chExt cx="896112" cy="487172"/>
                </a:xfrm>
              </p:grpSpPr>
              <p:sp>
                <p:nvSpPr>
                  <p:cNvPr id="112" name="Oval 111"/>
                  <p:cNvSpPr/>
                  <p:nvPr/>
                </p:nvSpPr>
                <p:spPr>
                  <a:xfrm>
                    <a:off x="520700" y="6106287"/>
                    <a:ext cx="353314" cy="353314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cxnSp>
                <p:nvCxnSpPr>
                  <p:cNvPr id="113" name="Straight Connector 112"/>
                  <p:cNvCxnSpPr/>
                  <p:nvPr/>
                </p:nvCxnSpPr>
                <p:spPr>
                  <a:xfrm>
                    <a:off x="697357" y="5972429"/>
                    <a:ext cx="0" cy="188595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4" name="Oval 113"/>
                  <p:cNvSpPr/>
                  <p:nvPr/>
                </p:nvSpPr>
                <p:spPr>
                  <a:xfrm>
                    <a:off x="1063498" y="6106287"/>
                    <a:ext cx="353314" cy="353314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cxnSp>
                <p:nvCxnSpPr>
                  <p:cNvPr id="115" name="Straight Connector 114"/>
                  <p:cNvCxnSpPr/>
                  <p:nvPr/>
                </p:nvCxnSpPr>
                <p:spPr>
                  <a:xfrm>
                    <a:off x="1240155" y="5972429"/>
                    <a:ext cx="0" cy="188595"/>
                  </a:xfrm>
                  <a:prstGeom prst="line">
                    <a:avLst/>
                  </a:prstGeom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17" name="Oval 116"/>
                <p:cNvSpPr/>
                <p:nvPr/>
              </p:nvSpPr>
              <p:spPr>
                <a:xfrm>
                  <a:off x="792099" y="6593460"/>
                  <a:ext cx="353314" cy="353313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118" name="Straight Connector 117"/>
                <p:cNvCxnSpPr/>
                <p:nvPr/>
              </p:nvCxnSpPr>
              <p:spPr>
                <a:xfrm>
                  <a:off x="968756" y="6459601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9" name="Oval 118"/>
                <p:cNvSpPr/>
                <p:nvPr/>
              </p:nvSpPr>
              <p:spPr>
                <a:xfrm>
                  <a:off x="1334897" y="6593460"/>
                  <a:ext cx="353314" cy="353313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120" name="Straight Connector 119"/>
                <p:cNvCxnSpPr/>
                <p:nvPr/>
              </p:nvCxnSpPr>
              <p:spPr>
                <a:xfrm>
                  <a:off x="1511554" y="6459601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1" name="Oval 120"/>
                <p:cNvSpPr/>
                <p:nvPr/>
              </p:nvSpPr>
              <p:spPr>
                <a:xfrm>
                  <a:off x="1606296" y="6105017"/>
                  <a:ext cx="353314" cy="35331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122" name="Straight Connector 121"/>
                <p:cNvCxnSpPr/>
                <p:nvPr/>
              </p:nvCxnSpPr>
              <p:spPr>
                <a:xfrm>
                  <a:off x="1782953" y="5971159"/>
                  <a:ext cx="0" cy="188595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4" name="Oval 123"/>
              <p:cNvSpPr/>
              <p:nvPr/>
            </p:nvSpPr>
            <p:spPr>
              <a:xfrm>
                <a:off x="1875028" y="6594729"/>
                <a:ext cx="353314" cy="35331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2051685" y="6460871"/>
                <a:ext cx="0" cy="18859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6" name="Oval 125"/>
              <p:cNvSpPr/>
              <p:nvPr/>
            </p:nvSpPr>
            <p:spPr>
              <a:xfrm>
                <a:off x="2146427" y="6106287"/>
                <a:ext cx="353314" cy="35331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cxnSp>
            <p:nvCxnSpPr>
              <p:cNvPr id="127" name="Straight Connector 126"/>
              <p:cNvCxnSpPr/>
              <p:nvPr/>
            </p:nvCxnSpPr>
            <p:spPr>
              <a:xfrm>
                <a:off x="2323084" y="5972429"/>
                <a:ext cx="0" cy="18859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9" name="Freeform 128"/>
            <p:cNvSpPr/>
            <p:nvPr/>
          </p:nvSpPr>
          <p:spPr>
            <a:xfrm>
              <a:off x="3232579" y="6123162"/>
              <a:ext cx="773078" cy="773076"/>
            </a:xfrm>
            <a:custGeom>
              <a:avLst/>
              <a:gdLst/>
              <a:ahLst/>
              <a:cxnLst/>
              <a:rect l="0" t="0" r="0" b="0"/>
              <a:pathLst>
                <a:path w="773078" h="773076">
                  <a:moveTo>
                    <a:pt x="0" y="0"/>
                  </a:moveTo>
                  <a:lnTo>
                    <a:pt x="773077" y="0"/>
                  </a:lnTo>
                  <a:lnTo>
                    <a:pt x="773077" y="773075"/>
                  </a:lnTo>
                  <a:lnTo>
                    <a:pt x="0" y="77307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2641600" y="6248400"/>
              <a:ext cx="43391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4165600" y="6248400"/>
              <a:ext cx="43391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</a:t>
              </a: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8343900" y="6248400"/>
              <a:ext cx="43391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</p:grpSp>
      <p:cxnSp>
        <p:nvCxnSpPr>
          <p:cNvPr id="135" name="Straight Connector 134"/>
          <p:cNvCxnSpPr/>
          <p:nvPr/>
        </p:nvCxnSpPr>
        <p:spPr>
          <a:xfrm>
            <a:off x="0" y="509809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7005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72C6863B962449933E2D8920D803B6" ma:contentTypeVersion="14" ma:contentTypeDescription="Create a new document." ma:contentTypeScope="" ma:versionID="deca59cd45554b71d795405e17be750e">
  <xsd:schema xmlns:xsd="http://www.w3.org/2001/XMLSchema" xmlns:xs="http://www.w3.org/2001/XMLSchema" xmlns:p="http://schemas.microsoft.com/office/2006/metadata/properties" xmlns:ns2="4e1ee95b-2101-45cb-9adb-2eaeb94c6931" xmlns:ns3="7e2315a6-2af0-4575-806e-69394813f8a0" targetNamespace="http://schemas.microsoft.com/office/2006/metadata/properties" ma:root="true" ma:fieldsID="2279d6911138a5a48c3786a3046bbc88" ns2:_="" ns3:_="">
    <xsd:import namespace="4e1ee95b-2101-45cb-9adb-2eaeb94c6931"/>
    <xsd:import namespace="7e2315a6-2af0-4575-806e-69394813f8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1ee95b-2101-45cb-9adb-2eaeb94c69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2315a6-2af0-4575-806e-69394813f8a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013e574-f5f1-4419-9078-0fc2c2715d57}" ma:internalName="TaxCatchAll" ma:showField="CatchAllData" ma:web="7e2315a6-2af0-4575-806e-69394813f8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2315a6-2af0-4575-806e-69394813f8a0" xsi:nil="true"/>
    <lcf76f155ced4ddcb4097134ff3c332f xmlns="4e1ee95b-2101-45cb-9adb-2eaeb94c6931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D8A0E1B-6633-4284-93AB-4F6275F617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1ee95b-2101-45cb-9adb-2eaeb94c6931"/>
    <ds:schemaRef ds:uri="7e2315a6-2af0-4575-806e-69394813f8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1AD7F39-04EA-4033-84E2-AEEFD56413ED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3.xml><?xml version="1.0" encoding="utf-8"?>
<ds:datastoreItem xmlns:ds="http://schemas.openxmlformats.org/officeDocument/2006/customXml" ds:itemID="{0CB1A588-E32F-4751-A75C-3A26F76332E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1254</Words>
  <Application>Microsoft Office PowerPoint</Application>
  <PresentationFormat>Custom</PresentationFormat>
  <Paragraphs>189</Paragraphs>
  <Slides>33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Arial</vt:lpstr>
      <vt:lpstr>Century Gothic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Baldwin</dc:creator>
  <cp:lastModifiedBy>Natalie Francis</cp:lastModifiedBy>
  <cp:revision>34</cp:revision>
  <dcterms:created xsi:type="dcterms:W3CDTF">2018-04-09T21:21:07Z</dcterms:created>
  <dcterms:modified xsi:type="dcterms:W3CDTF">2023-02-24T00:25:53Z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