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</p:sldIdLst>
  <p:sldSz cx="10160000" cy="7620000"/>
  <p:notesSz cx="6858000" cy="9144000"/>
  <p:embeddedFontLst>
    <p:embeddedFont>
      <p:font typeface="Century Gothic" panose="020B050202020202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58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Francis" userId="e859cff9-ab28-4f1c-8072-00482c704e35" providerId="ADAL" clId="{AB51AD18-E90E-411C-B38E-750FEB323626}"/>
    <pc:docChg chg="modSld">
      <pc:chgData name="Natalie Francis" userId="e859cff9-ab28-4f1c-8072-00482c704e35" providerId="ADAL" clId="{AB51AD18-E90E-411C-B38E-750FEB323626}" dt="2023-03-02T20:40:34.627" v="13" actId="20577"/>
      <pc:docMkLst>
        <pc:docMk/>
      </pc:docMkLst>
      <pc:sldChg chg="modSp mod">
        <pc:chgData name="Natalie Francis" userId="e859cff9-ab28-4f1c-8072-00482c704e35" providerId="ADAL" clId="{AB51AD18-E90E-411C-B38E-750FEB323626}" dt="2023-03-02T20:40:24.015" v="2"/>
        <pc:sldMkLst>
          <pc:docMk/>
          <pc:sldMk cId="1062395822" sldId="256"/>
        </pc:sldMkLst>
        <pc:spChg chg="mod">
          <ac:chgData name="Natalie Francis" userId="e859cff9-ab28-4f1c-8072-00482c704e35" providerId="ADAL" clId="{AB51AD18-E90E-411C-B38E-750FEB323626}" dt="2023-03-02T20:40:24.015" v="2"/>
          <ac:spMkLst>
            <pc:docMk/>
            <pc:sldMk cId="1062395822" sldId="256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AB51AD18-E90E-411C-B38E-750FEB323626}" dt="2023-03-02T20:40:34.627" v="13" actId="20577"/>
        <pc:sldMkLst>
          <pc:docMk/>
          <pc:sldMk cId="45764066" sldId="281"/>
        </pc:sldMkLst>
        <pc:spChg chg="mod">
          <ac:chgData name="Natalie Francis" userId="e859cff9-ab28-4f1c-8072-00482c704e35" providerId="ADAL" clId="{AB51AD18-E90E-411C-B38E-750FEB323626}" dt="2023-03-02T20:40:34.627" v="13" actId="20577"/>
          <ac:spMkLst>
            <pc:docMk/>
            <pc:sldMk cId="45764066" sldId="281"/>
            <ac:spMk id="2" creationId="{00000000-0000-0000-0000-000000000000}"/>
          </ac:spMkLst>
        </pc:spChg>
      </pc:sldChg>
    </pc:docChg>
  </pc:docChgLst>
  <pc:docChgLst>
    <pc:chgData name="Natalie Francis" userId="e859cff9-ab28-4f1c-8072-00482c704e35" providerId="ADAL" clId="{EE2EAD99-60E3-4BCD-81EF-05BEC2174373}"/>
    <pc:docChg chg="undo custSel modSld">
      <pc:chgData name="Natalie Francis" userId="e859cff9-ab28-4f1c-8072-00482c704e35" providerId="ADAL" clId="{EE2EAD99-60E3-4BCD-81EF-05BEC2174373}" dt="2023-02-13T20:16:22.172" v="169" actId="20577"/>
      <pc:docMkLst>
        <pc:docMk/>
      </pc:docMkLst>
      <pc:sldChg chg="modSp mod">
        <pc:chgData name="Natalie Francis" userId="e859cff9-ab28-4f1c-8072-00482c704e35" providerId="ADAL" clId="{EE2EAD99-60E3-4BCD-81EF-05BEC2174373}" dt="2023-02-13T19:13:12.131" v="81" actId="6549"/>
        <pc:sldMkLst>
          <pc:docMk/>
          <pc:sldMk cId="1062395822" sldId="256"/>
        </pc:sldMkLst>
        <pc:spChg chg="mod">
          <ac:chgData name="Natalie Francis" userId="e859cff9-ab28-4f1c-8072-00482c704e35" providerId="ADAL" clId="{EE2EAD99-60E3-4BCD-81EF-05BEC2174373}" dt="2023-02-13T19:03:22.414" v="6"/>
          <ac:spMkLst>
            <pc:docMk/>
            <pc:sldMk cId="1062395822" sldId="256"/>
            <ac:spMk id="5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3:16.970" v="3" actId="20577"/>
          <ac:spMkLst>
            <pc:docMk/>
            <pc:sldMk cId="1062395822" sldId="256"/>
            <ac:spMk id="6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13:12.131" v="81" actId="6549"/>
          <ac:spMkLst>
            <pc:docMk/>
            <pc:sldMk cId="1062395822" sldId="256"/>
            <ac:spMk id="10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3:29.261" v="9"/>
          <ac:spMkLst>
            <pc:docMk/>
            <pc:sldMk cId="1062395822" sldId="256"/>
            <ac:spMk id="11" creationId="{00000000-0000-0000-0000-000000000000}"/>
          </ac:spMkLst>
        </pc:spChg>
      </pc:sldChg>
      <pc:sldChg chg="addSp delSp modSp mod">
        <pc:chgData name="Natalie Francis" userId="e859cff9-ab28-4f1c-8072-00482c704e35" providerId="ADAL" clId="{EE2EAD99-60E3-4BCD-81EF-05BEC2174373}" dt="2023-02-13T19:04:10.152" v="18" actId="478"/>
        <pc:sldMkLst>
          <pc:docMk/>
          <pc:sldMk cId="1668456065" sldId="257"/>
        </pc:sldMkLst>
        <pc:picChg chg="del">
          <ac:chgData name="Natalie Francis" userId="e859cff9-ab28-4f1c-8072-00482c704e35" providerId="ADAL" clId="{EE2EAD99-60E3-4BCD-81EF-05BEC2174373}" dt="2023-02-13T19:04:10.152" v="18" actId="478"/>
          <ac:picMkLst>
            <pc:docMk/>
            <pc:sldMk cId="1668456065" sldId="257"/>
            <ac:picMk id="2" creationId="{00000000-0000-0000-0000-000000000000}"/>
          </ac:picMkLst>
        </pc:picChg>
        <pc:picChg chg="add mod ord">
          <ac:chgData name="Natalie Francis" userId="e859cff9-ab28-4f1c-8072-00482c704e35" providerId="ADAL" clId="{EE2EAD99-60E3-4BCD-81EF-05BEC2174373}" dt="2023-02-13T19:04:07.793" v="17" actId="171"/>
          <ac:picMkLst>
            <pc:docMk/>
            <pc:sldMk cId="1668456065" sldId="257"/>
            <ac:picMk id="4" creationId="{D358FE19-2245-8047-3049-B52C6A607387}"/>
          </ac:picMkLst>
        </pc:picChg>
      </pc:sldChg>
      <pc:sldChg chg="modSp mod">
        <pc:chgData name="Natalie Francis" userId="e859cff9-ab28-4f1c-8072-00482c704e35" providerId="ADAL" clId="{EE2EAD99-60E3-4BCD-81EF-05BEC2174373}" dt="2023-02-13T19:04:22.910" v="20" actId="14100"/>
        <pc:sldMkLst>
          <pc:docMk/>
          <pc:sldMk cId="3454131556" sldId="258"/>
        </pc:sldMkLst>
        <pc:spChg chg="mod">
          <ac:chgData name="Natalie Francis" userId="e859cff9-ab28-4f1c-8072-00482c704e35" providerId="ADAL" clId="{EE2EAD99-60E3-4BCD-81EF-05BEC2174373}" dt="2023-02-13T19:04:22.910" v="20" actId="14100"/>
          <ac:spMkLst>
            <pc:docMk/>
            <pc:sldMk cId="3454131556" sldId="258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04:43.869" v="24"/>
        <pc:sldMkLst>
          <pc:docMk/>
          <pc:sldMk cId="249034176" sldId="259"/>
        </pc:sldMkLst>
        <pc:spChg chg="mod">
          <ac:chgData name="Natalie Francis" userId="e859cff9-ab28-4f1c-8072-00482c704e35" providerId="ADAL" clId="{EE2EAD99-60E3-4BCD-81EF-05BEC2174373}" dt="2023-02-13T19:04:43.869" v="24"/>
          <ac:spMkLst>
            <pc:docMk/>
            <pc:sldMk cId="249034176" sldId="259"/>
            <ac:spMk id="6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4:37.326" v="21" actId="14100"/>
          <ac:spMkLst>
            <pc:docMk/>
            <pc:sldMk cId="249034176" sldId="259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04:54.822" v="26" actId="14100"/>
        <pc:sldMkLst>
          <pc:docMk/>
          <pc:sldMk cId="1241931779" sldId="260"/>
        </pc:sldMkLst>
        <pc:spChg chg="mod">
          <ac:chgData name="Natalie Francis" userId="e859cff9-ab28-4f1c-8072-00482c704e35" providerId="ADAL" clId="{EE2EAD99-60E3-4BCD-81EF-05BEC2174373}" dt="2023-02-13T19:04:52.208" v="25" actId="14100"/>
          <ac:spMkLst>
            <pc:docMk/>
            <pc:sldMk cId="1241931779" sldId="260"/>
            <ac:spMk id="2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4:54.822" v="26" actId="14100"/>
          <ac:spMkLst>
            <pc:docMk/>
            <pc:sldMk cId="1241931779" sldId="260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05:05.916" v="27" actId="14100"/>
        <pc:sldMkLst>
          <pc:docMk/>
          <pc:sldMk cId="3588331712" sldId="261"/>
        </pc:sldMkLst>
        <pc:spChg chg="mod">
          <ac:chgData name="Natalie Francis" userId="e859cff9-ab28-4f1c-8072-00482c704e35" providerId="ADAL" clId="{EE2EAD99-60E3-4BCD-81EF-05BEC2174373}" dt="2023-02-13T19:05:05.916" v="27" actId="14100"/>
          <ac:spMkLst>
            <pc:docMk/>
            <pc:sldMk cId="3588331712" sldId="261"/>
            <ac:spMk id="9" creationId="{00000000-0000-0000-0000-000000000000}"/>
          </ac:spMkLst>
        </pc:spChg>
      </pc:sldChg>
      <pc:sldChg chg="modSp">
        <pc:chgData name="Natalie Francis" userId="e859cff9-ab28-4f1c-8072-00482c704e35" providerId="ADAL" clId="{EE2EAD99-60E3-4BCD-81EF-05BEC2174373}" dt="2023-02-13T19:24:30.398" v="82" actId="207"/>
        <pc:sldMkLst>
          <pc:docMk/>
          <pc:sldMk cId="3855976418" sldId="262"/>
        </pc:sldMkLst>
        <pc:spChg chg="mod">
          <ac:chgData name="Natalie Francis" userId="e859cff9-ab28-4f1c-8072-00482c704e35" providerId="ADAL" clId="{EE2EAD99-60E3-4BCD-81EF-05BEC2174373}" dt="2023-02-13T19:24:30.398" v="82" actId="207"/>
          <ac:spMkLst>
            <pc:docMk/>
            <pc:sldMk cId="3855976418" sldId="262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06:59.072" v="29" actId="207"/>
        <pc:sldMkLst>
          <pc:docMk/>
          <pc:sldMk cId="4249861870" sldId="263"/>
        </pc:sldMkLst>
        <pc:spChg chg="mod">
          <ac:chgData name="Natalie Francis" userId="e859cff9-ab28-4f1c-8072-00482c704e35" providerId="ADAL" clId="{EE2EAD99-60E3-4BCD-81EF-05BEC2174373}" dt="2023-02-13T19:06:59.072" v="29" actId="207"/>
          <ac:spMkLst>
            <pc:docMk/>
            <pc:sldMk cId="4249861870" sldId="26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25:54.729" v="93" actId="20577"/>
        <pc:sldMkLst>
          <pc:docMk/>
          <pc:sldMk cId="1374737760" sldId="264"/>
        </pc:sldMkLst>
        <pc:spChg chg="mod">
          <ac:chgData name="Natalie Francis" userId="e859cff9-ab28-4f1c-8072-00482c704e35" providerId="ADAL" clId="{EE2EAD99-60E3-4BCD-81EF-05BEC2174373}" dt="2023-02-13T19:25:54.729" v="93" actId="20577"/>
          <ac:spMkLst>
            <pc:docMk/>
            <pc:sldMk cId="1374737760" sldId="264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32:37.680" v="103" actId="20577"/>
        <pc:sldMkLst>
          <pc:docMk/>
          <pc:sldMk cId="2074809658" sldId="265"/>
        </pc:sldMkLst>
        <pc:spChg chg="mod">
          <ac:chgData name="Natalie Francis" userId="e859cff9-ab28-4f1c-8072-00482c704e35" providerId="ADAL" clId="{EE2EAD99-60E3-4BCD-81EF-05BEC2174373}" dt="2023-02-13T19:07:35.660" v="31" actId="1076"/>
          <ac:spMkLst>
            <pc:docMk/>
            <pc:sldMk cId="2074809658" sldId="265"/>
            <ac:spMk id="2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32:11.774" v="99" actId="20577"/>
          <ac:spMkLst>
            <pc:docMk/>
            <pc:sldMk cId="2074809658" sldId="265"/>
            <ac:spMk id="4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32:37.680" v="103" actId="20577"/>
          <ac:spMkLst>
            <pc:docMk/>
            <pc:sldMk cId="2074809658" sldId="265"/>
            <ac:spMk id="5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40:47.143" v="110" actId="20577"/>
        <pc:sldMkLst>
          <pc:docMk/>
          <pc:sldMk cId="2961054136" sldId="266"/>
        </pc:sldMkLst>
        <pc:spChg chg="mod">
          <ac:chgData name="Natalie Francis" userId="e859cff9-ab28-4f1c-8072-00482c704e35" providerId="ADAL" clId="{EE2EAD99-60E3-4BCD-81EF-05BEC2174373}" dt="2023-02-13T19:40:47.143" v="110" actId="20577"/>
          <ac:spMkLst>
            <pc:docMk/>
            <pc:sldMk cId="2961054136" sldId="266"/>
            <ac:spMk id="3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08:57.529" v="34" actId="1076"/>
        <pc:sldMkLst>
          <pc:docMk/>
          <pc:sldMk cId="2403256073" sldId="267"/>
        </pc:sldMkLst>
        <pc:spChg chg="mod">
          <ac:chgData name="Natalie Francis" userId="e859cff9-ab28-4f1c-8072-00482c704e35" providerId="ADAL" clId="{EE2EAD99-60E3-4BCD-81EF-05BEC2174373}" dt="2023-02-13T19:08:57.529" v="34" actId="1076"/>
          <ac:spMkLst>
            <pc:docMk/>
            <pc:sldMk cId="2403256073" sldId="267"/>
            <ac:spMk id="4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20:02:26.020" v="131" actId="20577"/>
        <pc:sldMkLst>
          <pc:docMk/>
          <pc:sldMk cId="1818730325" sldId="268"/>
        </pc:sldMkLst>
        <pc:spChg chg="mod">
          <ac:chgData name="Natalie Francis" userId="e859cff9-ab28-4f1c-8072-00482c704e35" providerId="ADAL" clId="{EE2EAD99-60E3-4BCD-81EF-05BEC2174373}" dt="2023-02-13T19:42:07.877" v="121" actId="14100"/>
          <ac:spMkLst>
            <pc:docMk/>
            <pc:sldMk cId="1818730325" sldId="268"/>
            <ac:spMk id="2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20:02:26.020" v="131" actId="20577"/>
          <ac:spMkLst>
            <pc:docMk/>
            <pc:sldMk cId="1818730325" sldId="268"/>
            <ac:spMk id="4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9:14.389" v="43" actId="1035"/>
          <ac:spMkLst>
            <pc:docMk/>
            <pc:sldMk cId="1818730325" sldId="268"/>
            <ac:spMk id="5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9:24.158" v="54" actId="20577"/>
          <ac:spMkLst>
            <pc:docMk/>
            <pc:sldMk cId="1818730325" sldId="268"/>
            <ac:spMk id="6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09:29.365" v="60" actId="1035"/>
          <ac:spMkLst>
            <pc:docMk/>
            <pc:sldMk cId="1818730325" sldId="268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20:03:34.534" v="136" actId="14100"/>
        <pc:sldMkLst>
          <pc:docMk/>
          <pc:sldMk cId="2120946150" sldId="269"/>
        </pc:sldMkLst>
        <pc:spChg chg="mod">
          <ac:chgData name="Natalie Francis" userId="e859cff9-ab28-4f1c-8072-00482c704e35" providerId="ADAL" clId="{EE2EAD99-60E3-4BCD-81EF-05BEC2174373}" dt="2023-02-13T20:03:34.534" v="136" actId="14100"/>
          <ac:spMkLst>
            <pc:docMk/>
            <pc:sldMk cId="2120946150" sldId="26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10:16.134" v="66" actId="14100"/>
        <pc:sldMkLst>
          <pc:docMk/>
          <pc:sldMk cId="1689828448" sldId="273"/>
        </pc:sldMkLst>
        <pc:spChg chg="mod">
          <ac:chgData name="Natalie Francis" userId="e859cff9-ab28-4f1c-8072-00482c704e35" providerId="ADAL" clId="{EE2EAD99-60E3-4BCD-81EF-05BEC2174373}" dt="2023-02-13T19:10:16.134" v="66" actId="14100"/>
          <ac:spMkLst>
            <pc:docMk/>
            <pc:sldMk cId="1689828448" sldId="273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10:39.559" v="68" actId="1076"/>
        <pc:sldMkLst>
          <pc:docMk/>
          <pc:sldMk cId="919888688" sldId="275"/>
        </pc:sldMkLst>
        <pc:spChg chg="mod">
          <ac:chgData name="Natalie Francis" userId="e859cff9-ab28-4f1c-8072-00482c704e35" providerId="ADAL" clId="{EE2EAD99-60E3-4BCD-81EF-05BEC2174373}" dt="2023-02-13T19:10:39.559" v="68" actId="1076"/>
          <ac:spMkLst>
            <pc:docMk/>
            <pc:sldMk cId="919888688" sldId="275"/>
            <ac:spMk id="3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10:36.875" v="67" actId="1076"/>
          <ac:spMkLst>
            <pc:docMk/>
            <pc:sldMk cId="919888688" sldId="275"/>
            <ac:spMk id="7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20:15:34.399" v="142" actId="20577"/>
        <pc:sldMkLst>
          <pc:docMk/>
          <pc:sldMk cId="3241056888" sldId="276"/>
        </pc:sldMkLst>
        <pc:spChg chg="mod">
          <ac:chgData name="Natalie Francis" userId="e859cff9-ab28-4f1c-8072-00482c704e35" providerId="ADAL" clId="{EE2EAD99-60E3-4BCD-81EF-05BEC2174373}" dt="2023-02-13T20:15:34.399" v="142" actId="20577"/>
          <ac:spMkLst>
            <pc:docMk/>
            <pc:sldMk cId="3241056888" sldId="276"/>
            <ac:spMk id="2" creationId="{00000000-0000-0000-0000-000000000000}"/>
          </ac:spMkLst>
        </pc:spChg>
        <pc:spChg chg="mod">
          <ac:chgData name="Natalie Francis" userId="e859cff9-ab28-4f1c-8072-00482c704e35" providerId="ADAL" clId="{EE2EAD99-60E3-4BCD-81EF-05BEC2174373}" dt="2023-02-13T19:10:52.845" v="69" actId="14100"/>
          <ac:spMkLst>
            <pc:docMk/>
            <pc:sldMk cId="3241056888" sldId="276"/>
            <ac:spMk id="8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11:22.960" v="70" actId="14100"/>
        <pc:sldMkLst>
          <pc:docMk/>
          <pc:sldMk cId="4039726245" sldId="278"/>
        </pc:sldMkLst>
        <pc:spChg chg="mod">
          <ac:chgData name="Natalie Francis" userId="e859cff9-ab28-4f1c-8072-00482c704e35" providerId="ADAL" clId="{EE2EAD99-60E3-4BCD-81EF-05BEC2174373}" dt="2023-02-13T19:11:22.960" v="70" actId="14100"/>
          <ac:spMkLst>
            <pc:docMk/>
            <pc:sldMk cId="4039726245" sldId="278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20:16:22.172" v="169" actId="20577"/>
        <pc:sldMkLst>
          <pc:docMk/>
          <pc:sldMk cId="3820560974" sldId="279"/>
        </pc:sldMkLst>
        <pc:spChg chg="mod">
          <ac:chgData name="Natalie Francis" userId="e859cff9-ab28-4f1c-8072-00482c704e35" providerId="ADAL" clId="{EE2EAD99-60E3-4BCD-81EF-05BEC2174373}" dt="2023-02-13T20:16:22.172" v="169" actId="20577"/>
          <ac:spMkLst>
            <pc:docMk/>
            <pc:sldMk cId="3820560974" sldId="279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11:57.035" v="73" actId="20577"/>
        <pc:sldMkLst>
          <pc:docMk/>
          <pc:sldMk cId="1519158051" sldId="280"/>
        </pc:sldMkLst>
        <pc:spChg chg="mod">
          <ac:chgData name="Natalie Francis" userId="e859cff9-ab28-4f1c-8072-00482c704e35" providerId="ADAL" clId="{EE2EAD99-60E3-4BCD-81EF-05BEC2174373}" dt="2023-02-13T19:11:57.035" v="73" actId="20577"/>
          <ac:spMkLst>
            <pc:docMk/>
            <pc:sldMk cId="1519158051" sldId="280"/>
            <ac:spMk id="2" creationId="{00000000-0000-0000-0000-000000000000}"/>
          </ac:spMkLst>
        </pc:spChg>
      </pc:sldChg>
      <pc:sldChg chg="modSp mod">
        <pc:chgData name="Natalie Francis" userId="e859cff9-ab28-4f1c-8072-00482c704e35" providerId="ADAL" clId="{EE2EAD99-60E3-4BCD-81EF-05BEC2174373}" dt="2023-02-13T19:12:08.310" v="76"/>
        <pc:sldMkLst>
          <pc:docMk/>
          <pc:sldMk cId="45764066" sldId="281"/>
        </pc:sldMkLst>
        <pc:spChg chg="mod">
          <ac:chgData name="Natalie Francis" userId="e859cff9-ab28-4f1c-8072-00482c704e35" providerId="ADAL" clId="{EE2EAD99-60E3-4BCD-81EF-05BEC2174373}" dt="2023-02-13T19:12:08.310" v="76"/>
          <ac:spMkLst>
            <pc:docMk/>
            <pc:sldMk cId="45764066" sldId="28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5354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9532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919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813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540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0767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155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1294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0084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5699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366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1309B-591F-4F30-B4FB-4885DB6AC5CA}" type="datetimeFigureOut">
              <a:rPr lang="en-CA" smtClean="0"/>
              <a:t>2023-03-02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7E395-09CE-4592-99A3-F7A245C28E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977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52065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l'enseignant 3.1 Unité 4 Mesures p. E-25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29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française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ME3-6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Choix des unités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680196" cy="15120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décideront de l’unité la plus appropriée pour mesurer une longueur ou une distance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compareront des mesures en différentes unités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977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Cahier 3.1 </a:t>
            </a:r>
            <a:r>
              <a:rPr lang="fr-ca" sz="1600" dirty="0">
                <a:solidFill>
                  <a:srgbClr val="000000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 106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108</a:t>
            </a:r>
          </a:p>
        </p:txBody>
      </p:sp>
    </p:spTree>
    <p:extLst>
      <p:ext uri="{BB962C8B-B14F-4D97-AF65-F5344CB8AC3E}">
        <p14:creationId xmlns:p14="http://schemas.microsoft.com/office/powerpoint/2010/main" val="1062395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3880" y="2717800"/>
            <a:ext cx="680533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rat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15 ____ de long.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6013" y="215900"/>
            <a:ext cx="4595491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500" b="0" i="0" u="none" baseline="0" dirty="0">
                <a:solidFill>
                  <a:srgbClr val="666666"/>
                </a:solidFill>
                <a:latin typeface="Century Gothic"/>
              </a:rPr>
              <a:t>Distribuez des fiches de cm, de m et de km.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354" y="852436"/>
            <a:ext cx="8560356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la carte qui complète correctement cette phrase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354" y="6946516"/>
            <a:ext cx="525768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E-26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–27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074809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642776" cy="169424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l’unité,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les 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les 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qui convient le mieux dans l’énoncé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102780"/>
            <a:ext cx="97155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Un verre en plastique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8 ____ de haut.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499" y="3392164"/>
            <a:ext cx="9342595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Une baleine bleue mesure en moyenne 25 ____ de long.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4693" y="4557191"/>
            <a:ext cx="964277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Une brosse à dents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17 ____ de long.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4693" y="5574454"/>
            <a:ext cx="964277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Un filet de soccer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2 ____ de haut.</a:t>
            </a:r>
            <a:endParaRPr lang="fr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4692" y="6591718"/>
            <a:ext cx="912113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e) Une pile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5 ____ de long.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3D2826E-BF7D-4EFE-BD82-AB8B58D94CA3}"/>
              </a:ext>
            </a:extLst>
          </p:cNvPr>
          <p:cNvCxnSpPr/>
          <p:nvPr/>
        </p:nvCxnSpPr>
        <p:spPr>
          <a:xfrm>
            <a:off x="0" y="313440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05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544593"/>
            <a:ext cx="84099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Repassons certaines références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1209175"/>
            <a:ext cx="9664700" cy="29804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457200" indent="-457200" algn="l" rtl="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porte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haut</a:t>
            </a:r>
          </a:p>
          <a:p>
            <a:pPr marL="457200" indent="-457200" algn="l" rtl="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Une voiture ordinaire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4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</a:t>
            </a:r>
          </a:p>
          <a:p>
            <a:pPr marL="457200" indent="-457200" algn="l" rtl="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autobus scolaire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long</a:t>
            </a:r>
          </a:p>
          <a:p>
            <a:pPr marL="457200" indent="-457200" algn="l" rtl="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terrain de football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894" y="5461000"/>
            <a:ext cx="877221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ski pour adulte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 ____ de long.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2720FB-02AE-42E9-A72B-94ED7A12C3AF}"/>
              </a:ext>
            </a:extLst>
          </p:cNvPr>
          <p:cNvCxnSpPr/>
          <p:nvPr/>
        </p:nvCxnSpPr>
        <p:spPr>
          <a:xfrm>
            <a:off x="0" y="46804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25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100" y="86123"/>
            <a:ext cx="9245600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Quelle unité,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convient le mieux dans l’énoncé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8326" y="1778000"/>
            <a:ext cx="1027234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Un joueur de basketball adulte mesure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environ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 ____.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327" y="2565400"/>
            <a:ext cx="95148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entre Toronto (ON) et Ottawa (ON)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d’environ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450 ____.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8326" y="3683000"/>
            <a:ext cx="951483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Un canot mesure entre 4 ____ et 5 ____ de long.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8327" y="4394200"/>
            <a:ext cx="9851390" cy="20140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Le lac Great Bear dans les Territoires du Nord-Ouest est le plus grand lac au Canada. L’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étendue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du lac Great Bear, à son point le plus large,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d’environ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310 ____ de long.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8326" y="6480337"/>
            <a:ext cx="95021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e) Un éléphant d’Afrique mâle peut atteindre une hauteur de 4 ____.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7EA25D5-E387-4871-AE1C-1A4F7F8CE16A}"/>
              </a:ext>
            </a:extLst>
          </p:cNvPr>
          <p:cNvCxnSpPr/>
          <p:nvPr/>
        </p:nvCxnSpPr>
        <p:spPr>
          <a:xfrm>
            <a:off x="0" y="242936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873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836" y="421086"/>
            <a:ext cx="9009464" cy="10333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 de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convient le mieux pour exprimer la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Choisis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0" i="0" u="none" baseline="0" dirty="0"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latin typeface="Century Gothic"/>
              </a:rPr>
              <a:t>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854200"/>
            <a:ext cx="6974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la longueur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d’un étui à CD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899" y="2794000"/>
            <a:ext cx="6746239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largeur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d’une patinoire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746500"/>
            <a:ext cx="90957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distance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entre deux salles de cinéma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4686300"/>
            <a:ext cx="67462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la largeur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d’une raquette de tennis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626100"/>
            <a:ext cx="6073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la hauteur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d’un ours polaire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18EB2D3-4CA6-449B-BD38-04BEED9433AF}"/>
              </a:ext>
            </a:extLst>
          </p:cNvPr>
          <p:cNvCxnSpPr/>
          <p:nvPr/>
        </p:nvCxnSpPr>
        <p:spPr>
          <a:xfrm>
            <a:off x="0" y="25772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94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82600"/>
            <a:ext cx="9292590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sont dans 1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346959" y="1816100"/>
            <a:ext cx="5420361" cy="3770500"/>
            <a:chOff x="2346959" y="1816100"/>
            <a:chExt cx="5420361" cy="3770500"/>
          </a:xfrm>
        </p:grpSpPr>
        <p:sp>
          <p:nvSpPr>
            <p:cNvPr id="3" name="TextBox 2"/>
            <p:cNvSpPr txBox="1"/>
            <p:nvPr/>
          </p:nvSpPr>
          <p:spPr>
            <a:xfrm>
              <a:off x="2392680" y="1831598"/>
              <a:ext cx="5374640" cy="375500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100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</a:p>
            <a:p>
              <a:pPr algn="ct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200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  <a:p>
              <a:pPr algn="ct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3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300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  <a:p>
              <a:pPr algn="ct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4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400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  <a:p>
              <a:pPr algn="ct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5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m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_____ </a:t>
              </a:r>
              <a:r>
                <a:rPr lang="fr-ca" sz="28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346959" y="1816100"/>
              <a:ext cx="1451317" cy="143128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Si :</a:t>
              </a:r>
            </a:p>
            <a:p>
              <a:pPr algn="r" rtl="0">
                <a:lnSpc>
                  <a:spcPct val="150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Donc :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20700" y="6858000"/>
            <a:ext cx="5598746" cy="4135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Peux-tu repérer la régularité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FF31E1-0A43-427B-A5D7-432B9377DBB6}"/>
              </a:ext>
            </a:extLst>
          </p:cNvPr>
          <p:cNvCxnSpPr/>
          <p:nvPr/>
        </p:nvCxnSpPr>
        <p:spPr>
          <a:xfrm>
            <a:off x="0" y="137934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012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9085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Change l’unité de mesure pour passer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aux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425700"/>
            <a:ext cx="3628263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0" y="24257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610100"/>
            <a:ext cx="4345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0" y="46101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10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21451" y="4479010"/>
            <a:ext cx="5138549" cy="3140990"/>
            <a:chOff x="5021451" y="4479010"/>
            <a:chExt cx="5138549" cy="314099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26C9A8C-C6C4-47BA-92EE-01434B6C4E0B}"/>
                </a:ext>
              </a:extLst>
            </p:cNvPr>
            <p:cNvCxnSpPr/>
            <p:nvPr/>
          </p:nvCxnSpPr>
          <p:spPr>
            <a:xfrm>
              <a:off x="5021451" y="4479010"/>
              <a:ext cx="51385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5C9BE49-C8A7-4AD0-ADA8-1B880DCA25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21451" y="4479010"/>
              <a:ext cx="0" cy="314099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890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517639"/>
            <a:ext cx="4060190" cy="19507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56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88200" y="2517638"/>
            <a:ext cx="4377690" cy="19075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8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  <a:p>
            <a:pPr algn="l" rtl="0">
              <a:lnSpc>
                <a:spcPct val="114000"/>
              </a:lnSpc>
              <a:spcAft>
                <a:spcPts val="1500"/>
              </a:spcAft>
            </a:pPr>
            <a:r>
              <a:rPr lang="fr-ca" sz="2800" b="0" i="0" u="none" baseline="0">
                <a:latin typeface="Century Gothic"/>
              </a:rPr>
              <a:t>=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_____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44500"/>
            <a:ext cx="9464040" cy="13826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Repassons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mesures mixtes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Il s’agit des cas où l’on mesure quelque chose en mètres et il reste des centimètres de trop.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70106"/>
            <a:ext cx="4910809" cy="3493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 cm, quelle position donne le nombre de m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393410" y="2247254"/>
            <a:ext cx="4766590" cy="5372746"/>
            <a:chOff x="5393410" y="2247254"/>
            <a:chExt cx="4766590" cy="537274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F7B6051-8F83-4F2F-A587-DC619DCDC07F}"/>
                </a:ext>
              </a:extLst>
            </p:cNvPr>
            <p:cNvCxnSpPr/>
            <p:nvPr/>
          </p:nvCxnSpPr>
          <p:spPr>
            <a:xfrm>
              <a:off x="5393410" y="2247254"/>
              <a:ext cx="476659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CCC7FC0-61C8-4636-8491-63B2124597BC}"/>
                </a:ext>
              </a:extLst>
            </p:cNvPr>
            <p:cNvCxnSpPr/>
            <p:nvPr/>
          </p:nvCxnSpPr>
          <p:spPr>
            <a:xfrm flipV="1">
              <a:off x="5393410" y="2247255"/>
              <a:ext cx="0" cy="53727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630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9019539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Change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Ajoute ensuite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restants.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413000"/>
            <a:ext cx="3628263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4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47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 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4130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7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20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711700"/>
            <a:ext cx="3787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711700"/>
            <a:ext cx="39649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098942" y="4525505"/>
            <a:ext cx="5061058" cy="3094495"/>
            <a:chOff x="5098942" y="4525505"/>
            <a:chExt cx="5061058" cy="309449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BDA7BE8-A400-4D15-ADAE-1E75A1950F7D}"/>
                </a:ext>
              </a:extLst>
            </p:cNvPr>
            <p:cNvCxnSpPr>
              <a:cxnSpLocks/>
            </p:cNvCxnSpPr>
            <p:nvPr/>
          </p:nvCxnSpPr>
          <p:spPr>
            <a:xfrm>
              <a:off x="5098942" y="4525505"/>
              <a:ext cx="50610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E7AD6F0-6322-436F-ACD4-297A88AFE1C2}"/>
                </a:ext>
              </a:extLst>
            </p:cNvPr>
            <p:cNvCxnSpPr/>
            <p:nvPr/>
          </p:nvCxnSpPr>
          <p:spPr>
            <a:xfrm>
              <a:off x="5098942" y="4525505"/>
              <a:ext cx="0" cy="30944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982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2111" y="736763"/>
            <a:ext cx="964380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Laquelle est la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Comment le sais-tu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5035" y="4368800"/>
            <a:ext cx="5629929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5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    ou    3 </a:t>
            </a:r>
            <a:r>
              <a:rPr lang="fr-ca" sz="2700" b="0" i="0" u="none" baseline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2111" y="6883400"/>
            <a:ext cx="9290812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Regarde le chiffre des unités.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111" y="207013"/>
            <a:ext cx="31781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Comparons les mesures.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79462" y="1955690"/>
            <a:ext cx="353380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235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  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   402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E63A48F-E8B0-4508-B3C0-69A9EC74AB74}"/>
              </a:ext>
            </a:extLst>
          </p:cNvPr>
          <p:cNvCxnSpPr/>
          <p:nvPr/>
        </p:nvCxnSpPr>
        <p:spPr>
          <a:xfrm>
            <a:off x="15919" y="376608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98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358FE19-2245-8047-3049-B52C6A607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324" y="2216658"/>
            <a:ext cx="6245352" cy="200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456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20700"/>
            <a:ext cx="9652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Laquelle est la plus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longue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Explique ta réponse.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929" y="4343400"/>
            <a:ext cx="92481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ou   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99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08193" y="1897282"/>
            <a:ext cx="494361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35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ou    951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93D7E0-46FE-40EB-8F40-BB7CE510344B}"/>
              </a:ext>
            </a:extLst>
          </p:cNvPr>
          <p:cNvCxnSpPr/>
          <p:nvPr/>
        </p:nvCxnSpPr>
        <p:spPr>
          <a:xfrm>
            <a:off x="0" y="379708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88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368300"/>
            <a:ext cx="99085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mesure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plus longue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499" y="1866900"/>
            <a:ext cx="4559301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ou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46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4660900"/>
            <a:ext cx="56540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567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ou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3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km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56200" y="1866900"/>
            <a:ext cx="42443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230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 ou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3263900"/>
            <a:ext cx="37871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450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 </a:t>
            </a:r>
            <a:r>
              <a:rPr lang="fr-ca" sz="2800" b="0" i="1" u="none" baseline="0">
                <a:solidFill>
                  <a:srgbClr val="000000"/>
                </a:solidFill>
                <a:latin typeface="Century Gothic"/>
              </a:rPr>
              <a:t>ou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5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6200" y="3263900"/>
            <a:ext cx="5003800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456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</a:t>
            </a:r>
            <a:r>
              <a:rPr lang="fr-ca" sz="2800" b="0" i="1" u="none" baseline="0" dirty="0">
                <a:solidFill>
                  <a:srgbClr val="000000"/>
                </a:solidFill>
                <a:latin typeface="Century Gothic"/>
              </a:rPr>
              <a:t>ou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64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5994400"/>
            <a:ext cx="92075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Classe les mesures précédentes de la plus longue à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plus courte.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0A97564-BBDB-4FBF-8220-60B5EE17A4B1}"/>
              </a:ext>
            </a:extLst>
          </p:cNvPr>
          <p:cNvCxnSpPr/>
          <p:nvPr/>
        </p:nvCxnSpPr>
        <p:spPr>
          <a:xfrm>
            <a:off x="0" y="578086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105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654540" cy="54317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Activité :</a:t>
            </a: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fr-ca" sz="1500" b="0" i="0" u="none" baseline="0" dirty="0">
                <a:solidFill>
                  <a:srgbClr val="000000"/>
                </a:solidFill>
                <a:latin typeface="Century Gothic"/>
              </a:rPr>
              <a:t> </a:t>
            </a:r>
            <a:br>
              <a:rPr lang="fr-ca" sz="15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	Groupe 1 –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 (cm)</a:t>
            </a: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 	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Groupe 2 –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 (m)</a:t>
            </a:r>
          </a:p>
          <a:p>
            <a:pPr algn="l" rtl="0">
              <a:lnSpc>
                <a:spcPct val="150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 	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Groupe 3 –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kilomètre (m)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FF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latin typeface="Century Gothic"/>
              </a:rPr>
              <a:t>Avec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ton groupe, fais une liste du plus grand nombre de choses possibles qui peuvent être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mesurées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avec ton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 de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9369"/>
            <a:ext cx="4147038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E-29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531989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800" y="444500"/>
            <a:ext cx="9372600" cy="27635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Un alligator mesure 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57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Un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dragon de Komodo mesure 2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86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L’alligator mesure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 de plus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que le dragon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9726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95300"/>
            <a:ext cx="9182100" cy="276351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Un cobra royal mesure 526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Un crocodile d’eau salé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mesure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exactement </a:t>
            </a:r>
            <a:br>
              <a:rPr lang="fr-ca" sz="2800" b="0" i="0" u="none" baseline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est l’animal 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combien </a:t>
            </a:r>
            <a:r>
              <a:rPr lang="fr-ca" sz="2800" b="0" i="0" u="none" baseline="0" dirty="0">
                <a:latin typeface="Century Gothic"/>
              </a:rPr>
              <a:t>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20560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95300"/>
            <a:ext cx="9044940" cy="22722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Un orque mesure 9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67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long.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béluga mesure 608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cm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long.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 est l’animal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 le 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</a:rPr>
              <a:t>De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19158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3.1 p. 106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–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45764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533400"/>
            <a:ext cx="95086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correspond à cet article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3302560"/>
            <a:ext cx="950861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d’identifier l’unité de mesure représentée par les articles de référence. 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E-25 pour plus de détails.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999" y="4178300"/>
            <a:ext cx="208447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Révision 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4800" y="4178300"/>
            <a:ext cx="25237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centimètre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4800" y="5905500"/>
            <a:ext cx="22077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kilomètre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4800" y="5041900"/>
            <a:ext cx="16540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mètre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=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999" y="7010400"/>
            <a:ext cx="775174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Révisez les abréviations des unités de mesure et leur grandeur relative.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9605495-328F-4B89-A43C-85E9ED0CD628}"/>
              </a:ext>
            </a:extLst>
          </p:cNvPr>
          <p:cNvCxnSpPr/>
          <p:nvPr/>
        </p:nvCxnSpPr>
        <p:spPr>
          <a:xfrm flipH="1">
            <a:off x="0" y="387506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13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41268" y="635000"/>
            <a:ext cx="3077591" cy="1763643"/>
            <a:chOff x="3541268" y="635000"/>
            <a:chExt cx="3077591" cy="1763643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1268" y="635000"/>
              <a:ext cx="3077591" cy="114084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cxnSp>
          <p:nvCxnSpPr>
            <p:cNvPr id="3" name="Straight Connector 2"/>
            <p:cNvCxnSpPr/>
            <p:nvPr/>
          </p:nvCxnSpPr>
          <p:spPr>
            <a:xfrm>
              <a:off x="3619881" y="1976882"/>
              <a:ext cx="2920238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660900" y="2044700"/>
              <a:ext cx="1090143" cy="44627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300" b="0" i="0" u="none" baseline="0">
                  <a:solidFill>
                    <a:srgbClr val="000000"/>
                  </a:solidFill>
                  <a:latin typeface="Century Gothic"/>
                </a:rPr>
                <a:t>12 </a:t>
              </a:r>
              <a:r>
                <a:rPr lang="fr-ca" sz="2300" b="0" i="0" u="none" baseline="0">
                  <a:solidFill>
                    <a:srgbClr val="0000FF"/>
                  </a:solidFill>
                  <a:latin typeface="Century Gothic"/>
                </a:rPr>
                <a:t>cm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9899" y="5181600"/>
            <a:ext cx="778984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Expliquez ce que cela signifie. Voir </a:t>
            </a:r>
            <a:r>
              <a:rPr lang="fr-ca" sz="160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E-25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–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26 pour plus de détails.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2959100"/>
            <a:ext cx="86868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Montre-moi la longueur de cette agrafeuse sur un mètre.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899" y="5842000"/>
            <a:ext cx="9146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mesure sera-t-elle plus près de 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km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4000918"/>
            <a:ext cx="66145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Est-elle plus près de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de 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79178F-D4EC-4C7E-92EE-318EC89236AA}"/>
              </a:ext>
            </a:extLst>
          </p:cNvPr>
          <p:cNvCxnSpPr/>
          <p:nvPr/>
        </p:nvCxnSpPr>
        <p:spPr>
          <a:xfrm>
            <a:off x="0" y="565688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200" y="528133"/>
            <a:ext cx="9063000" cy="16528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une agrafeuse, il est préférable d’utiliser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centimètres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8200" y="4004450"/>
            <a:ext cx="8745500" cy="10316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Nous allons maintenant choisir la meilleure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autre chose.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AC4FC87-379D-44C7-99F1-EC35DB240BD5}"/>
              </a:ext>
            </a:extLst>
          </p:cNvPr>
          <p:cNvCxnSpPr/>
          <p:nvPr/>
        </p:nvCxnSpPr>
        <p:spPr>
          <a:xfrm>
            <a:off x="0" y="375059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93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500" y="558800"/>
            <a:ext cx="931607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Est-il possible de marcher sur une distance de 600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99" y="1358900"/>
            <a:ext cx="9064869" cy="507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Est-ce que 600 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m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est plus d’un</a:t>
            </a: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 kilomètre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ou moins</a:t>
            </a:r>
            <a:r>
              <a:rPr lang="fr-ca" sz="27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99" y="4051300"/>
            <a:ext cx="88739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Pourrais-tu marcher jusqu’en Nouvelle-Écosse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500" y="3352800"/>
            <a:ext cx="393016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E-26 pour plus de détails.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1500" y="5833661"/>
            <a:ext cx="9064868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Est-ce qu’on utiliserait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mètres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cette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distance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EF70F2C-0079-44ED-923D-257AC19EBF0F}"/>
              </a:ext>
            </a:extLst>
          </p:cNvPr>
          <p:cNvCxnSpPr/>
          <p:nvPr/>
        </p:nvCxnSpPr>
        <p:spPr>
          <a:xfrm>
            <a:off x="0" y="385907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33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387" y="1041400"/>
            <a:ext cx="9293225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l’unité </a:t>
            </a:r>
            <a:r>
              <a:rPr lang="fr-ca" sz="2800" b="0" i="1" u="none" baseline="0" dirty="0">
                <a:solidFill>
                  <a:srgbClr val="0000FF"/>
                </a:solidFill>
                <a:latin typeface="Century Gothic"/>
              </a:rPr>
              <a:t>la plus appropriée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00800" y="209180"/>
            <a:ext cx="3606928" cy="3484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E-26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907" y="2695335"/>
            <a:ext cx="955656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l’unité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plus appropriée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chacun de ces articles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9907" y="6946900"/>
            <a:ext cx="5340033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Montrez divers objets.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7F5C3D-C72D-4094-A698-17A021756D24}"/>
              </a:ext>
            </a:extLst>
          </p:cNvPr>
          <p:cNvCxnSpPr/>
          <p:nvPr/>
        </p:nvCxnSpPr>
        <p:spPr>
          <a:xfrm>
            <a:off x="0" y="243323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97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95300"/>
            <a:ext cx="9103995" cy="266194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Choisis 5 objets dans la classe.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Devine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l’unité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plus appropriée pour exprimer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hauteur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largeur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ou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la longueur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chaque objet.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latin typeface="Century Gothic"/>
              </a:rPr>
              <a:t>ensuite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les 5 objets choisis.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4787900"/>
            <a:ext cx="9252077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L’unité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choisie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a-t-elle donné un nombre simple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53840"/>
            <a:ext cx="5590540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p.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 E-26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49861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482600"/>
            <a:ext cx="9235440" cy="36461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Dans ton cahier, dresse une liste de 5 objets qui peuvent être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mesurés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mais ne sont pas dans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classe.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Classe-les du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court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au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long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5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est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l’unité de mesure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plus appropriée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chaque article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74737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DC7750D-F8FE-4FDD-9B0E-9EA2B63389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885F391-CD75-4979-B77B-56BBF70055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7DBC2C-8127-4FC9-B5B5-40354100204D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1202</Words>
  <Application>Microsoft Office PowerPoint</Application>
  <PresentationFormat>Custom</PresentationFormat>
  <Paragraphs>139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Natalie Francis</cp:lastModifiedBy>
  <cp:revision>48</cp:revision>
  <dcterms:created xsi:type="dcterms:W3CDTF">2018-05-02T16:45:55Z</dcterms:created>
  <dcterms:modified xsi:type="dcterms:W3CDTF">2023-03-02T20:40:36Z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