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D3740A-1DF7-4337-8866-1701B28F20AF}" v="2" dt="2023-03-02T20:37:58.9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45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4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9B8350C5-2A7A-48C1-9701-8B62E8303F57}"/>
    <pc:docChg chg="undo custSel modSld">
      <pc:chgData name="Natalie Francis" userId="e859cff9-ab28-4f1c-8072-00482c704e35" providerId="ADAL" clId="{9B8350C5-2A7A-48C1-9701-8B62E8303F57}" dt="2023-02-13T16:11:11.952" v="309" actId="20577"/>
      <pc:docMkLst>
        <pc:docMk/>
      </pc:docMkLst>
      <pc:sldChg chg="modSp mod">
        <pc:chgData name="Natalie Francis" userId="e859cff9-ab28-4f1c-8072-00482c704e35" providerId="ADAL" clId="{9B8350C5-2A7A-48C1-9701-8B62E8303F57}" dt="2023-02-13T15:12:37.364" v="156" actId="14100"/>
        <pc:sldMkLst>
          <pc:docMk/>
          <pc:sldMk cId="1217663824" sldId="256"/>
        </pc:sldMkLst>
        <pc:spChg chg="mod">
          <ac:chgData name="Natalie Francis" userId="e859cff9-ab28-4f1c-8072-00482c704e35" providerId="ADAL" clId="{9B8350C5-2A7A-48C1-9701-8B62E8303F57}" dt="2023-02-10T21:05:43.912" v="3" actId="20577"/>
          <ac:spMkLst>
            <pc:docMk/>
            <pc:sldMk cId="1217663824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5:11:43.202" v="116" actId="20577"/>
          <ac:spMkLst>
            <pc:docMk/>
            <pc:sldMk cId="1217663824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5:12:37.364" v="156" actId="14100"/>
          <ac:spMkLst>
            <pc:docMk/>
            <pc:sldMk cId="1217663824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0T21:12:23.447" v="6"/>
          <ac:spMkLst>
            <pc:docMk/>
            <pc:sldMk cId="1217663824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9B8350C5-2A7A-48C1-9701-8B62E8303F57}" dt="2023-02-10T21:13:12.909" v="23" actId="478"/>
        <pc:sldMkLst>
          <pc:docMk/>
          <pc:sldMk cId="465588701" sldId="257"/>
        </pc:sldMkLst>
        <pc:picChg chg="add del">
          <ac:chgData name="Natalie Francis" userId="e859cff9-ab28-4f1c-8072-00482c704e35" providerId="ADAL" clId="{9B8350C5-2A7A-48C1-9701-8B62E8303F57}" dt="2023-02-10T21:13:12.909" v="23" actId="478"/>
          <ac:picMkLst>
            <pc:docMk/>
            <pc:sldMk cId="465588701" sldId="257"/>
            <ac:picMk id="2" creationId="{00000000-0000-0000-0000-000000000000}"/>
          </ac:picMkLst>
        </pc:picChg>
        <pc:picChg chg="add del mod">
          <ac:chgData name="Natalie Francis" userId="e859cff9-ab28-4f1c-8072-00482c704e35" providerId="ADAL" clId="{9B8350C5-2A7A-48C1-9701-8B62E8303F57}" dt="2023-02-10T21:12:55.078" v="15"/>
          <ac:picMkLst>
            <pc:docMk/>
            <pc:sldMk cId="465588701" sldId="257"/>
            <ac:picMk id="4" creationId="{F6A3A171-14EF-F752-F736-43D264662A33}"/>
          </ac:picMkLst>
        </pc:picChg>
        <pc:picChg chg="add mod ord">
          <ac:chgData name="Natalie Francis" userId="e859cff9-ab28-4f1c-8072-00482c704e35" providerId="ADAL" clId="{9B8350C5-2A7A-48C1-9701-8B62E8303F57}" dt="2023-02-10T21:13:11.125" v="22" actId="171"/>
          <ac:picMkLst>
            <pc:docMk/>
            <pc:sldMk cId="465588701" sldId="257"/>
            <ac:picMk id="6" creationId="{A11D8862-271C-F27C-3B33-4F40BFA71C0A}"/>
          </ac:picMkLst>
        </pc:picChg>
      </pc:sldChg>
      <pc:sldChg chg="modSp">
        <pc:chgData name="Natalie Francis" userId="e859cff9-ab28-4f1c-8072-00482c704e35" providerId="ADAL" clId="{9B8350C5-2A7A-48C1-9701-8B62E8303F57}" dt="2023-02-10T21:14:17.522" v="26" actId="207"/>
        <pc:sldMkLst>
          <pc:docMk/>
          <pc:sldMk cId="3344481312" sldId="258"/>
        </pc:sldMkLst>
        <pc:spChg chg="mod">
          <ac:chgData name="Natalie Francis" userId="e859cff9-ab28-4f1c-8072-00482c704e35" providerId="ADAL" clId="{9B8350C5-2A7A-48C1-9701-8B62E8303F57}" dt="2023-02-10T21:13:38.767" v="25" actId="207"/>
          <ac:spMkLst>
            <pc:docMk/>
            <pc:sldMk cId="3344481312" sldId="258"/>
            <ac:spMk id="3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0T21:14:17.522" v="26" actId="207"/>
          <ac:spMkLst>
            <pc:docMk/>
            <pc:sldMk cId="3344481312" sldId="258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5:49:13.244" v="163" actId="207"/>
        <pc:sldMkLst>
          <pc:docMk/>
          <pc:sldMk cId="2553716949" sldId="260"/>
        </pc:sldMkLst>
        <pc:spChg chg="mod">
          <ac:chgData name="Natalie Francis" userId="e859cff9-ab28-4f1c-8072-00482c704e35" providerId="ADAL" clId="{9B8350C5-2A7A-48C1-9701-8B62E8303F57}" dt="2023-02-13T15:49:13.244" v="163" actId="207"/>
          <ac:spMkLst>
            <pc:docMk/>
            <pc:sldMk cId="2553716949" sldId="260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5:47:50.678" v="160" actId="20577"/>
        <pc:sldMkLst>
          <pc:docMk/>
          <pc:sldMk cId="1599910332" sldId="261"/>
        </pc:sldMkLst>
        <pc:spChg chg="mod">
          <ac:chgData name="Natalie Francis" userId="e859cff9-ab28-4f1c-8072-00482c704e35" providerId="ADAL" clId="{9B8350C5-2A7A-48C1-9701-8B62E8303F57}" dt="2023-02-13T15:47:50.678" v="160" actId="20577"/>
          <ac:spMkLst>
            <pc:docMk/>
            <pc:sldMk cId="1599910332" sldId="261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5:49:01.131" v="161" actId="207"/>
        <pc:sldMkLst>
          <pc:docMk/>
          <pc:sldMk cId="2723664322" sldId="262"/>
        </pc:sldMkLst>
        <pc:spChg chg="mod">
          <ac:chgData name="Natalie Francis" userId="e859cff9-ab28-4f1c-8072-00482c704e35" providerId="ADAL" clId="{9B8350C5-2A7A-48C1-9701-8B62E8303F57}" dt="2023-02-13T15:49:01.131" v="161" actId="207"/>
          <ac:spMkLst>
            <pc:docMk/>
            <pc:sldMk cId="2723664322" sldId="262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4:45:50.516" v="37" actId="14100"/>
        <pc:sldMkLst>
          <pc:docMk/>
          <pc:sldMk cId="3095368007" sldId="264"/>
        </pc:sldMkLst>
        <pc:spChg chg="mod">
          <ac:chgData name="Natalie Francis" userId="e859cff9-ab28-4f1c-8072-00482c704e35" providerId="ADAL" clId="{9B8350C5-2A7A-48C1-9701-8B62E8303F57}" dt="2023-02-13T14:45:50.516" v="37" actId="14100"/>
          <ac:spMkLst>
            <pc:docMk/>
            <pc:sldMk cId="3095368007" sldId="264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5:51:12.078" v="170"/>
        <pc:sldMkLst>
          <pc:docMk/>
          <pc:sldMk cId="3301755706" sldId="265"/>
        </pc:sldMkLst>
        <pc:spChg chg="mod">
          <ac:chgData name="Natalie Francis" userId="e859cff9-ab28-4f1c-8072-00482c704e35" providerId="ADAL" clId="{9B8350C5-2A7A-48C1-9701-8B62E8303F57}" dt="2023-02-13T15:51:12.078" v="170"/>
          <ac:spMkLst>
            <pc:docMk/>
            <pc:sldMk cId="3301755706" sldId="265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4:46:20.357" v="38" actId="552"/>
        <pc:sldMkLst>
          <pc:docMk/>
          <pc:sldMk cId="439327402" sldId="266"/>
        </pc:sldMkLst>
        <pc:spChg chg="mod">
          <ac:chgData name="Natalie Francis" userId="e859cff9-ab28-4f1c-8072-00482c704e35" providerId="ADAL" clId="{9B8350C5-2A7A-48C1-9701-8B62E8303F57}" dt="2023-02-13T14:46:20.357" v="38" actId="552"/>
          <ac:spMkLst>
            <pc:docMk/>
            <pc:sldMk cId="439327402" sldId="266"/>
            <ac:spMk id="5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4:46:20.357" v="38" actId="552"/>
          <ac:spMkLst>
            <pc:docMk/>
            <pc:sldMk cId="439327402" sldId="266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5:52:42.396" v="174" actId="20577"/>
        <pc:sldMkLst>
          <pc:docMk/>
          <pc:sldMk cId="570911861" sldId="267"/>
        </pc:sldMkLst>
        <pc:spChg chg="mod">
          <ac:chgData name="Natalie Francis" userId="e859cff9-ab28-4f1c-8072-00482c704e35" providerId="ADAL" clId="{9B8350C5-2A7A-48C1-9701-8B62E8303F57}" dt="2023-02-13T15:52:42.396" v="174" actId="20577"/>
          <ac:spMkLst>
            <pc:docMk/>
            <pc:sldMk cId="570911861" sldId="267"/>
            <ac:spMk id="2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4:50:00.467" v="47" actId="14100"/>
          <ac:spMkLst>
            <pc:docMk/>
            <pc:sldMk cId="570911861" sldId="267"/>
            <ac:spMk id="4" creationId="{00000000-0000-0000-0000-000000000000}"/>
          </ac:spMkLst>
        </pc:spChg>
        <pc:graphicFrameChg chg="modGraphic">
          <ac:chgData name="Natalie Francis" userId="e859cff9-ab28-4f1c-8072-00482c704e35" providerId="ADAL" clId="{9B8350C5-2A7A-48C1-9701-8B62E8303F57}" dt="2023-02-13T14:48:41.682" v="45" actId="207"/>
          <ac:graphicFrameMkLst>
            <pc:docMk/>
            <pc:sldMk cId="570911861" sldId="267"/>
            <ac:graphicFrameMk id="3" creationId="{00000000-0000-0000-0000-000000000000}"/>
          </ac:graphicFrameMkLst>
        </pc:graphicFrameChg>
      </pc:sldChg>
      <pc:sldChg chg="modSp mod">
        <pc:chgData name="Natalie Francis" userId="e859cff9-ab28-4f1c-8072-00482c704e35" providerId="ADAL" clId="{9B8350C5-2A7A-48C1-9701-8B62E8303F57}" dt="2023-02-13T14:53:57.831" v="84" actId="1035"/>
        <pc:sldMkLst>
          <pc:docMk/>
          <pc:sldMk cId="1295772496" sldId="270"/>
        </pc:sldMkLst>
        <pc:spChg chg="mod">
          <ac:chgData name="Natalie Francis" userId="e859cff9-ab28-4f1c-8072-00482c704e35" providerId="ADAL" clId="{9B8350C5-2A7A-48C1-9701-8B62E8303F57}" dt="2023-02-13T14:53:57.831" v="84" actId="1035"/>
          <ac:spMkLst>
            <pc:docMk/>
            <pc:sldMk cId="1295772496" sldId="270"/>
            <ac:spMk id="6" creationId="{00000000-0000-0000-0000-000000000000}"/>
          </ac:spMkLst>
        </pc:spChg>
        <pc:graphicFrameChg chg="modGraphic">
          <ac:chgData name="Natalie Francis" userId="e859cff9-ab28-4f1c-8072-00482c704e35" providerId="ADAL" clId="{9B8350C5-2A7A-48C1-9701-8B62E8303F57}" dt="2023-02-13T14:52:04.526" v="76" actId="20577"/>
          <ac:graphicFrameMkLst>
            <pc:docMk/>
            <pc:sldMk cId="1295772496" sldId="270"/>
            <ac:graphicFrameMk id="4" creationId="{00000000-0000-0000-0000-000000000000}"/>
          </ac:graphicFrameMkLst>
        </pc:graphicFrameChg>
      </pc:sldChg>
      <pc:sldChg chg="modSp mod">
        <pc:chgData name="Natalie Francis" userId="e859cff9-ab28-4f1c-8072-00482c704e35" providerId="ADAL" clId="{9B8350C5-2A7A-48C1-9701-8B62E8303F57}" dt="2023-02-13T15:02:59.772" v="100" actId="20577"/>
        <pc:sldMkLst>
          <pc:docMk/>
          <pc:sldMk cId="2414257698" sldId="271"/>
        </pc:sldMkLst>
        <pc:spChg chg="mod">
          <ac:chgData name="Natalie Francis" userId="e859cff9-ab28-4f1c-8072-00482c704e35" providerId="ADAL" clId="{9B8350C5-2A7A-48C1-9701-8B62E8303F57}" dt="2023-02-13T15:02:59.772" v="100" actId="20577"/>
          <ac:spMkLst>
            <pc:docMk/>
            <pc:sldMk cId="2414257698" sldId="271"/>
            <ac:spMk id="2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5:02:51.135" v="98" actId="1036"/>
          <ac:spMkLst>
            <pc:docMk/>
            <pc:sldMk cId="2414257698" sldId="271"/>
            <ac:spMk id="3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5:02:55.169" v="99" actId="20577"/>
          <ac:spMkLst>
            <pc:docMk/>
            <pc:sldMk cId="2414257698" sldId="271"/>
            <ac:spMk id="4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5:02:51.135" v="98" actId="1036"/>
          <ac:spMkLst>
            <pc:docMk/>
            <pc:sldMk cId="2414257698" sldId="271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5:10:20.131" v="110" actId="1036"/>
        <pc:sldMkLst>
          <pc:docMk/>
          <pc:sldMk cId="3916356813" sldId="272"/>
        </pc:sldMkLst>
        <pc:spChg chg="mod">
          <ac:chgData name="Natalie Francis" userId="e859cff9-ab28-4f1c-8072-00482c704e35" providerId="ADAL" clId="{9B8350C5-2A7A-48C1-9701-8B62E8303F57}" dt="2023-02-13T15:10:16.100" v="103" actId="1076"/>
          <ac:spMkLst>
            <pc:docMk/>
            <pc:sldMk cId="3916356813" sldId="272"/>
            <ac:spMk id="4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5:10:20.131" v="110" actId="1036"/>
          <ac:spMkLst>
            <pc:docMk/>
            <pc:sldMk cId="3916356813" sldId="272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5:10:48.893" v="111" actId="207"/>
        <pc:sldMkLst>
          <pc:docMk/>
          <pc:sldMk cId="1400225701" sldId="273"/>
        </pc:sldMkLst>
        <pc:spChg chg="mod">
          <ac:chgData name="Natalie Francis" userId="e859cff9-ab28-4f1c-8072-00482c704e35" providerId="ADAL" clId="{9B8350C5-2A7A-48C1-9701-8B62E8303F57}" dt="2023-02-13T15:10:48.893" v="111" actId="207"/>
          <ac:spMkLst>
            <pc:docMk/>
            <pc:sldMk cId="1400225701" sldId="27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9B8350C5-2A7A-48C1-9701-8B62E8303F57}" dt="2023-02-13T16:11:11.952" v="309" actId="20577"/>
        <pc:sldMkLst>
          <pc:docMk/>
          <pc:sldMk cId="183931191" sldId="274"/>
        </pc:sldMkLst>
        <pc:spChg chg="mod">
          <ac:chgData name="Natalie Francis" userId="e859cff9-ab28-4f1c-8072-00482c704e35" providerId="ADAL" clId="{9B8350C5-2A7A-48C1-9701-8B62E8303F57}" dt="2023-02-13T16:10:40.989" v="299" actId="14100"/>
          <ac:spMkLst>
            <pc:docMk/>
            <pc:sldMk cId="183931191" sldId="274"/>
            <ac:spMk id="2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6:09:50.986" v="288" actId="14100"/>
          <ac:spMkLst>
            <pc:docMk/>
            <pc:sldMk cId="183931191" sldId="274"/>
            <ac:spMk id="3" creationId="{00000000-0000-0000-0000-000000000000}"/>
          </ac:spMkLst>
        </pc:spChg>
        <pc:spChg chg="mod">
          <ac:chgData name="Natalie Francis" userId="e859cff9-ab28-4f1c-8072-00482c704e35" providerId="ADAL" clId="{9B8350C5-2A7A-48C1-9701-8B62E8303F57}" dt="2023-02-13T16:11:11.952" v="309" actId="20577"/>
          <ac:spMkLst>
            <pc:docMk/>
            <pc:sldMk cId="183931191" sldId="274"/>
            <ac:spMk id="4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B5D3740A-1DF7-4337-8866-1701B28F20AF}"/>
    <pc:docChg chg="modSld">
      <pc:chgData name="Natalie Francis" userId="e859cff9-ab28-4f1c-8072-00482c704e35" providerId="ADAL" clId="{B5D3740A-1DF7-4337-8866-1701B28F20AF}" dt="2023-03-02T20:37:58.974" v="16"/>
      <pc:docMkLst>
        <pc:docMk/>
      </pc:docMkLst>
      <pc:sldChg chg="modSp mod">
        <pc:chgData name="Natalie Francis" userId="e859cff9-ab28-4f1c-8072-00482c704e35" providerId="ADAL" clId="{B5D3740A-1DF7-4337-8866-1701B28F20AF}" dt="2023-03-02T20:37:43.855" v="2"/>
        <pc:sldMkLst>
          <pc:docMk/>
          <pc:sldMk cId="1217663824" sldId="256"/>
        </pc:sldMkLst>
        <pc:spChg chg="mod">
          <ac:chgData name="Natalie Francis" userId="e859cff9-ab28-4f1c-8072-00482c704e35" providerId="ADAL" clId="{B5D3740A-1DF7-4337-8866-1701B28F20AF}" dt="2023-03-02T20:37:43.855" v="2"/>
          <ac:spMkLst>
            <pc:docMk/>
            <pc:sldMk cId="1217663824" sldId="256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B5D3740A-1DF7-4337-8866-1701B28F20AF}" dt="2023-03-02T20:37:58.974" v="16"/>
        <pc:sldMkLst>
          <pc:docMk/>
          <pc:sldMk cId="3118236091" sldId="275"/>
        </pc:sldMkLst>
        <pc:spChg chg="mod">
          <ac:chgData name="Natalie Francis" userId="e859cff9-ab28-4f1c-8072-00482c704e35" providerId="ADAL" clId="{B5D3740A-1DF7-4337-8866-1701B28F20AF}" dt="2023-03-02T20:37:58.974" v="16"/>
          <ac:spMkLst>
            <pc:docMk/>
            <pc:sldMk cId="3118236091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289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490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881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6411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1318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775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9715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921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01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816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164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4EA39-E5BB-4493-BD48-19067A4766E9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EFC56-BF88-4305-A1DF-7457BA45A90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863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l'enseignant  3.1 Unité 4 Mesures p. E-11–16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ME3-3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Mètres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67800" cy="1924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estimeront les mesures en mètres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compareront leurs estimations aux mesures effectuées à l’aide d’un r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ègle d’un 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mètre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résoudront des problèmes comportant des mesures en mètres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3.1 p. 100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101</a:t>
            </a:r>
          </a:p>
        </p:txBody>
      </p:sp>
    </p:spTree>
    <p:extLst>
      <p:ext uri="{BB962C8B-B14F-4D97-AF65-F5344CB8AC3E}">
        <p14:creationId xmlns:p14="http://schemas.microsoft.com/office/powerpoint/2010/main" val="1217663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550" y="482600"/>
            <a:ext cx="9324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Servons-nous de ces lignes de ruban adhésif pour s’entraîner à faire des pas de 1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différentes manières.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3550" y="6946900"/>
            <a:ext cx="526669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E-13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–14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301755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4607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3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Faire une approximation de longueur en faisant de grands pas.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2890" y="3083255"/>
            <a:ext cx="4358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E-14 pour plus de détails.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784162"/>
              </p:ext>
            </p:extLst>
          </p:nvPr>
        </p:nvGraphicFramePr>
        <p:xfrm>
          <a:off x="5713120" y="3810000"/>
          <a:ext cx="3853586" cy="1330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0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3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310">
                <a:tc>
                  <a:txBody>
                    <a:bodyPr/>
                    <a:lstStyle/>
                    <a:p>
                      <a:pPr algn="l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grands pas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310">
                <a:tc>
                  <a:txBody>
                    <a:bodyPr/>
                    <a:lstStyle/>
                    <a:p>
                      <a:pPr algn="l" rtl="0"/>
                      <a:r>
                        <a:rPr lang="fr-ca" sz="2800" b="0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 mètres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3550" y="3924300"/>
            <a:ext cx="50607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Consigne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tes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3550" y="5803900"/>
            <a:ext cx="787729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la meilleure méthode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3550" y="6819900"/>
            <a:ext cx="93243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Quand est-il important de connaître les mesures exactes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01BE869-D4FE-492B-85C7-FA2280FB35BF}"/>
              </a:ext>
            </a:extLst>
          </p:cNvPr>
          <p:cNvCxnSpPr/>
          <p:nvPr/>
        </p:nvCxnSpPr>
        <p:spPr>
          <a:xfrm>
            <a:off x="0" y="35465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32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711" y="53017"/>
            <a:ext cx="96418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Ajoutez des références à cette liste pour mesurer des longueurs plus grandes. </a:t>
            </a:r>
            <a:b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</a:b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E-14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–15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337497"/>
              </p:ext>
            </p:extLst>
          </p:nvPr>
        </p:nvGraphicFramePr>
        <p:xfrm>
          <a:off x="1338079" y="673100"/>
          <a:ext cx="7483842" cy="5626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0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7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2610">
                <a:tc>
                  <a:txBody>
                    <a:bodyPr/>
                    <a:lstStyle/>
                    <a:p>
                      <a:pPr algn="l" rtl="0"/>
                      <a:r>
                        <a:rPr lang="fr-ca" sz="22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 La </a:t>
                      </a:r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hauteur</a:t>
                      </a:r>
                      <a:r>
                        <a:rPr lang="fr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d’une porte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fr-ca" sz="2200" b="0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m </a:t>
                      </a:r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pPr algn="l" rtl="0"/>
                      <a:r>
                        <a:rPr lang="fr-ca" sz="22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 La </a:t>
                      </a:r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hauteur</a:t>
                      </a:r>
                      <a:r>
                        <a:rPr lang="fr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 étage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fr-ca" sz="22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737">
                <a:tc>
                  <a:txBody>
                    <a:bodyPr/>
                    <a:lstStyle/>
                    <a:p>
                      <a:pPr algn="l" rtl="0"/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2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</a:t>
                      </a:r>
                      <a:r>
                        <a:rPr lang="fr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d’une bicyclette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fr-ca" sz="22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pPr algn="l" rtl="0"/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2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</a:t>
                      </a:r>
                      <a:r>
                        <a:rPr lang="fr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d’une petite voiture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fr-ca" sz="22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737">
                <a:tc>
                  <a:txBody>
                    <a:bodyPr/>
                    <a:lstStyle/>
                    <a:p>
                      <a:pPr algn="l" rtl="0"/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2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</a:t>
                      </a:r>
                      <a:r>
                        <a:rPr lang="fr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 autobus scolaire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 </a:t>
                      </a:r>
                      <a:r>
                        <a:rPr lang="fr-ca" sz="22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pPr algn="l" rtl="0"/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2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</a:t>
                      </a:r>
                      <a:r>
                        <a:rPr lang="fr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d’une piscine olympique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50 </a:t>
                      </a:r>
                      <a:r>
                        <a:rPr lang="fr-ca" sz="22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2737">
                <a:tc>
                  <a:txBody>
                    <a:bodyPr/>
                    <a:lstStyle/>
                    <a:p>
                      <a:pPr algn="l" rtl="0"/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2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2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</a:t>
                      </a:r>
                      <a:r>
                        <a:rPr lang="fr-ca" sz="22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 terrain de football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100 </a:t>
                      </a:r>
                      <a:r>
                        <a:rPr lang="fr-ca" sz="22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2737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2610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8885" y="6769100"/>
            <a:ext cx="952011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y a une erreur dans le tableau. Peux-tu la repérer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044688-0F98-40E6-A1B4-1F68A84A6114}"/>
              </a:ext>
            </a:extLst>
          </p:cNvPr>
          <p:cNvCxnSpPr/>
          <p:nvPr/>
        </p:nvCxnSpPr>
        <p:spPr>
          <a:xfrm>
            <a:off x="0" y="666061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91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794589"/>
            <a:ext cx="9819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édifice compte 3 étages.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Chaque étage fait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hauteur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2 portes.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4546600"/>
            <a:ext cx="9857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Quelle est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hauteur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l’édifice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2425700"/>
            <a:ext cx="9819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Quelle est la hauteur de chaque étage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999" y="208823"/>
            <a:ext cx="7178989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On peut se servir de références pour résoudre des problèmes.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6841158"/>
            <a:ext cx="8224018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Écris une addition représentant chaque calcul.</a:t>
            </a:r>
          </a:p>
        </p:txBody>
      </p:sp>
    </p:spTree>
    <p:extLst>
      <p:ext uri="{BB962C8B-B14F-4D97-AF65-F5344CB8AC3E}">
        <p14:creationId xmlns:p14="http://schemas.microsoft.com/office/powerpoint/2010/main" val="3094969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825500"/>
            <a:ext cx="93370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Cinq autobus scolaires peuvent se stationner bout à bout le long du stationnement de l’école.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Chaque autobus mesure 10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 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3386336"/>
            <a:ext cx="96037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est la longueur du stationnement de l’école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999" y="6731000"/>
            <a:ext cx="8505371" cy="5425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Remarque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Tu peux compter par bonds avec les doigts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203200"/>
            <a:ext cx="450215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Trouvons la solution d’un autre problème.</a:t>
            </a:r>
          </a:p>
        </p:txBody>
      </p:sp>
    </p:spTree>
    <p:extLst>
      <p:ext uri="{BB962C8B-B14F-4D97-AF65-F5344CB8AC3E}">
        <p14:creationId xmlns:p14="http://schemas.microsoft.com/office/powerpoint/2010/main" val="150586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00" y="195527"/>
            <a:ext cx="3952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0200" y="881327"/>
            <a:ext cx="4993640" cy="25070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Un terrain de basketball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3 autobus de long.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fait le terrain de basketball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928844"/>
              </p:ext>
            </p:extLst>
          </p:nvPr>
        </p:nvGraphicFramePr>
        <p:xfrm>
          <a:off x="5473700" y="495700"/>
          <a:ext cx="4315460" cy="4600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4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1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5808">
                <a:tc>
                  <a:txBody>
                    <a:bodyPr/>
                    <a:lstStyle/>
                    <a:p>
                      <a:pPr algn="l" rtl="0"/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fr-ca" sz="20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hauteur </a:t>
                      </a: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d’une porte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fr-ca" sz="2000" b="0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m</a:t>
                      </a:r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808">
                <a:tc>
                  <a:txBody>
                    <a:bodyPr/>
                    <a:lstStyle/>
                    <a:p>
                      <a:pPr algn="l" rtl="0"/>
                      <a:r>
                        <a:rPr lang="fr-ca" sz="20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 La </a:t>
                      </a:r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hauteur </a:t>
                      </a: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d’un étage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808">
                <a:tc>
                  <a:txBody>
                    <a:bodyPr/>
                    <a:lstStyle/>
                    <a:p>
                      <a:pPr algn="l" rtl="0"/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0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</a:t>
                      </a: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d’une  </a:t>
                      </a:r>
                      <a:b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bicyclette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808">
                <a:tc>
                  <a:txBody>
                    <a:bodyPr/>
                    <a:lstStyle/>
                    <a:p>
                      <a:pPr algn="l" rtl="0"/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0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 </a:t>
                      </a: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d’une </a:t>
                      </a:r>
                      <a:b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petite voiture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5808">
                <a:tc>
                  <a:txBody>
                    <a:bodyPr/>
                    <a:lstStyle/>
                    <a:p>
                      <a:pPr algn="l" rtl="0"/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0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</a:t>
                      </a: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          </a:t>
                      </a:r>
                      <a:b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autobus scolaire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4672">
                <a:tc>
                  <a:txBody>
                    <a:bodyPr/>
                    <a:lstStyle/>
                    <a:p>
                      <a:pPr algn="l" rtl="0"/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0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</a:t>
                      </a: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d’une </a:t>
                      </a:r>
                      <a:b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piscine olympique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50 </a:t>
                      </a:r>
                      <a:r>
                        <a:rPr lang="fr-ca" sz="2000" b="0" i="0" u="none" kern="1200" baseline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0192">
                <a:tc>
                  <a:txBody>
                    <a:bodyPr/>
                    <a:lstStyle/>
                    <a:p>
                      <a:pPr algn="l" rtl="0"/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</a:t>
                      </a:r>
                      <a:r>
                        <a:rPr lang="fr-ca" sz="2000" b="0" i="0" u="none" baseline="0" dirty="0">
                          <a:solidFill>
                            <a:schemeClr val="tx1"/>
                          </a:solidFill>
                          <a:latin typeface="+mj-lt"/>
                        </a:rPr>
                        <a:t>La</a:t>
                      </a:r>
                      <a:r>
                        <a:rPr lang="fr-ca" sz="2000" b="0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 longueur</a:t>
                      </a: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d’un terrain </a:t>
                      </a:r>
                      <a:b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de football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100 </a:t>
                      </a:r>
                      <a:r>
                        <a:rPr lang="fr-ca" sz="2000" b="0" i="0" u="none" kern="1200" baseline="0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fr-ca" sz="20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0200" y="3357427"/>
            <a:ext cx="5118100" cy="20158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Amy court l’équivalent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4 terrains de football. Quelle distance a-t-elle parcourue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560508"/>
            <a:ext cx="9017000" cy="20158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Ansel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veut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faire une approximation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hauteur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d’un arbre qui pousse près de l’école. L’arbre fait environ 4 étages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haut</a:t>
            </a:r>
            <a:r>
              <a:rPr lang="fr-ca" sz="2800" b="0" i="0" u="none" baseline="0" dirty="0">
                <a:latin typeface="Century Gothic"/>
              </a:rPr>
              <a:t>.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hauteur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l’arbre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29AB29-92E9-430D-8983-537BA6746595}"/>
              </a:ext>
            </a:extLst>
          </p:cNvPr>
          <p:cNvCxnSpPr/>
          <p:nvPr/>
        </p:nvCxnSpPr>
        <p:spPr>
          <a:xfrm>
            <a:off x="0" y="552023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77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3321" y="1399568"/>
            <a:ext cx="9146540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457200" indent="-457200" algn="l" rtl="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pont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Similkameen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Ore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Conveyor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fait 174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haut</a:t>
            </a:r>
          </a:p>
          <a:p>
            <a:pPr marL="457200" indent="-457200" algn="l" rtl="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pont Park fait 103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haut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3321" y="3237205"/>
            <a:ext cx="929387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pont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Similkameen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dépasse-t-il le pont Park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3321" y="5232400"/>
            <a:ext cx="91465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autre pont de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Similkameen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Valley est 25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plus haut que le pont Park. Quelle est la hauteur de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 pont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3321" y="224549"/>
            <a:ext cx="7812097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On retrouve des ponts très hauts en Colombie-Britannique :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347293D-FA03-4696-8261-B8D3FE9DFE15}"/>
              </a:ext>
            </a:extLst>
          </p:cNvPr>
          <p:cNvCxnSpPr/>
          <p:nvPr/>
        </p:nvCxnSpPr>
        <p:spPr>
          <a:xfrm>
            <a:off x="0" y="49594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25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6035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130300"/>
            <a:ext cx="932624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May marche sur une distance de 170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puis court sur 320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et marche un autre fois sur une distance de 95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Quelle distance totale parcourue par May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651500"/>
            <a:ext cx="880275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Qui a parcouru la plus grande distance, May ou Ken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combien de 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361509"/>
            <a:ext cx="9326245" cy="20158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Ken marche sur une distance de 125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puis court sur 440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et marche une autre fois sur une distance de 127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Quelle est la distance totale parcourue par Ken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16356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679940" cy="2270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Prédis laquelle des droites est la plus longue.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Vérifie ta réponse en comparant les deux droites à l’aide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 </a:t>
            </a:r>
            <a:r>
              <a:rPr lang="fr-ca" sz="2800" b="0" i="0" u="none" baseline="0" dirty="0">
                <a:latin typeface="Century Gothic"/>
              </a:rPr>
              <a:t>que tu as fabriqué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076956" y="3666844"/>
            <a:ext cx="3999611" cy="641912"/>
            <a:chOff x="3076956" y="3666844"/>
            <a:chExt cx="3999611" cy="641912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083433" y="3987800"/>
              <a:ext cx="3993134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3076956" y="3673448"/>
              <a:ext cx="330581" cy="635308"/>
              <a:chOff x="3076956" y="3673448"/>
              <a:chExt cx="330581" cy="635308"/>
            </a:xfrm>
          </p:grpSpPr>
          <p:cxnSp>
            <p:nvCxnSpPr>
              <p:cNvPr id="4" name="Straight Connector 3"/>
              <p:cNvCxnSpPr/>
              <p:nvPr/>
            </p:nvCxnSpPr>
            <p:spPr>
              <a:xfrm rot="5400000">
                <a:off x="3083560" y="3666844"/>
                <a:ext cx="317373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3083433" y="3978175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 flipH="1">
              <a:off x="6759067" y="3666844"/>
              <a:ext cx="317500" cy="641912"/>
              <a:chOff x="6759067" y="3666844"/>
              <a:chExt cx="317500" cy="641912"/>
            </a:xfrm>
          </p:grpSpPr>
          <p:cxnSp>
            <p:nvCxnSpPr>
              <p:cNvPr id="7" name="Straight Connector 6"/>
              <p:cNvCxnSpPr/>
              <p:nvPr/>
            </p:nvCxnSpPr>
            <p:spPr>
              <a:xfrm flipV="1">
                <a:off x="6759067" y="3666844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6759067" y="3978175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2772029" y="5251260"/>
            <a:ext cx="4615878" cy="654621"/>
            <a:chOff x="2772029" y="5251260"/>
            <a:chExt cx="4615878" cy="65462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083433" y="5575300"/>
              <a:ext cx="3993134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 flipH="1">
              <a:off x="2772029" y="5251323"/>
              <a:ext cx="330581" cy="654558"/>
              <a:chOff x="2772156" y="5251323"/>
              <a:chExt cx="330581" cy="654558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rot="16200000">
                <a:off x="2778760" y="5244719"/>
                <a:ext cx="317373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778633" y="5575300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7057326" y="5251260"/>
              <a:ext cx="330581" cy="654621"/>
              <a:chOff x="7057326" y="5251260"/>
              <a:chExt cx="330581" cy="65462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rot="5400000">
                <a:off x="7063867" y="5244719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063867" y="5575300"/>
                <a:ext cx="317500" cy="330581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002257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" y="205733"/>
            <a:ext cx="9284426" cy="32453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2. Jun quitte la maison pour se rendre à l’école. </a:t>
            </a:r>
            <a:b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Il marche 350 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puis s’arrête pour caresser un chat. </a:t>
            </a:r>
            <a:b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Il court ensuite 220 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, jusqu’à ce que sa casquette soit emportée par le vent. Il revient sur ses pour 126 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, récupère sa casquette et court un autre 249 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en direction de l’école. Jun marche les 48 derniers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mètres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qui le séparent de l’école.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460" y="3585398"/>
            <a:ext cx="9108440" cy="96616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a) Quelle distance a été marchée et courue par Jun au total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460" y="6140532"/>
            <a:ext cx="9616440" cy="5100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c) À quelle distance l’école est-elle de sa maison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460" y="4820127"/>
            <a:ext cx="9284426" cy="96616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b) À quelle distance de la maison la casquette de Jun est-elle tombée au sol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3931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A11D8862-271C-F27C-3B33-4F40BFA71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5887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3.1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p</a:t>
            </a:r>
            <a:r>
              <a:rPr lang="fr-ca" sz="2800">
                <a:solidFill>
                  <a:srgbClr val="000000"/>
                </a:solidFill>
                <a:latin typeface="Century Gothic"/>
              </a:rPr>
              <a:t>.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100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101</a:t>
            </a:r>
            <a:endParaRPr lang="fr-ca" sz="2800" b="0" i="0" u="none" baseline="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118236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361" y="520700"/>
            <a:ext cx="930618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veux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la classe.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Serait-ce logique d’utiliser des cubes emboîtables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755900"/>
            <a:ext cx="9184640" cy="13826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On mesure </a:t>
            </a:r>
            <a:r>
              <a:rPr lang="fr-ca" sz="2800" b="0" i="0" u="none" baseline="0" dirty="0">
                <a:latin typeface="Century Gothic"/>
              </a:rPr>
              <a:t>les longues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distance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Un mètre est à peu près de la même longueur qu’une règle </a:t>
            </a:r>
            <a:b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d’un mètre.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5361" y="4648200"/>
            <a:ext cx="9260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Quels autres objets sont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à peu près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même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latin typeface="Century Gothic"/>
              </a:rPr>
              <a:t>de la même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hauteur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F3E663A-8E7D-469F-908C-9769599949D2}"/>
              </a:ext>
            </a:extLst>
          </p:cNvPr>
          <p:cNvCxnSpPr/>
          <p:nvPr/>
        </p:nvCxnSpPr>
        <p:spPr>
          <a:xfrm>
            <a:off x="0" y="2572719"/>
            <a:ext cx="101627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48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95300"/>
            <a:ext cx="856035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l'abréviation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4013200"/>
            <a:ext cx="8816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l'abréviation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40039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676" y="457200"/>
            <a:ext cx="8738566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1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Trouver des références pour mesurer un mètre.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676" y="7010400"/>
            <a:ext cx="4176614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E-12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0176" y="2082800"/>
            <a:ext cx="8920988" cy="24109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 algn="l" rtl="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peut-on vérifier qu’un </a:t>
            </a:r>
            <a:r>
              <a:rPr lang="fr-ca" sz="2800" b="0" i="0" u="none" baseline="0" dirty="0">
                <a:latin typeface="Century Gothic"/>
              </a:rPr>
              <a:t>bout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ficelle fait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marL="457200" indent="-457200" algn="l" rtl="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fr-ca" sz="800" dirty="0">
              <a:solidFill>
                <a:srgbClr val="000000"/>
              </a:solidFill>
              <a:latin typeface="Arial"/>
            </a:endParaRPr>
          </a:p>
          <a:p>
            <a:pPr marL="457200" indent="-457200" algn="l" rtl="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des objets (ou des distances) qui font environ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0" i="0" u="none" baseline="0" dirty="0">
                <a:latin typeface="Century Gothic"/>
              </a:rPr>
              <a:t>de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large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latin typeface="Century Gothic"/>
              </a:rPr>
              <a:t>de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haut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53716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596900"/>
            <a:ext cx="80954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se servant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30476" y="203200"/>
            <a:ext cx="40625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E-12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–13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100" y="6400800"/>
            <a:ext cx="784427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L’objet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à peu près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_______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9910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60223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Fabrication d’un mètre.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565900"/>
            <a:ext cx="9702800" cy="7573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E-13 pour plus de détails.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peuvent consigner leurs approximations et leurs mesures à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100 du Cahier 3.1.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1" y="2623389"/>
            <a:ext cx="8204200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Prédis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</a:t>
            </a:r>
            <a:r>
              <a:rPr lang="fr-ca" sz="2800" b="0" i="0" u="none" baseline="0" dirty="0">
                <a:latin typeface="Century Gothic"/>
              </a:rPr>
              <a:t>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largeur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classe.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Sers-toi de tes nouveaux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vérifier tes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estimations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BEEB46-9B42-4009-BA22-53CA558FF5B0}"/>
              </a:ext>
            </a:extLst>
          </p:cNvPr>
          <p:cNvCxnSpPr/>
          <p:nvPr/>
        </p:nvCxnSpPr>
        <p:spPr>
          <a:xfrm>
            <a:off x="0" y="230924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366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508000"/>
            <a:ext cx="960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Quels articles avons-nous déjà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5927218"/>
            <a:ext cx="9794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l’objet pour vérifier ta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prédiction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6956116"/>
            <a:ext cx="45593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Répétez l’exercice avec plusieurs articles.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3454400"/>
            <a:ext cx="96037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L’un d’eux peut servir de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référence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faire une approximation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d’un nouvel article.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0699" y="5279524"/>
            <a:ext cx="4262315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E-13 pour plus de détails.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91AE2B-E514-4F62-B55B-8E804236FFE8}"/>
              </a:ext>
            </a:extLst>
          </p:cNvPr>
          <p:cNvCxnSpPr/>
          <p:nvPr/>
        </p:nvCxnSpPr>
        <p:spPr>
          <a:xfrm>
            <a:off x="-1" y="5794601"/>
            <a:ext cx="10160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954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10175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Qu’est-ce qui constitue une bonne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 de mesure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3352800"/>
            <a:ext cx="380199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E-13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7402" y="1326149"/>
            <a:ext cx="6308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•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7402" y="2247900"/>
            <a:ext cx="6308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•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4114800"/>
            <a:ext cx="9591040" cy="10618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veux dire à une amie quelle est la longueur du couloir de l’école. </a:t>
            </a:r>
          </a:p>
          <a:p>
            <a:endParaRPr lang="fr-ca" sz="15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Elle n’a pas besoin de connaître la mesure exacte. Elle veut juste avoir une idée.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000" y="5935783"/>
            <a:ext cx="906780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mes grands pas constituent une bonne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2BC392A-B6C7-435D-A23C-919EC3BE5326}"/>
              </a:ext>
            </a:extLst>
          </p:cNvPr>
          <p:cNvCxnSpPr/>
          <p:nvPr/>
        </p:nvCxnSpPr>
        <p:spPr>
          <a:xfrm>
            <a:off x="0" y="385132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36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43D9EA3-31CD-4416-9DEE-EDD91F93A8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76C449-061E-4022-AD49-2086B22A09EA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4DCD9C90-8537-4E1C-9F15-22134365424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4064</TotalTime>
  <Words>1125</Words>
  <Application>Microsoft Office PowerPoint</Application>
  <PresentationFormat>Custom</PresentationFormat>
  <Paragraphs>120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45</cp:revision>
  <dcterms:created xsi:type="dcterms:W3CDTF">2018-05-01T15:45:59Z</dcterms:created>
  <dcterms:modified xsi:type="dcterms:W3CDTF">2023-03-02T20:37:59Z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