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10160000" cy="7620000"/>
  <p:notesSz cx="6858000" cy="9144000"/>
  <p:embeddedFontLst>
    <p:embeddedFont>
      <p:font typeface="Century Gothic" panose="020B0502020202020204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02" autoAdjust="0"/>
    <p:restoredTop sz="94660"/>
  </p:normalViewPr>
  <p:slideViewPr>
    <p:cSldViewPr snapToGrid="0">
      <p:cViewPr varScale="1">
        <p:scale>
          <a:sx n="95" d="100"/>
          <a:sy n="95" d="100"/>
        </p:scale>
        <p:origin x="2058" y="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2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1.fntdata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3.fntdata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0C7DDDC6-448F-4552-9ABD-703608D4D2C2}"/>
    <pc:docChg chg="undo custSel modSld">
      <pc:chgData name="Natalie Francis" userId="e859cff9-ab28-4f1c-8072-00482c704e35" providerId="ADAL" clId="{0C7DDDC6-448F-4552-9ABD-703608D4D2C2}" dt="2023-02-13T18:57:57.636" v="280" actId="20577"/>
      <pc:docMkLst>
        <pc:docMk/>
      </pc:docMkLst>
      <pc:sldChg chg="modSp mod">
        <pc:chgData name="Natalie Francis" userId="e859cff9-ab28-4f1c-8072-00482c704e35" providerId="ADAL" clId="{0C7DDDC6-448F-4552-9ABD-703608D4D2C2}" dt="2023-02-13T16:44:43.672" v="12" actId="6549"/>
        <pc:sldMkLst>
          <pc:docMk/>
          <pc:sldMk cId="1201896225" sldId="256"/>
        </pc:sldMkLst>
        <pc:spChg chg="mod">
          <ac:chgData name="Natalie Francis" userId="e859cff9-ab28-4f1c-8072-00482c704e35" providerId="ADAL" clId="{0C7DDDC6-448F-4552-9ABD-703608D4D2C2}" dt="2023-02-13T16:44:20.675" v="6"/>
          <ac:spMkLst>
            <pc:docMk/>
            <pc:sldMk cId="1201896225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0C7DDDC6-448F-4552-9ABD-703608D4D2C2}" dt="2023-02-13T16:44:15.935" v="3" actId="20577"/>
          <ac:spMkLst>
            <pc:docMk/>
            <pc:sldMk cId="1201896225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0C7DDDC6-448F-4552-9ABD-703608D4D2C2}" dt="2023-02-13T16:44:43.672" v="12" actId="6549"/>
          <ac:spMkLst>
            <pc:docMk/>
            <pc:sldMk cId="1201896225" sldId="256"/>
            <ac:spMk id="10" creationId="{00000000-0000-0000-0000-000000000000}"/>
          </ac:spMkLst>
        </pc:spChg>
        <pc:spChg chg="mod">
          <ac:chgData name="Natalie Francis" userId="e859cff9-ab28-4f1c-8072-00482c704e35" providerId="ADAL" clId="{0C7DDDC6-448F-4552-9ABD-703608D4D2C2}" dt="2023-02-13T16:44:26.998" v="9"/>
          <ac:spMkLst>
            <pc:docMk/>
            <pc:sldMk cId="1201896225" sldId="256"/>
            <ac:spMk id="11" creationId="{00000000-0000-0000-0000-000000000000}"/>
          </ac:spMkLst>
        </pc:spChg>
      </pc:sldChg>
      <pc:sldChg chg="addSp delSp modSp mod">
        <pc:chgData name="Natalie Francis" userId="e859cff9-ab28-4f1c-8072-00482c704e35" providerId="ADAL" clId="{0C7DDDC6-448F-4552-9ABD-703608D4D2C2}" dt="2023-02-13T16:44:58.757" v="18" actId="478"/>
        <pc:sldMkLst>
          <pc:docMk/>
          <pc:sldMk cId="2401590300" sldId="257"/>
        </pc:sldMkLst>
        <pc:picChg chg="del">
          <ac:chgData name="Natalie Francis" userId="e859cff9-ab28-4f1c-8072-00482c704e35" providerId="ADAL" clId="{0C7DDDC6-448F-4552-9ABD-703608D4D2C2}" dt="2023-02-13T16:44:58.757" v="18" actId="478"/>
          <ac:picMkLst>
            <pc:docMk/>
            <pc:sldMk cId="2401590300" sldId="257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0C7DDDC6-448F-4552-9ABD-703608D4D2C2}" dt="2023-02-13T16:44:56.765" v="17" actId="171"/>
          <ac:picMkLst>
            <pc:docMk/>
            <pc:sldMk cId="2401590300" sldId="257"/>
            <ac:picMk id="4" creationId="{D5FB1C08-54B3-86EB-A837-5A95560789F2}"/>
          </ac:picMkLst>
        </pc:picChg>
      </pc:sldChg>
      <pc:sldChg chg="modSp mod">
        <pc:chgData name="Natalie Francis" userId="e859cff9-ab28-4f1c-8072-00482c704e35" providerId="ADAL" clId="{0C7DDDC6-448F-4552-9ABD-703608D4D2C2}" dt="2023-02-13T17:46:41.209" v="84" actId="313"/>
        <pc:sldMkLst>
          <pc:docMk/>
          <pc:sldMk cId="747344771" sldId="258"/>
        </pc:sldMkLst>
        <pc:spChg chg="mod">
          <ac:chgData name="Natalie Francis" userId="e859cff9-ab28-4f1c-8072-00482c704e35" providerId="ADAL" clId="{0C7DDDC6-448F-4552-9ABD-703608D4D2C2}" dt="2023-02-13T17:46:41.209" v="84" actId="313"/>
          <ac:spMkLst>
            <pc:docMk/>
            <pc:sldMk cId="747344771" sldId="258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0C7DDDC6-448F-4552-9ABD-703608D4D2C2}" dt="2023-02-13T17:47:50.900" v="90" actId="20577"/>
        <pc:sldMkLst>
          <pc:docMk/>
          <pc:sldMk cId="647590105" sldId="259"/>
        </pc:sldMkLst>
        <pc:spChg chg="mod">
          <ac:chgData name="Natalie Francis" userId="e859cff9-ab28-4f1c-8072-00482c704e35" providerId="ADAL" clId="{0C7DDDC6-448F-4552-9ABD-703608D4D2C2}" dt="2023-02-13T17:47:50.900" v="90" actId="20577"/>
          <ac:spMkLst>
            <pc:docMk/>
            <pc:sldMk cId="647590105" sldId="259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0C7DDDC6-448F-4552-9ABD-703608D4D2C2}" dt="2023-02-13T18:12:01.291" v="91" actId="20577"/>
        <pc:sldMkLst>
          <pc:docMk/>
          <pc:sldMk cId="679634398" sldId="264"/>
        </pc:sldMkLst>
        <pc:spChg chg="mod">
          <ac:chgData name="Natalie Francis" userId="e859cff9-ab28-4f1c-8072-00482c704e35" providerId="ADAL" clId="{0C7DDDC6-448F-4552-9ABD-703608D4D2C2}" dt="2023-02-13T18:12:01.291" v="91" actId="20577"/>
          <ac:spMkLst>
            <pc:docMk/>
            <pc:sldMk cId="679634398" sldId="264"/>
            <ac:spMk id="2" creationId="{00000000-0000-0000-0000-000000000000}"/>
          </ac:spMkLst>
        </pc:spChg>
        <pc:spChg chg="mod">
          <ac:chgData name="Natalie Francis" userId="e859cff9-ab28-4f1c-8072-00482c704e35" providerId="ADAL" clId="{0C7DDDC6-448F-4552-9ABD-703608D4D2C2}" dt="2023-02-13T16:47:24.359" v="22" actId="552"/>
          <ac:spMkLst>
            <pc:docMk/>
            <pc:sldMk cId="679634398" sldId="264"/>
            <ac:spMk id="3" creationId="{00000000-0000-0000-0000-000000000000}"/>
          </ac:spMkLst>
        </pc:spChg>
        <pc:spChg chg="mod">
          <ac:chgData name="Natalie Francis" userId="e859cff9-ab28-4f1c-8072-00482c704e35" providerId="ADAL" clId="{0C7DDDC6-448F-4552-9ABD-703608D4D2C2}" dt="2023-02-13T16:47:28.883" v="23" actId="465"/>
          <ac:spMkLst>
            <pc:docMk/>
            <pc:sldMk cId="679634398" sldId="264"/>
            <ac:spMk id="4" creationId="{00000000-0000-0000-0000-000000000000}"/>
          </ac:spMkLst>
        </pc:spChg>
        <pc:spChg chg="mod">
          <ac:chgData name="Natalie Francis" userId="e859cff9-ab28-4f1c-8072-00482c704e35" providerId="ADAL" clId="{0C7DDDC6-448F-4552-9ABD-703608D4D2C2}" dt="2023-02-13T16:47:28.883" v="23" actId="465"/>
          <ac:spMkLst>
            <pc:docMk/>
            <pc:sldMk cId="679634398" sldId="264"/>
            <ac:spMk id="5" creationId="{00000000-0000-0000-0000-000000000000}"/>
          </ac:spMkLst>
        </pc:spChg>
        <pc:spChg chg="mod">
          <ac:chgData name="Natalie Francis" userId="e859cff9-ab28-4f1c-8072-00482c704e35" providerId="ADAL" clId="{0C7DDDC6-448F-4552-9ABD-703608D4D2C2}" dt="2023-02-13T16:47:24.359" v="22" actId="552"/>
          <ac:spMkLst>
            <pc:docMk/>
            <pc:sldMk cId="679634398" sldId="264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0C7DDDC6-448F-4552-9ABD-703608D4D2C2}" dt="2023-02-13T16:47:50.769" v="28" actId="465"/>
        <pc:sldMkLst>
          <pc:docMk/>
          <pc:sldMk cId="1829482877" sldId="265"/>
        </pc:sldMkLst>
        <pc:spChg chg="mod">
          <ac:chgData name="Natalie Francis" userId="e859cff9-ab28-4f1c-8072-00482c704e35" providerId="ADAL" clId="{0C7DDDC6-448F-4552-9ABD-703608D4D2C2}" dt="2023-02-13T16:47:40.989" v="26" actId="14100"/>
          <ac:spMkLst>
            <pc:docMk/>
            <pc:sldMk cId="1829482877" sldId="265"/>
            <ac:spMk id="3" creationId="{00000000-0000-0000-0000-000000000000}"/>
          </ac:spMkLst>
        </pc:spChg>
        <pc:spChg chg="mod">
          <ac:chgData name="Natalie Francis" userId="e859cff9-ab28-4f1c-8072-00482c704e35" providerId="ADAL" clId="{0C7DDDC6-448F-4552-9ABD-703608D4D2C2}" dt="2023-02-13T16:47:50.769" v="28" actId="465"/>
          <ac:spMkLst>
            <pc:docMk/>
            <pc:sldMk cId="1829482877" sldId="265"/>
            <ac:spMk id="4" creationId="{00000000-0000-0000-0000-000000000000}"/>
          </ac:spMkLst>
        </pc:spChg>
        <pc:spChg chg="mod">
          <ac:chgData name="Natalie Francis" userId="e859cff9-ab28-4f1c-8072-00482c704e35" providerId="ADAL" clId="{0C7DDDC6-448F-4552-9ABD-703608D4D2C2}" dt="2023-02-13T16:47:50.769" v="28" actId="465"/>
          <ac:spMkLst>
            <pc:docMk/>
            <pc:sldMk cId="1829482877" sldId="265"/>
            <ac:spMk id="5" creationId="{00000000-0000-0000-0000-000000000000}"/>
          </ac:spMkLst>
        </pc:spChg>
        <pc:spChg chg="mod">
          <ac:chgData name="Natalie Francis" userId="e859cff9-ab28-4f1c-8072-00482c704e35" providerId="ADAL" clId="{0C7DDDC6-448F-4552-9ABD-703608D4D2C2}" dt="2023-02-13T16:47:38.291" v="25" actId="1076"/>
          <ac:spMkLst>
            <pc:docMk/>
            <pc:sldMk cId="1829482877" sldId="265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0C7DDDC6-448F-4552-9ABD-703608D4D2C2}" dt="2023-02-13T18:16:50.121" v="132"/>
        <pc:sldMkLst>
          <pc:docMk/>
          <pc:sldMk cId="3353178014" sldId="266"/>
        </pc:sldMkLst>
        <pc:spChg chg="mod">
          <ac:chgData name="Natalie Francis" userId="e859cff9-ab28-4f1c-8072-00482c704e35" providerId="ADAL" clId="{0C7DDDC6-448F-4552-9ABD-703608D4D2C2}" dt="2023-02-13T18:13:40.955" v="125" actId="20577"/>
          <ac:spMkLst>
            <pc:docMk/>
            <pc:sldMk cId="3353178014" sldId="266"/>
            <ac:spMk id="2" creationId="{00000000-0000-0000-0000-000000000000}"/>
          </ac:spMkLst>
        </pc:spChg>
        <pc:spChg chg="mod">
          <ac:chgData name="Natalie Francis" userId="e859cff9-ab28-4f1c-8072-00482c704e35" providerId="ADAL" clId="{0C7DDDC6-448F-4552-9ABD-703608D4D2C2}" dt="2023-02-13T18:16:50.121" v="132"/>
          <ac:spMkLst>
            <pc:docMk/>
            <pc:sldMk cId="3353178014" sldId="266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0C7DDDC6-448F-4552-9ABD-703608D4D2C2}" dt="2023-02-13T18:18:11.183" v="189" actId="20577"/>
        <pc:sldMkLst>
          <pc:docMk/>
          <pc:sldMk cId="2669869706" sldId="267"/>
        </pc:sldMkLst>
        <pc:spChg chg="mod">
          <ac:chgData name="Natalie Francis" userId="e859cff9-ab28-4f1c-8072-00482c704e35" providerId="ADAL" clId="{0C7DDDC6-448F-4552-9ABD-703608D4D2C2}" dt="2023-02-13T18:18:11.183" v="189" actId="20577"/>
          <ac:spMkLst>
            <pc:docMk/>
            <pc:sldMk cId="2669869706" sldId="267"/>
            <ac:spMk id="3" creationId="{00000000-0000-0000-0000-000000000000}"/>
          </ac:spMkLst>
        </pc:spChg>
        <pc:spChg chg="mod">
          <ac:chgData name="Natalie Francis" userId="e859cff9-ab28-4f1c-8072-00482c704e35" providerId="ADAL" clId="{0C7DDDC6-448F-4552-9ABD-703608D4D2C2}" dt="2023-02-13T18:17:29.389" v="180" actId="14100"/>
          <ac:spMkLst>
            <pc:docMk/>
            <pc:sldMk cId="2669869706" sldId="267"/>
            <ac:spMk id="4" creationId="{00000000-0000-0000-0000-000000000000}"/>
          </ac:spMkLst>
        </pc:spChg>
        <pc:spChg chg="mod">
          <ac:chgData name="Natalie Francis" userId="e859cff9-ab28-4f1c-8072-00482c704e35" providerId="ADAL" clId="{0C7DDDC6-448F-4552-9ABD-703608D4D2C2}" dt="2023-02-13T18:17:33.019" v="181" actId="14100"/>
          <ac:spMkLst>
            <pc:docMk/>
            <pc:sldMk cId="2669869706" sldId="267"/>
            <ac:spMk id="5" creationId="{00000000-0000-0000-0000-000000000000}"/>
          </ac:spMkLst>
        </pc:spChg>
        <pc:spChg chg="mod">
          <ac:chgData name="Natalie Francis" userId="e859cff9-ab28-4f1c-8072-00482c704e35" providerId="ADAL" clId="{0C7DDDC6-448F-4552-9ABD-703608D4D2C2}" dt="2023-02-13T16:49:05.891" v="32" actId="14100"/>
          <ac:spMkLst>
            <pc:docMk/>
            <pc:sldMk cId="2669869706" sldId="267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0C7DDDC6-448F-4552-9ABD-703608D4D2C2}" dt="2023-02-13T17:32:58.320" v="39" actId="20577"/>
        <pc:sldMkLst>
          <pc:docMk/>
          <pc:sldMk cId="2845096702" sldId="268"/>
        </pc:sldMkLst>
        <pc:spChg chg="mod">
          <ac:chgData name="Natalie Francis" userId="e859cff9-ab28-4f1c-8072-00482c704e35" providerId="ADAL" clId="{0C7DDDC6-448F-4552-9ABD-703608D4D2C2}" dt="2023-02-13T16:49:24.402" v="33" actId="20577"/>
          <ac:spMkLst>
            <pc:docMk/>
            <pc:sldMk cId="2845096702" sldId="268"/>
            <ac:spMk id="3" creationId="{00000000-0000-0000-0000-000000000000}"/>
          </ac:spMkLst>
        </pc:spChg>
        <pc:spChg chg="mod">
          <ac:chgData name="Natalie Francis" userId="e859cff9-ab28-4f1c-8072-00482c704e35" providerId="ADAL" clId="{0C7DDDC6-448F-4552-9ABD-703608D4D2C2}" dt="2023-02-13T17:32:58.320" v="39" actId="20577"/>
          <ac:spMkLst>
            <pc:docMk/>
            <pc:sldMk cId="2845096702" sldId="268"/>
            <ac:spMk id="4" creationId="{00000000-0000-0000-0000-000000000000}"/>
          </ac:spMkLst>
        </pc:spChg>
        <pc:spChg chg="mod">
          <ac:chgData name="Natalie Francis" userId="e859cff9-ab28-4f1c-8072-00482c704e35" providerId="ADAL" clId="{0C7DDDC6-448F-4552-9ABD-703608D4D2C2}" dt="2023-02-13T16:49:35.056" v="35" actId="1076"/>
          <ac:spMkLst>
            <pc:docMk/>
            <pc:sldMk cId="2845096702" sldId="268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0C7DDDC6-448F-4552-9ABD-703608D4D2C2}" dt="2023-02-13T18:44:44.564" v="272" actId="20577"/>
        <pc:sldMkLst>
          <pc:docMk/>
          <pc:sldMk cId="2573995280" sldId="270"/>
        </pc:sldMkLst>
        <pc:spChg chg="mod">
          <ac:chgData name="Natalie Francis" userId="e859cff9-ab28-4f1c-8072-00482c704e35" providerId="ADAL" clId="{0C7DDDC6-448F-4552-9ABD-703608D4D2C2}" dt="2023-02-13T18:32:44.246" v="207" actId="14100"/>
          <ac:spMkLst>
            <pc:docMk/>
            <pc:sldMk cId="2573995280" sldId="270"/>
            <ac:spMk id="13" creationId="{00000000-0000-0000-0000-000000000000}"/>
          </ac:spMkLst>
        </pc:spChg>
        <pc:spChg chg="mod">
          <ac:chgData name="Natalie Francis" userId="e859cff9-ab28-4f1c-8072-00482c704e35" providerId="ADAL" clId="{0C7DDDC6-448F-4552-9ABD-703608D4D2C2}" dt="2023-02-13T18:44:44.564" v="272" actId="20577"/>
          <ac:spMkLst>
            <pc:docMk/>
            <pc:sldMk cId="2573995280" sldId="270"/>
            <ac:spMk id="14" creationId="{00000000-0000-0000-0000-000000000000}"/>
          </ac:spMkLst>
        </pc:spChg>
        <pc:spChg chg="mod">
          <ac:chgData name="Natalie Francis" userId="e859cff9-ab28-4f1c-8072-00482c704e35" providerId="ADAL" clId="{0C7DDDC6-448F-4552-9ABD-703608D4D2C2}" dt="2023-02-13T17:33:22.595" v="40" actId="14100"/>
          <ac:spMkLst>
            <pc:docMk/>
            <pc:sldMk cId="2573995280" sldId="270"/>
            <ac:spMk id="15" creationId="{00000000-0000-0000-0000-000000000000}"/>
          </ac:spMkLst>
        </pc:spChg>
      </pc:sldChg>
      <pc:sldChg chg="modSp mod">
        <pc:chgData name="Natalie Francis" userId="e859cff9-ab28-4f1c-8072-00482c704e35" providerId="ADAL" clId="{0C7DDDC6-448F-4552-9ABD-703608D4D2C2}" dt="2023-02-13T17:33:54.858" v="52" actId="6549"/>
        <pc:sldMkLst>
          <pc:docMk/>
          <pc:sldMk cId="3171939069" sldId="271"/>
        </pc:sldMkLst>
        <pc:spChg chg="mod">
          <ac:chgData name="Natalie Francis" userId="e859cff9-ab28-4f1c-8072-00482c704e35" providerId="ADAL" clId="{0C7DDDC6-448F-4552-9ABD-703608D4D2C2}" dt="2023-02-13T17:33:54.858" v="52" actId="6549"/>
          <ac:spMkLst>
            <pc:docMk/>
            <pc:sldMk cId="3171939069" sldId="271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0C7DDDC6-448F-4552-9ABD-703608D4D2C2}" dt="2023-02-13T17:34:14.279" v="57" actId="6549"/>
        <pc:sldMkLst>
          <pc:docMk/>
          <pc:sldMk cId="3718696474" sldId="272"/>
        </pc:sldMkLst>
        <pc:spChg chg="mod">
          <ac:chgData name="Natalie Francis" userId="e859cff9-ab28-4f1c-8072-00482c704e35" providerId="ADAL" clId="{0C7DDDC6-448F-4552-9ABD-703608D4D2C2}" dt="2023-02-13T17:34:14.279" v="57" actId="6549"/>
          <ac:spMkLst>
            <pc:docMk/>
            <pc:sldMk cId="3718696474" sldId="272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0C7DDDC6-448F-4552-9ABD-703608D4D2C2}" dt="2023-02-13T18:57:57.636" v="280" actId="20577"/>
        <pc:sldMkLst>
          <pc:docMk/>
          <pc:sldMk cId="3949529775" sldId="274"/>
        </pc:sldMkLst>
        <pc:spChg chg="mod">
          <ac:chgData name="Natalie Francis" userId="e859cff9-ab28-4f1c-8072-00482c704e35" providerId="ADAL" clId="{0C7DDDC6-448F-4552-9ABD-703608D4D2C2}" dt="2023-02-13T18:57:57.636" v="280" actId="20577"/>
          <ac:spMkLst>
            <pc:docMk/>
            <pc:sldMk cId="3949529775" sldId="274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0C7DDDC6-448F-4552-9ABD-703608D4D2C2}" dt="2023-02-13T17:44:39.401" v="60"/>
        <pc:sldMkLst>
          <pc:docMk/>
          <pc:sldMk cId="1187833024" sldId="275"/>
        </pc:sldMkLst>
        <pc:spChg chg="mod">
          <ac:chgData name="Natalie Francis" userId="e859cff9-ab28-4f1c-8072-00482c704e35" providerId="ADAL" clId="{0C7DDDC6-448F-4552-9ABD-703608D4D2C2}" dt="2023-02-13T17:44:39.401" v="60"/>
          <ac:spMkLst>
            <pc:docMk/>
            <pc:sldMk cId="1187833024" sldId="275"/>
            <ac:spMk id="2" creationId="{00000000-0000-0000-0000-000000000000}"/>
          </ac:spMkLst>
        </pc:spChg>
      </pc:sldChg>
    </pc:docChg>
  </pc:docChgLst>
  <pc:docChgLst>
    <pc:chgData name="Natalie Francis" userId="e859cff9-ab28-4f1c-8072-00482c704e35" providerId="ADAL" clId="{BD85F965-C326-4E35-B7EC-D5EE9D14802F}"/>
    <pc:docChg chg="modSld">
      <pc:chgData name="Natalie Francis" userId="e859cff9-ab28-4f1c-8072-00482c704e35" providerId="ADAL" clId="{BD85F965-C326-4E35-B7EC-D5EE9D14802F}" dt="2023-03-02T20:37:32.352" v="13" actId="20577"/>
      <pc:docMkLst>
        <pc:docMk/>
      </pc:docMkLst>
      <pc:sldChg chg="modSp mod">
        <pc:chgData name="Natalie Francis" userId="e859cff9-ab28-4f1c-8072-00482c704e35" providerId="ADAL" clId="{BD85F965-C326-4E35-B7EC-D5EE9D14802F}" dt="2023-03-02T20:37:22.979" v="2"/>
        <pc:sldMkLst>
          <pc:docMk/>
          <pc:sldMk cId="1201896225" sldId="256"/>
        </pc:sldMkLst>
        <pc:spChg chg="mod">
          <ac:chgData name="Natalie Francis" userId="e859cff9-ab28-4f1c-8072-00482c704e35" providerId="ADAL" clId="{BD85F965-C326-4E35-B7EC-D5EE9D14802F}" dt="2023-03-02T20:37:22.979" v="2"/>
          <ac:spMkLst>
            <pc:docMk/>
            <pc:sldMk cId="1201896225" sldId="256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BD85F965-C326-4E35-B7EC-D5EE9D14802F}" dt="2023-03-02T20:37:32.352" v="13" actId="20577"/>
        <pc:sldMkLst>
          <pc:docMk/>
          <pc:sldMk cId="1187833024" sldId="275"/>
        </pc:sldMkLst>
        <pc:spChg chg="mod">
          <ac:chgData name="Natalie Francis" userId="e859cff9-ab28-4f1c-8072-00482c704e35" providerId="ADAL" clId="{BD85F965-C326-4E35-B7EC-D5EE9D14802F}" dt="2023-03-02T20:37:32.352" v="13" actId="20577"/>
          <ac:spMkLst>
            <pc:docMk/>
            <pc:sldMk cId="1187833024" sldId="275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08E-D97A-4AA7-9EAB-B5A2502C0A07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02982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08E-D97A-4AA7-9EAB-B5A2502C0A07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27865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08E-D97A-4AA7-9EAB-B5A2502C0A07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5399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08E-D97A-4AA7-9EAB-B5A2502C0A07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4915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08E-D97A-4AA7-9EAB-B5A2502C0A07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7600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08E-D97A-4AA7-9EAB-B5A2502C0A07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4423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08E-D97A-4AA7-9EAB-B5A2502C0A07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3457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08E-D97A-4AA7-9EAB-B5A2502C0A07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3098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08E-D97A-4AA7-9EAB-B5A2502C0A07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6674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08E-D97A-4AA7-9EAB-B5A2502C0A07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3734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5708E-D97A-4AA7-9EAB-B5A2502C0A07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7356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5708E-D97A-4AA7-9EAB-B5A2502C0A07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F98AA-F792-430D-BB9A-EA139853AD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6018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9971" y="6552065"/>
            <a:ext cx="5237783" cy="78418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AB : recommandé	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MB : recommandé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l'enseignant 3.1 Unité 4 Mesures p. E-20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24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ME3-5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Kilomètres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902700" cy="15120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développeront leur compréhension de la longueur d’un km et apprendront le lien entre les kilomètres et les mètres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résoudront des problèmes comportant des distances en kilomètres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3.1 p. 104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105</a:t>
            </a:r>
          </a:p>
        </p:txBody>
      </p:sp>
    </p:spTree>
    <p:extLst>
      <p:ext uri="{BB962C8B-B14F-4D97-AF65-F5344CB8AC3E}">
        <p14:creationId xmlns:p14="http://schemas.microsoft.com/office/powerpoint/2010/main" val="1201896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69900"/>
            <a:ext cx="9908540" cy="164154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2. Imagine les objets alignés bout à bout.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La ligne ainsi constituée mesure-t-elle plus de 1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de long,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environ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1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de long, ou moins de 1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de long</a:t>
            </a:r>
            <a:r>
              <a:rPr lang="fr-ca" sz="27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2501900"/>
            <a:ext cx="565150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1 000 gommes à effacer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3627967"/>
            <a:ext cx="565150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1 000 cuillères en plastique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754034"/>
            <a:ext cx="463550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1 000 pas de géant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5880100"/>
            <a:ext cx="39649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1 000 skis</a:t>
            </a:r>
          </a:p>
        </p:txBody>
      </p:sp>
    </p:spTree>
    <p:extLst>
      <p:ext uri="{BB962C8B-B14F-4D97-AF65-F5344CB8AC3E}">
        <p14:creationId xmlns:p14="http://schemas.microsoft.com/office/powerpoint/2010/main" val="1829482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82600"/>
            <a:ext cx="9591040" cy="21440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 ski pour adulte mesure environ 2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Si on aligne 500 skis bout à bout, la ligne ainsi créée sera-t-elle plus courte,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plus longue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environ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1 000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6946900"/>
            <a:ext cx="743019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Invitez les élèves à utiliser les doubles. 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E-22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–23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353178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31" y="1889252"/>
            <a:ext cx="3931666" cy="332219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95300" y="7010400"/>
            <a:ext cx="5317083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les p. E-22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5198" y="197942"/>
            <a:ext cx="9196502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Une chanteur fameux planifie un voyage autour de la Saskatchewan.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Traçons son itinéraire sur la carte 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00600" y="1858680"/>
            <a:ext cx="5130800" cy="361599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Il prendra un vol jusqu’à Regina, où il louera une voiture.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Il conduira jusqu’à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Swift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Current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poursuivra sa route jusqu’à Saskatoon, avant de revenir à Regina.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5300" y="5676900"/>
            <a:ext cx="863600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est la distance du trajet de Swift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Current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à Saskatoon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0AE07A1-E8D0-49B2-9F10-AAE098B02AE9}"/>
              </a:ext>
            </a:extLst>
          </p:cNvPr>
          <p:cNvCxnSpPr>
            <a:cxnSpLocks/>
          </p:cNvCxnSpPr>
          <p:nvPr/>
        </p:nvCxnSpPr>
        <p:spPr>
          <a:xfrm>
            <a:off x="0" y="547090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86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558800"/>
            <a:ext cx="227330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899" y="1308100"/>
            <a:ext cx="5157177" cy="201580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Quelle est la distance totale entre Regina et Saskatoon si on passe par Swift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Current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899" y="3532804"/>
            <a:ext cx="9118601" cy="194700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b) Quelle distance doit-on </a:t>
            </a:r>
            <a:b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parcourir pour aller de </a:t>
            </a:r>
            <a:br>
              <a:rPr lang="fr-ca" sz="2700" dirty="0">
                <a:solidFill>
                  <a:srgbClr val="000000"/>
                </a:solidFill>
                <a:latin typeface="Century Gothic"/>
              </a:rPr>
            </a:b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Swift </a:t>
            </a:r>
            <a:r>
              <a:rPr lang="fr-ca" sz="2700" b="0" i="0" u="none" baseline="0" dirty="0" err="1">
                <a:solidFill>
                  <a:srgbClr val="000000"/>
                </a:solidFill>
                <a:latin typeface="Century Gothic"/>
              </a:rPr>
              <a:t>Current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à Saskatoon, pour ensuite se rendre </a:t>
            </a:r>
            <a:b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à Regina</a:t>
            </a:r>
            <a:r>
              <a:rPr lang="fr-ca" sz="27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4180" y="5688708"/>
            <a:ext cx="93116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Quelle est la distance totale parcourue pour aller de Regina à Swift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Current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puis continuer jusqu’à Saskatoon avant de revenir à Regina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594" y="753872"/>
            <a:ext cx="4163568" cy="35284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TextBox 6"/>
          <p:cNvSpPr txBox="1"/>
          <p:nvPr/>
        </p:nvSpPr>
        <p:spPr>
          <a:xfrm>
            <a:off x="1818752" y="203200"/>
            <a:ext cx="8189508" cy="39639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900" b="0" i="0" u="none" baseline="0" dirty="0">
                <a:solidFill>
                  <a:srgbClr val="0000FF"/>
                </a:solidFill>
                <a:latin typeface="Century Gothic"/>
              </a:rPr>
              <a:t>N’oublie pas :</a:t>
            </a:r>
            <a:r>
              <a:rPr lang="fr-ca" sz="1900" b="0" i="0" u="none" baseline="0" dirty="0">
                <a:solidFill>
                  <a:srgbClr val="000000"/>
                </a:solidFill>
                <a:latin typeface="Century Gothic"/>
              </a:rPr>
              <a:t> Le trajet de Regina à Swift </a:t>
            </a:r>
            <a:r>
              <a:rPr lang="fr-ca" sz="1900" b="0" i="0" u="none" baseline="0" dirty="0" err="1">
                <a:solidFill>
                  <a:srgbClr val="000000"/>
                </a:solidFill>
                <a:latin typeface="Century Gothic"/>
              </a:rPr>
              <a:t>Current</a:t>
            </a:r>
            <a:r>
              <a:rPr lang="fr-ca" sz="1900" b="0" i="0" u="none" baseline="0" dirty="0">
                <a:solidFill>
                  <a:srgbClr val="000000"/>
                </a:solidFill>
                <a:latin typeface="Century Gothic"/>
              </a:rPr>
              <a:t> compte 245 km.</a:t>
            </a:r>
          </a:p>
        </p:txBody>
      </p:sp>
    </p:spTree>
    <p:extLst>
      <p:ext uri="{BB962C8B-B14F-4D97-AF65-F5344CB8AC3E}">
        <p14:creationId xmlns:p14="http://schemas.microsoft.com/office/powerpoint/2010/main" val="28450967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668" y="1193800"/>
            <a:ext cx="4296791" cy="363435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508000" y="457200"/>
            <a:ext cx="545259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Regina à Chamberlain : 88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km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" y="7010400"/>
            <a:ext cx="48793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E-23 pour plus de détails.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1118" y="5202211"/>
            <a:ext cx="9937764" cy="122398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5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À quelle distance Chamberlain se trouve de Saskatoon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ctr" rtl="0">
              <a:lnSpc>
                <a:spcPct val="114000"/>
              </a:lnSpc>
              <a:spcAft>
                <a:spcPts val="15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______ – ______ = ______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km</a:t>
            </a:r>
          </a:p>
        </p:txBody>
      </p:sp>
    </p:spTree>
    <p:extLst>
      <p:ext uri="{BB962C8B-B14F-4D97-AF65-F5344CB8AC3E}">
        <p14:creationId xmlns:p14="http://schemas.microsoft.com/office/powerpoint/2010/main" val="27831333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82600" y="419100"/>
            <a:ext cx="2592196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2600" y="1143000"/>
            <a:ext cx="4597400" cy="250703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Quelle distance faut-il conduire pour voyager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 Saskatoon à Moose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Jaw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en passant par Chamberlain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2600" y="3970801"/>
            <a:ext cx="9086419" cy="1524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Quelle distance totale faut-il conduire pour voyager de Saskatoon à Chamberlain, puis Moose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Jaw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finalement Regina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2600" y="5594208"/>
            <a:ext cx="9120834" cy="201580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Quelle est la longueur supplémentaire du trajet de Saskatoon à Regina si on passe par Moose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Jaw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au lieu de se rendre directement à Regina à partir de Saskatoon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5218026" y="0"/>
            <a:ext cx="4796917" cy="3954845"/>
            <a:chOff x="5067300" y="92137"/>
            <a:chExt cx="4796917" cy="3954845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67300" y="152400"/>
              <a:ext cx="4796917" cy="389458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8831429" y="2950633"/>
              <a:ext cx="737590" cy="33791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1400" b="1" i="0" u="none" baseline="0">
                  <a:solidFill>
                    <a:srgbClr val="0000FF"/>
                  </a:solidFill>
                  <a:latin typeface="Century Gothic"/>
                </a:rPr>
                <a:t>88 km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683500" y="3187700"/>
              <a:ext cx="737590" cy="33791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1400" b="1" i="0" u="none" baseline="0">
                  <a:solidFill>
                    <a:srgbClr val="FF0000"/>
                  </a:solidFill>
                  <a:latin typeface="Century Gothic"/>
                </a:rPr>
                <a:t>54 km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642100" y="1612900"/>
              <a:ext cx="973328" cy="33791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1400" b="1" i="0" u="none" baseline="0">
                  <a:solidFill>
                    <a:srgbClr val="009300"/>
                  </a:solidFill>
                  <a:latin typeface="Century Gothic"/>
                </a:rPr>
                <a:t>171 km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8318801" y="2950633"/>
              <a:ext cx="109353" cy="715435"/>
            </a:xfrm>
            <a:custGeom>
              <a:avLst/>
              <a:gdLst/>
              <a:ahLst/>
              <a:cxnLst/>
              <a:rect l="0" t="0" r="0" b="0"/>
              <a:pathLst>
                <a:path w="109353" h="715435">
                  <a:moveTo>
                    <a:pt x="67433" y="0"/>
                  </a:moveTo>
                  <a:lnTo>
                    <a:pt x="60691" y="4495"/>
                  </a:lnTo>
                  <a:lnTo>
                    <a:pt x="56127" y="11719"/>
                  </a:lnTo>
                  <a:lnTo>
                    <a:pt x="48330" y="37118"/>
                  </a:lnTo>
                  <a:lnTo>
                    <a:pt x="46289" y="98783"/>
                  </a:lnTo>
                  <a:lnTo>
                    <a:pt x="53139" y="155457"/>
                  </a:lnTo>
                  <a:lnTo>
                    <a:pt x="50732" y="164578"/>
                  </a:lnTo>
                  <a:lnTo>
                    <a:pt x="46526" y="173335"/>
                  </a:lnTo>
                  <a:lnTo>
                    <a:pt x="39012" y="179422"/>
                  </a:lnTo>
                  <a:lnTo>
                    <a:pt x="34374" y="181704"/>
                  </a:lnTo>
                  <a:lnTo>
                    <a:pt x="27967" y="188002"/>
                  </a:lnTo>
                  <a:lnTo>
                    <a:pt x="16885" y="211819"/>
                  </a:lnTo>
                  <a:lnTo>
                    <a:pt x="1221" y="254997"/>
                  </a:lnTo>
                  <a:lnTo>
                    <a:pt x="0" y="276775"/>
                  </a:lnTo>
                  <a:lnTo>
                    <a:pt x="1311" y="281413"/>
                  </a:lnTo>
                  <a:lnTo>
                    <a:pt x="6530" y="289075"/>
                  </a:lnTo>
                  <a:lnTo>
                    <a:pt x="29868" y="306980"/>
                  </a:lnTo>
                  <a:lnTo>
                    <a:pt x="33960" y="314236"/>
                  </a:lnTo>
                  <a:lnTo>
                    <a:pt x="36662" y="328501"/>
                  </a:lnTo>
                  <a:lnTo>
                    <a:pt x="34832" y="362643"/>
                  </a:lnTo>
                  <a:lnTo>
                    <a:pt x="53889" y="425576"/>
                  </a:lnTo>
                  <a:lnTo>
                    <a:pt x="60550" y="452793"/>
                  </a:lnTo>
                  <a:lnTo>
                    <a:pt x="65785" y="460102"/>
                  </a:lnTo>
                  <a:lnTo>
                    <a:pt x="80855" y="475840"/>
                  </a:lnTo>
                  <a:lnTo>
                    <a:pt x="84844" y="483359"/>
                  </a:lnTo>
                  <a:lnTo>
                    <a:pt x="87857" y="503063"/>
                  </a:lnTo>
                  <a:lnTo>
                    <a:pt x="89320" y="518558"/>
                  </a:lnTo>
                  <a:lnTo>
                    <a:pt x="95256" y="535207"/>
                  </a:lnTo>
                  <a:lnTo>
                    <a:pt x="99527" y="582993"/>
                  </a:lnTo>
                  <a:lnTo>
                    <a:pt x="102863" y="592601"/>
                  </a:lnTo>
                  <a:lnTo>
                    <a:pt x="109352" y="655159"/>
                  </a:lnTo>
                  <a:lnTo>
                    <a:pt x="108430" y="676159"/>
                  </a:lnTo>
                  <a:lnTo>
                    <a:pt x="105879" y="684808"/>
                  </a:lnTo>
                  <a:lnTo>
                    <a:pt x="100095" y="695906"/>
                  </a:lnTo>
                  <a:lnTo>
                    <a:pt x="97065" y="71543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7209366" y="762000"/>
              <a:ext cx="1143001" cy="2142068"/>
            </a:xfrm>
            <a:custGeom>
              <a:avLst/>
              <a:gdLst/>
              <a:ahLst/>
              <a:cxnLst/>
              <a:rect l="0" t="0" r="0" b="0"/>
              <a:pathLst>
                <a:path w="1143001" h="2142068">
                  <a:moveTo>
                    <a:pt x="0" y="0"/>
                  </a:moveTo>
                  <a:lnTo>
                    <a:pt x="3850" y="9669"/>
                  </a:lnTo>
                  <a:lnTo>
                    <a:pt x="26178" y="50871"/>
                  </a:lnTo>
                  <a:lnTo>
                    <a:pt x="35038" y="70722"/>
                  </a:lnTo>
                  <a:lnTo>
                    <a:pt x="41427" y="81319"/>
                  </a:lnTo>
                  <a:lnTo>
                    <a:pt x="47553" y="92141"/>
                  </a:lnTo>
                  <a:lnTo>
                    <a:pt x="54072" y="102560"/>
                  </a:lnTo>
                  <a:lnTo>
                    <a:pt x="60237" y="113330"/>
                  </a:lnTo>
                  <a:lnTo>
                    <a:pt x="66767" y="123734"/>
                  </a:lnTo>
                  <a:lnTo>
                    <a:pt x="69656" y="132134"/>
                  </a:lnTo>
                  <a:lnTo>
                    <a:pt x="76688" y="179742"/>
                  </a:lnTo>
                  <a:lnTo>
                    <a:pt x="104023" y="241306"/>
                  </a:lnTo>
                  <a:lnTo>
                    <a:pt x="124177" y="300567"/>
                  </a:lnTo>
                  <a:lnTo>
                    <a:pt x="126951" y="361264"/>
                  </a:lnTo>
                  <a:lnTo>
                    <a:pt x="126999" y="424728"/>
                  </a:lnTo>
                  <a:lnTo>
                    <a:pt x="141133" y="484774"/>
                  </a:lnTo>
                  <a:lnTo>
                    <a:pt x="160867" y="546093"/>
                  </a:lnTo>
                  <a:lnTo>
                    <a:pt x="172314" y="585454"/>
                  </a:lnTo>
                  <a:lnTo>
                    <a:pt x="181050" y="645833"/>
                  </a:lnTo>
                  <a:lnTo>
                    <a:pt x="193443" y="706914"/>
                  </a:lnTo>
                  <a:lnTo>
                    <a:pt x="213246" y="758360"/>
                  </a:lnTo>
                  <a:lnTo>
                    <a:pt x="220655" y="771322"/>
                  </a:lnTo>
                  <a:lnTo>
                    <a:pt x="234931" y="832965"/>
                  </a:lnTo>
                  <a:lnTo>
                    <a:pt x="240730" y="863549"/>
                  </a:lnTo>
                  <a:lnTo>
                    <a:pt x="247704" y="885035"/>
                  </a:lnTo>
                  <a:lnTo>
                    <a:pt x="249791" y="895234"/>
                  </a:lnTo>
                  <a:lnTo>
                    <a:pt x="264128" y="918401"/>
                  </a:lnTo>
                  <a:lnTo>
                    <a:pt x="317501" y="981172"/>
                  </a:lnTo>
                  <a:lnTo>
                    <a:pt x="340548" y="1004203"/>
                  </a:lnTo>
                  <a:lnTo>
                    <a:pt x="378950" y="1031573"/>
                  </a:lnTo>
                  <a:lnTo>
                    <a:pt x="398838" y="1051751"/>
                  </a:lnTo>
                  <a:lnTo>
                    <a:pt x="426036" y="1113371"/>
                  </a:lnTo>
                  <a:lnTo>
                    <a:pt x="449557" y="1172633"/>
                  </a:lnTo>
                  <a:lnTo>
                    <a:pt x="461729" y="1199247"/>
                  </a:lnTo>
                  <a:lnTo>
                    <a:pt x="493943" y="1243122"/>
                  </a:lnTo>
                  <a:lnTo>
                    <a:pt x="514472" y="1262364"/>
                  </a:lnTo>
                  <a:lnTo>
                    <a:pt x="528293" y="1284759"/>
                  </a:lnTo>
                  <a:lnTo>
                    <a:pt x="589450" y="1337823"/>
                  </a:lnTo>
                  <a:lnTo>
                    <a:pt x="614654" y="1365315"/>
                  </a:lnTo>
                  <a:lnTo>
                    <a:pt x="626777" y="1371985"/>
                  </a:lnTo>
                  <a:lnTo>
                    <a:pt x="635108" y="1372869"/>
                  </a:lnTo>
                  <a:lnTo>
                    <a:pt x="658696" y="1374098"/>
                  </a:lnTo>
                  <a:lnTo>
                    <a:pt x="671716" y="1380079"/>
                  </a:lnTo>
                  <a:lnTo>
                    <a:pt x="682363" y="1389009"/>
                  </a:lnTo>
                  <a:lnTo>
                    <a:pt x="725847" y="1446950"/>
                  </a:lnTo>
                  <a:lnTo>
                    <a:pt x="763326" y="1507166"/>
                  </a:lnTo>
                  <a:lnTo>
                    <a:pt x="766980" y="1515577"/>
                  </a:lnTo>
                  <a:lnTo>
                    <a:pt x="767202" y="1519326"/>
                  </a:lnTo>
                  <a:lnTo>
                    <a:pt x="764940" y="1525999"/>
                  </a:lnTo>
                  <a:lnTo>
                    <a:pt x="752721" y="1545931"/>
                  </a:lnTo>
                  <a:lnTo>
                    <a:pt x="749600" y="1576526"/>
                  </a:lnTo>
                  <a:lnTo>
                    <a:pt x="755220" y="1604213"/>
                  </a:lnTo>
                  <a:lnTo>
                    <a:pt x="761507" y="1614821"/>
                  </a:lnTo>
                  <a:lnTo>
                    <a:pt x="813638" y="1676473"/>
                  </a:lnTo>
                  <a:lnTo>
                    <a:pt x="828219" y="1700927"/>
                  </a:lnTo>
                  <a:lnTo>
                    <a:pt x="839322" y="1725869"/>
                  </a:lnTo>
                  <a:lnTo>
                    <a:pt x="845745" y="1736527"/>
                  </a:lnTo>
                  <a:lnTo>
                    <a:pt x="856308" y="1759888"/>
                  </a:lnTo>
                  <a:lnTo>
                    <a:pt x="862694" y="1770438"/>
                  </a:lnTo>
                  <a:lnTo>
                    <a:pt x="873916" y="1790349"/>
                  </a:lnTo>
                  <a:lnTo>
                    <a:pt x="883600" y="1804306"/>
                  </a:lnTo>
                  <a:lnTo>
                    <a:pt x="889909" y="1815114"/>
                  </a:lnTo>
                  <a:lnTo>
                    <a:pt x="896482" y="1825529"/>
                  </a:lnTo>
                  <a:lnTo>
                    <a:pt x="902663" y="1836297"/>
                  </a:lnTo>
                  <a:lnTo>
                    <a:pt x="917465" y="1855369"/>
                  </a:lnTo>
                  <a:lnTo>
                    <a:pt x="921878" y="1862716"/>
                  </a:lnTo>
                  <a:lnTo>
                    <a:pt x="933700" y="1876352"/>
                  </a:lnTo>
                  <a:lnTo>
                    <a:pt x="938499" y="1883801"/>
                  </a:lnTo>
                  <a:lnTo>
                    <a:pt x="999968" y="1940737"/>
                  </a:lnTo>
                  <a:lnTo>
                    <a:pt x="1016771" y="1958032"/>
                  </a:lnTo>
                  <a:lnTo>
                    <a:pt x="1051874" y="1984007"/>
                  </a:lnTo>
                  <a:lnTo>
                    <a:pt x="1070009" y="2011825"/>
                  </a:lnTo>
                  <a:lnTo>
                    <a:pt x="1098007" y="2073474"/>
                  </a:lnTo>
                  <a:lnTo>
                    <a:pt x="1126644" y="2109010"/>
                  </a:lnTo>
                  <a:lnTo>
                    <a:pt x="1143000" y="2142067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5573023" y="92137"/>
              <a:ext cx="1324861" cy="130114"/>
            </a:xfrm>
            <a:custGeom>
              <a:avLst/>
              <a:gdLst/>
              <a:ahLst/>
              <a:cxnLst/>
              <a:rect l="0" t="0" r="0" b="0"/>
              <a:pathLst>
                <a:path w="1324861" h="130114">
                  <a:moveTo>
                    <a:pt x="0" y="0"/>
                  </a:moveTo>
                  <a:lnTo>
                    <a:pt x="1324860" y="0"/>
                  </a:lnTo>
                  <a:lnTo>
                    <a:pt x="1324860" y="130113"/>
                  </a:lnTo>
                  <a:lnTo>
                    <a:pt x="0" y="13011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8417169" y="2934677"/>
              <a:ext cx="1035539" cy="629138"/>
            </a:xfrm>
            <a:custGeom>
              <a:avLst/>
              <a:gdLst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316523 w 1035539"/>
                <a:gd name="connsiteY16" fmla="*/ 195385 h 629138"/>
                <a:gd name="connsiteX17" fmla="*/ 351693 w 1035539"/>
                <a:gd name="connsiteY17" fmla="*/ 211015 h 629138"/>
                <a:gd name="connsiteX18" fmla="*/ 363416 w 1035539"/>
                <a:gd name="connsiteY18" fmla="*/ 214923 h 629138"/>
                <a:gd name="connsiteX19" fmla="*/ 375139 w 1035539"/>
                <a:gd name="connsiteY19" fmla="*/ 222738 h 629138"/>
                <a:gd name="connsiteX20" fmla="*/ 382954 w 1035539"/>
                <a:gd name="connsiteY20" fmla="*/ 234461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578339 w 1035539"/>
                <a:gd name="connsiteY29" fmla="*/ 347785 h 629138"/>
                <a:gd name="connsiteX30" fmla="*/ 636954 w 1035539"/>
                <a:gd name="connsiteY30" fmla="*/ 355600 h 629138"/>
                <a:gd name="connsiteX31" fmla="*/ 820616 w 1035539"/>
                <a:gd name="connsiteY31" fmla="*/ 359508 h 629138"/>
                <a:gd name="connsiteX32" fmla="*/ 836246 w 1035539"/>
                <a:gd name="connsiteY32" fmla="*/ 363415 h 629138"/>
                <a:gd name="connsiteX33" fmla="*/ 840154 w 1035539"/>
                <a:gd name="connsiteY33" fmla="*/ 375138 h 629138"/>
                <a:gd name="connsiteX34" fmla="*/ 844062 w 1035539"/>
                <a:gd name="connsiteY34" fmla="*/ 414215 h 629138"/>
                <a:gd name="connsiteX35" fmla="*/ 851877 w 1035539"/>
                <a:gd name="connsiteY35" fmla="*/ 425938 h 629138"/>
                <a:gd name="connsiteX36" fmla="*/ 855785 w 1035539"/>
                <a:gd name="connsiteY36" fmla="*/ 437661 h 629138"/>
                <a:gd name="connsiteX37" fmla="*/ 863600 w 1035539"/>
                <a:gd name="connsiteY37" fmla="*/ 449385 h 629138"/>
                <a:gd name="connsiteX38" fmla="*/ 887046 w 1035539"/>
                <a:gd name="connsiteY38" fmla="*/ 461108 h 629138"/>
                <a:gd name="connsiteX39" fmla="*/ 894862 w 1035539"/>
                <a:gd name="connsiteY39" fmla="*/ 468923 h 629138"/>
                <a:gd name="connsiteX40" fmla="*/ 906585 w 1035539"/>
                <a:gd name="connsiteY40" fmla="*/ 472831 h 629138"/>
                <a:gd name="connsiteX41" fmla="*/ 910493 w 1035539"/>
                <a:gd name="connsiteY41" fmla="*/ 484554 h 629138"/>
                <a:gd name="connsiteX42" fmla="*/ 918308 w 1035539"/>
                <a:gd name="connsiteY42" fmla="*/ 496277 h 629138"/>
                <a:gd name="connsiteX43" fmla="*/ 922216 w 1035539"/>
                <a:gd name="connsiteY43" fmla="*/ 508000 h 629138"/>
                <a:gd name="connsiteX44" fmla="*/ 937846 w 1035539"/>
                <a:gd name="connsiteY44" fmla="*/ 523631 h 629138"/>
                <a:gd name="connsiteX45" fmla="*/ 945662 w 1035539"/>
                <a:gd name="connsiteY45" fmla="*/ 535354 h 629138"/>
                <a:gd name="connsiteX46" fmla="*/ 969108 w 1035539"/>
                <a:gd name="connsiteY46" fmla="*/ 554892 h 629138"/>
                <a:gd name="connsiteX47" fmla="*/ 976923 w 1035539"/>
                <a:gd name="connsiteY47" fmla="*/ 562708 h 629138"/>
                <a:gd name="connsiteX48" fmla="*/ 992554 w 1035539"/>
                <a:gd name="connsiteY48" fmla="*/ 574431 h 629138"/>
                <a:gd name="connsiteX49" fmla="*/ 1008185 w 1035539"/>
                <a:gd name="connsiteY49" fmla="*/ 593969 h 629138"/>
                <a:gd name="connsiteX50" fmla="*/ 1016000 w 1035539"/>
                <a:gd name="connsiteY50" fmla="*/ 605692 h 629138"/>
                <a:gd name="connsiteX51" fmla="*/ 1023816 w 1035539"/>
                <a:gd name="connsiteY51" fmla="*/ 613508 h 629138"/>
                <a:gd name="connsiteX52" fmla="*/ 1035539 w 1035539"/>
                <a:gd name="connsiteY52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51693 w 1035539"/>
                <a:gd name="connsiteY17" fmla="*/ 211015 h 629138"/>
                <a:gd name="connsiteX18" fmla="*/ 363416 w 1035539"/>
                <a:gd name="connsiteY18" fmla="*/ 214923 h 629138"/>
                <a:gd name="connsiteX19" fmla="*/ 375139 w 1035539"/>
                <a:gd name="connsiteY19" fmla="*/ 222738 h 629138"/>
                <a:gd name="connsiteX20" fmla="*/ 382954 w 1035539"/>
                <a:gd name="connsiteY20" fmla="*/ 234461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578339 w 1035539"/>
                <a:gd name="connsiteY29" fmla="*/ 347785 h 629138"/>
                <a:gd name="connsiteX30" fmla="*/ 636954 w 1035539"/>
                <a:gd name="connsiteY30" fmla="*/ 355600 h 629138"/>
                <a:gd name="connsiteX31" fmla="*/ 820616 w 1035539"/>
                <a:gd name="connsiteY31" fmla="*/ 359508 h 629138"/>
                <a:gd name="connsiteX32" fmla="*/ 836246 w 1035539"/>
                <a:gd name="connsiteY32" fmla="*/ 363415 h 629138"/>
                <a:gd name="connsiteX33" fmla="*/ 840154 w 1035539"/>
                <a:gd name="connsiteY33" fmla="*/ 375138 h 629138"/>
                <a:gd name="connsiteX34" fmla="*/ 844062 w 1035539"/>
                <a:gd name="connsiteY34" fmla="*/ 414215 h 629138"/>
                <a:gd name="connsiteX35" fmla="*/ 851877 w 1035539"/>
                <a:gd name="connsiteY35" fmla="*/ 425938 h 629138"/>
                <a:gd name="connsiteX36" fmla="*/ 855785 w 1035539"/>
                <a:gd name="connsiteY36" fmla="*/ 437661 h 629138"/>
                <a:gd name="connsiteX37" fmla="*/ 863600 w 1035539"/>
                <a:gd name="connsiteY37" fmla="*/ 449385 h 629138"/>
                <a:gd name="connsiteX38" fmla="*/ 887046 w 1035539"/>
                <a:gd name="connsiteY38" fmla="*/ 461108 h 629138"/>
                <a:gd name="connsiteX39" fmla="*/ 894862 w 1035539"/>
                <a:gd name="connsiteY39" fmla="*/ 468923 h 629138"/>
                <a:gd name="connsiteX40" fmla="*/ 906585 w 1035539"/>
                <a:gd name="connsiteY40" fmla="*/ 472831 h 629138"/>
                <a:gd name="connsiteX41" fmla="*/ 910493 w 1035539"/>
                <a:gd name="connsiteY41" fmla="*/ 484554 h 629138"/>
                <a:gd name="connsiteX42" fmla="*/ 918308 w 1035539"/>
                <a:gd name="connsiteY42" fmla="*/ 496277 h 629138"/>
                <a:gd name="connsiteX43" fmla="*/ 922216 w 1035539"/>
                <a:gd name="connsiteY43" fmla="*/ 508000 h 629138"/>
                <a:gd name="connsiteX44" fmla="*/ 937846 w 1035539"/>
                <a:gd name="connsiteY44" fmla="*/ 523631 h 629138"/>
                <a:gd name="connsiteX45" fmla="*/ 945662 w 1035539"/>
                <a:gd name="connsiteY45" fmla="*/ 535354 h 629138"/>
                <a:gd name="connsiteX46" fmla="*/ 969108 w 1035539"/>
                <a:gd name="connsiteY46" fmla="*/ 554892 h 629138"/>
                <a:gd name="connsiteX47" fmla="*/ 976923 w 1035539"/>
                <a:gd name="connsiteY47" fmla="*/ 562708 h 629138"/>
                <a:gd name="connsiteX48" fmla="*/ 992554 w 1035539"/>
                <a:gd name="connsiteY48" fmla="*/ 574431 h 629138"/>
                <a:gd name="connsiteX49" fmla="*/ 1008185 w 1035539"/>
                <a:gd name="connsiteY49" fmla="*/ 593969 h 629138"/>
                <a:gd name="connsiteX50" fmla="*/ 1016000 w 1035539"/>
                <a:gd name="connsiteY50" fmla="*/ 605692 h 629138"/>
                <a:gd name="connsiteX51" fmla="*/ 1023816 w 1035539"/>
                <a:gd name="connsiteY51" fmla="*/ 613508 h 629138"/>
                <a:gd name="connsiteX52" fmla="*/ 1035539 w 1035539"/>
                <a:gd name="connsiteY52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51693 w 1035539"/>
                <a:gd name="connsiteY17" fmla="*/ 211015 h 629138"/>
                <a:gd name="connsiteX18" fmla="*/ 363416 w 1035539"/>
                <a:gd name="connsiteY18" fmla="*/ 214923 h 629138"/>
                <a:gd name="connsiteX19" fmla="*/ 375139 w 1035539"/>
                <a:gd name="connsiteY19" fmla="*/ 222738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578339 w 1035539"/>
                <a:gd name="connsiteY29" fmla="*/ 347785 h 629138"/>
                <a:gd name="connsiteX30" fmla="*/ 636954 w 1035539"/>
                <a:gd name="connsiteY30" fmla="*/ 355600 h 629138"/>
                <a:gd name="connsiteX31" fmla="*/ 820616 w 1035539"/>
                <a:gd name="connsiteY31" fmla="*/ 359508 h 629138"/>
                <a:gd name="connsiteX32" fmla="*/ 836246 w 1035539"/>
                <a:gd name="connsiteY32" fmla="*/ 363415 h 629138"/>
                <a:gd name="connsiteX33" fmla="*/ 840154 w 1035539"/>
                <a:gd name="connsiteY33" fmla="*/ 375138 h 629138"/>
                <a:gd name="connsiteX34" fmla="*/ 844062 w 1035539"/>
                <a:gd name="connsiteY34" fmla="*/ 414215 h 629138"/>
                <a:gd name="connsiteX35" fmla="*/ 851877 w 1035539"/>
                <a:gd name="connsiteY35" fmla="*/ 425938 h 629138"/>
                <a:gd name="connsiteX36" fmla="*/ 855785 w 1035539"/>
                <a:gd name="connsiteY36" fmla="*/ 437661 h 629138"/>
                <a:gd name="connsiteX37" fmla="*/ 863600 w 1035539"/>
                <a:gd name="connsiteY37" fmla="*/ 449385 h 629138"/>
                <a:gd name="connsiteX38" fmla="*/ 887046 w 1035539"/>
                <a:gd name="connsiteY38" fmla="*/ 461108 h 629138"/>
                <a:gd name="connsiteX39" fmla="*/ 894862 w 1035539"/>
                <a:gd name="connsiteY39" fmla="*/ 468923 h 629138"/>
                <a:gd name="connsiteX40" fmla="*/ 906585 w 1035539"/>
                <a:gd name="connsiteY40" fmla="*/ 472831 h 629138"/>
                <a:gd name="connsiteX41" fmla="*/ 910493 w 1035539"/>
                <a:gd name="connsiteY41" fmla="*/ 484554 h 629138"/>
                <a:gd name="connsiteX42" fmla="*/ 918308 w 1035539"/>
                <a:gd name="connsiteY42" fmla="*/ 496277 h 629138"/>
                <a:gd name="connsiteX43" fmla="*/ 922216 w 1035539"/>
                <a:gd name="connsiteY43" fmla="*/ 508000 h 629138"/>
                <a:gd name="connsiteX44" fmla="*/ 937846 w 1035539"/>
                <a:gd name="connsiteY44" fmla="*/ 523631 h 629138"/>
                <a:gd name="connsiteX45" fmla="*/ 945662 w 1035539"/>
                <a:gd name="connsiteY45" fmla="*/ 535354 h 629138"/>
                <a:gd name="connsiteX46" fmla="*/ 969108 w 1035539"/>
                <a:gd name="connsiteY46" fmla="*/ 554892 h 629138"/>
                <a:gd name="connsiteX47" fmla="*/ 976923 w 1035539"/>
                <a:gd name="connsiteY47" fmla="*/ 562708 h 629138"/>
                <a:gd name="connsiteX48" fmla="*/ 992554 w 1035539"/>
                <a:gd name="connsiteY48" fmla="*/ 574431 h 629138"/>
                <a:gd name="connsiteX49" fmla="*/ 1008185 w 1035539"/>
                <a:gd name="connsiteY49" fmla="*/ 593969 h 629138"/>
                <a:gd name="connsiteX50" fmla="*/ 1016000 w 1035539"/>
                <a:gd name="connsiteY50" fmla="*/ 605692 h 629138"/>
                <a:gd name="connsiteX51" fmla="*/ 1023816 w 1035539"/>
                <a:gd name="connsiteY51" fmla="*/ 613508 h 629138"/>
                <a:gd name="connsiteX52" fmla="*/ 1035539 w 1035539"/>
                <a:gd name="connsiteY52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51693 w 1035539"/>
                <a:gd name="connsiteY17" fmla="*/ 211015 h 629138"/>
                <a:gd name="connsiteX18" fmla="*/ 363416 w 1035539"/>
                <a:gd name="connsiteY18" fmla="*/ 214923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578339 w 1035539"/>
                <a:gd name="connsiteY29" fmla="*/ 347785 h 629138"/>
                <a:gd name="connsiteX30" fmla="*/ 636954 w 1035539"/>
                <a:gd name="connsiteY30" fmla="*/ 355600 h 629138"/>
                <a:gd name="connsiteX31" fmla="*/ 820616 w 1035539"/>
                <a:gd name="connsiteY31" fmla="*/ 359508 h 629138"/>
                <a:gd name="connsiteX32" fmla="*/ 836246 w 1035539"/>
                <a:gd name="connsiteY32" fmla="*/ 363415 h 629138"/>
                <a:gd name="connsiteX33" fmla="*/ 840154 w 1035539"/>
                <a:gd name="connsiteY33" fmla="*/ 375138 h 629138"/>
                <a:gd name="connsiteX34" fmla="*/ 844062 w 1035539"/>
                <a:gd name="connsiteY34" fmla="*/ 414215 h 629138"/>
                <a:gd name="connsiteX35" fmla="*/ 851877 w 1035539"/>
                <a:gd name="connsiteY35" fmla="*/ 425938 h 629138"/>
                <a:gd name="connsiteX36" fmla="*/ 855785 w 1035539"/>
                <a:gd name="connsiteY36" fmla="*/ 437661 h 629138"/>
                <a:gd name="connsiteX37" fmla="*/ 863600 w 1035539"/>
                <a:gd name="connsiteY37" fmla="*/ 449385 h 629138"/>
                <a:gd name="connsiteX38" fmla="*/ 887046 w 1035539"/>
                <a:gd name="connsiteY38" fmla="*/ 461108 h 629138"/>
                <a:gd name="connsiteX39" fmla="*/ 894862 w 1035539"/>
                <a:gd name="connsiteY39" fmla="*/ 468923 h 629138"/>
                <a:gd name="connsiteX40" fmla="*/ 906585 w 1035539"/>
                <a:gd name="connsiteY40" fmla="*/ 472831 h 629138"/>
                <a:gd name="connsiteX41" fmla="*/ 910493 w 1035539"/>
                <a:gd name="connsiteY41" fmla="*/ 484554 h 629138"/>
                <a:gd name="connsiteX42" fmla="*/ 918308 w 1035539"/>
                <a:gd name="connsiteY42" fmla="*/ 496277 h 629138"/>
                <a:gd name="connsiteX43" fmla="*/ 922216 w 1035539"/>
                <a:gd name="connsiteY43" fmla="*/ 508000 h 629138"/>
                <a:gd name="connsiteX44" fmla="*/ 937846 w 1035539"/>
                <a:gd name="connsiteY44" fmla="*/ 523631 h 629138"/>
                <a:gd name="connsiteX45" fmla="*/ 945662 w 1035539"/>
                <a:gd name="connsiteY45" fmla="*/ 535354 h 629138"/>
                <a:gd name="connsiteX46" fmla="*/ 969108 w 1035539"/>
                <a:gd name="connsiteY46" fmla="*/ 554892 h 629138"/>
                <a:gd name="connsiteX47" fmla="*/ 976923 w 1035539"/>
                <a:gd name="connsiteY47" fmla="*/ 562708 h 629138"/>
                <a:gd name="connsiteX48" fmla="*/ 992554 w 1035539"/>
                <a:gd name="connsiteY48" fmla="*/ 574431 h 629138"/>
                <a:gd name="connsiteX49" fmla="*/ 1008185 w 1035539"/>
                <a:gd name="connsiteY49" fmla="*/ 593969 h 629138"/>
                <a:gd name="connsiteX50" fmla="*/ 1016000 w 1035539"/>
                <a:gd name="connsiteY50" fmla="*/ 605692 h 629138"/>
                <a:gd name="connsiteX51" fmla="*/ 1023816 w 1035539"/>
                <a:gd name="connsiteY51" fmla="*/ 613508 h 629138"/>
                <a:gd name="connsiteX52" fmla="*/ 1035539 w 1035539"/>
                <a:gd name="connsiteY52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51693 w 1035539"/>
                <a:gd name="connsiteY17" fmla="*/ 211015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578339 w 1035539"/>
                <a:gd name="connsiteY29" fmla="*/ 347785 h 629138"/>
                <a:gd name="connsiteX30" fmla="*/ 636954 w 1035539"/>
                <a:gd name="connsiteY30" fmla="*/ 355600 h 629138"/>
                <a:gd name="connsiteX31" fmla="*/ 820616 w 1035539"/>
                <a:gd name="connsiteY31" fmla="*/ 359508 h 629138"/>
                <a:gd name="connsiteX32" fmla="*/ 836246 w 1035539"/>
                <a:gd name="connsiteY32" fmla="*/ 363415 h 629138"/>
                <a:gd name="connsiteX33" fmla="*/ 840154 w 1035539"/>
                <a:gd name="connsiteY33" fmla="*/ 375138 h 629138"/>
                <a:gd name="connsiteX34" fmla="*/ 844062 w 1035539"/>
                <a:gd name="connsiteY34" fmla="*/ 414215 h 629138"/>
                <a:gd name="connsiteX35" fmla="*/ 851877 w 1035539"/>
                <a:gd name="connsiteY35" fmla="*/ 425938 h 629138"/>
                <a:gd name="connsiteX36" fmla="*/ 855785 w 1035539"/>
                <a:gd name="connsiteY36" fmla="*/ 437661 h 629138"/>
                <a:gd name="connsiteX37" fmla="*/ 863600 w 1035539"/>
                <a:gd name="connsiteY37" fmla="*/ 449385 h 629138"/>
                <a:gd name="connsiteX38" fmla="*/ 887046 w 1035539"/>
                <a:gd name="connsiteY38" fmla="*/ 461108 h 629138"/>
                <a:gd name="connsiteX39" fmla="*/ 894862 w 1035539"/>
                <a:gd name="connsiteY39" fmla="*/ 468923 h 629138"/>
                <a:gd name="connsiteX40" fmla="*/ 906585 w 1035539"/>
                <a:gd name="connsiteY40" fmla="*/ 472831 h 629138"/>
                <a:gd name="connsiteX41" fmla="*/ 910493 w 1035539"/>
                <a:gd name="connsiteY41" fmla="*/ 484554 h 629138"/>
                <a:gd name="connsiteX42" fmla="*/ 918308 w 1035539"/>
                <a:gd name="connsiteY42" fmla="*/ 496277 h 629138"/>
                <a:gd name="connsiteX43" fmla="*/ 922216 w 1035539"/>
                <a:gd name="connsiteY43" fmla="*/ 508000 h 629138"/>
                <a:gd name="connsiteX44" fmla="*/ 937846 w 1035539"/>
                <a:gd name="connsiteY44" fmla="*/ 523631 h 629138"/>
                <a:gd name="connsiteX45" fmla="*/ 945662 w 1035539"/>
                <a:gd name="connsiteY45" fmla="*/ 535354 h 629138"/>
                <a:gd name="connsiteX46" fmla="*/ 969108 w 1035539"/>
                <a:gd name="connsiteY46" fmla="*/ 554892 h 629138"/>
                <a:gd name="connsiteX47" fmla="*/ 976923 w 1035539"/>
                <a:gd name="connsiteY47" fmla="*/ 562708 h 629138"/>
                <a:gd name="connsiteX48" fmla="*/ 992554 w 1035539"/>
                <a:gd name="connsiteY48" fmla="*/ 574431 h 629138"/>
                <a:gd name="connsiteX49" fmla="*/ 1008185 w 1035539"/>
                <a:gd name="connsiteY49" fmla="*/ 593969 h 629138"/>
                <a:gd name="connsiteX50" fmla="*/ 1016000 w 1035539"/>
                <a:gd name="connsiteY50" fmla="*/ 605692 h 629138"/>
                <a:gd name="connsiteX51" fmla="*/ 1023816 w 1035539"/>
                <a:gd name="connsiteY51" fmla="*/ 613508 h 629138"/>
                <a:gd name="connsiteX52" fmla="*/ 1035539 w 1035539"/>
                <a:gd name="connsiteY52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578339 w 1035539"/>
                <a:gd name="connsiteY29" fmla="*/ 347785 h 629138"/>
                <a:gd name="connsiteX30" fmla="*/ 636954 w 1035539"/>
                <a:gd name="connsiteY30" fmla="*/ 355600 h 629138"/>
                <a:gd name="connsiteX31" fmla="*/ 820616 w 1035539"/>
                <a:gd name="connsiteY31" fmla="*/ 359508 h 629138"/>
                <a:gd name="connsiteX32" fmla="*/ 836246 w 1035539"/>
                <a:gd name="connsiteY32" fmla="*/ 363415 h 629138"/>
                <a:gd name="connsiteX33" fmla="*/ 840154 w 1035539"/>
                <a:gd name="connsiteY33" fmla="*/ 375138 h 629138"/>
                <a:gd name="connsiteX34" fmla="*/ 844062 w 1035539"/>
                <a:gd name="connsiteY34" fmla="*/ 414215 h 629138"/>
                <a:gd name="connsiteX35" fmla="*/ 851877 w 1035539"/>
                <a:gd name="connsiteY35" fmla="*/ 425938 h 629138"/>
                <a:gd name="connsiteX36" fmla="*/ 855785 w 1035539"/>
                <a:gd name="connsiteY36" fmla="*/ 437661 h 629138"/>
                <a:gd name="connsiteX37" fmla="*/ 863600 w 1035539"/>
                <a:gd name="connsiteY37" fmla="*/ 449385 h 629138"/>
                <a:gd name="connsiteX38" fmla="*/ 887046 w 1035539"/>
                <a:gd name="connsiteY38" fmla="*/ 461108 h 629138"/>
                <a:gd name="connsiteX39" fmla="*/ 894862 w 1035539"/>
                <a:gd name="connsiteY39" fmla="*/ 468923 h 629138"/>
                <a:gd name="connsiteX40" fmla="*/ 906585 w 1035539"/>
                <a:gd name="connsiteY40" fmla="*/ 472831 h 629138"/>
                <a:gd name="connsiteX41" fmla="*/ 910493 w 1035539"/>
                <a:gd name="connsiteY41" fmla="*/ 484554 h 629138"/>
                <a:gd name="connsiteX42" fmla="*/ 918308 w 1035539"/>
                <a:gd name="connsiteY42" fmla="*/ 496277 h 629138"/>
                <a:gd name="connsiteX43" fmla="*/ 922216 w 1035539"/>
                <a:gd name="connsiteY43" fmla="*/ 508000 h 629138"/>
                <a:gd name="connsiteX44" fmla="*/ 937846 w 1035539"/>
                <a:gd name="connsiteY44" fmla="*/ 523631 h 629138"/>
                <a:gd name="connsiteX45" fmla="*/ 945662 w 1035539"/>
                <a:gd name="connsiteY45" fmla="*/ 535354 h 629138"/>
                <a:gd name="connsiteX46" fmla="*/ 969108 w 1035539"/>
                <a:gd name="connsiteY46" fmla="*/ 554892 h 629138"/>
                <a:gd name="connsiteX47" fmla="*/ 976923 w 1035539"/>
                <a:gd name="connsiteY47" fmla="*/ 562708 h 629138"/>
                <a:gd name="connsiteX48" fmla="*/ 992554 w 1035539"/>
                <a:gd name="connsiteY48" fmla="*/ 574431 h 629138"/>
                <a:gd name="connsiteX49" fmla="*/ 1008185 w 1035539"/>
                <a:gd name="connsiteY49" fmla="*/ 593969 h 629138"/>
                <a:gd name="connsiteX50" fmla="*/ 1016000 w 1035539"/>
                <a:gd name="connsiteY50" fmla="*/ 605692 h 629138"/>
                <a:gd name="connsiteX51" fmla="*/ 1023816 w 1035539"/>
                <a:gd name="connsiteY51" fmla="*/ 613508 h 629138"/>
                <a:gd name="connsiteX52" fmla="*/ 1035539 w 1035539"/>
                <a:gd name="connsiteY52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578339 w 1035539"/>
                <a:gd name="connsiteY29" fmla="*/ 347785 h 629138"/>
                <a:gd name="connsiteX30" fmla="*/ 820616 w 1035539"/>
                <a:gd name="connsiteY30" fmla="*/ 359508 h 629138"/>
                <a:gd name="connsiteX31" fmla="*/ 836246 w 1035539"/>
                <a:gd name="connsiteY31" fmla="*/ 363415 h 629138"/>
                <a:gd name="connsiteX32" fmla="*/ 840154 w 1035539"/>
                <a:gd name="connsiteY32" fmla="*/ 375138 h 629138"/>
                <a:gd name="connsiteX33" fmla="*/ 844062 w 1035539"/>
                <a:gd name="connsiteY33" fmla="*/ 414215 h 629138"/>
                <a:gd name="connsiteX34" fmla="*/ 851877 w 1035539"/>
                <a:gd name="connsiteY34" fmla="*/ 425938 h 629138"/>
                <a:gd name="connsiteX35" fmla="*/ 855785 w 1035539"/>
                <a:gd name="connsiteY35" fmla="*/ 437661 h 629138"/>
                <a:gd name="connsiteX36" fmla="*/ 863600 w 1035539"/>
                <a:gd name="connsiteY36" fmla="*/ 449385 h 629138"/>
                <a:gd name="connsiteX37" fmla="*/ 887046 w 1035539"/>
                <a:gd name="connsiteY37" fmla="*/ 461108 h 629138"/>
                <a:gd name="connsiteX38" fmla="*/ 894862 w 1035539"/>
                <a:gd name="connsiteY38" fmla="*/ 468923 h 629138"/>
                <a:gd name="connsiteX39" fmla="*/ 906585 w 1035539"/>
                <a:gd name="connsiteY39" fmla="*/ 472831 h 629138"/>
                <a:gd name="connsiteX40" fmla="*/ 910493 w 1035539"/>
                <a:gd name="connsiteY40" fmla="*/ 484554 h 629138"/>
                <a:gd name="connsiteX41" fmla="*/ 918308 w 1035539"/>
                <a:gd name="connsiteY41" fmla="*/ 496277 h 629138"/>
                <a:gd name="connsiteX42" fmla="*/ 922216 w 1035539"/>
                <a:gd name="connsiteY42" fmla="*/ 508000 h 629138"/>
                <a:gd name="connsiteX43" fmla="*/ 937846 w 1035539"/>
                <a:gd name="connsiteY43" fmla="*/ 523631 h 629138"/>
                <a:gd name="connsiteX44" fmla="*/ 945662 w 1035539"/>
                <a:gd name="connsiteY44" fmla="*/ 535354 h 629138"/>
                <a:gd name="connsiteX45" fmla="*/ 969108 w 1035539"/>
                <a:gd name="connsiteY45" fmla="*/ 554892 h 629138"/>
                <a:gd name="connsiteX46" fmla="*/ 976923 w 1035539"/>
                <a:gd name="connsiteY46" fmla="*/ 562708 h 629138"/>
                <a:gd name="connsiteX47" fmla="*/ 992554 w 1035539"/>
                <a:gd name="connsiteY47" fmla="*/ 574431 h 629138"/>
                <a:gd name="connsiteX48" fmla="*/ 1008185 w 1035539"/>
                <a:gd name="connsiteY48" fmla="*/ 593969 h 629138"/>
                <a:gd name="connsiteX49" fmla="*/ 1016000 w 1035539"/>
                <a:gd name="connsiteY49" fmla="*/ 605692 h 629138"/>
                <a:gd name="connsiteX50" fmla="*/ 1023816 w 1035539"/>
                <a:gd name="connsiteY50" fmla="*/ 613508 h 629138"/>
                <a:gd name="connsiteX51" fmla="*/ 1035539 w 1035539"/>
                <a:gd name="connsiteY51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578339 w 1035539"/>
                <a:gd name="connsiteY29" fmla="*/ 347785 h 629138"/>
                <a:gd name="connsiteX30" fmla="*/ 808893 w 1035539"/>
                <a:gd name="connsiteY30" fmla="*/ 332154 h 629138"/>
                <a:gd name="connsiteX31" fmla="*/ 836246 w 1035539"/>
                <a:gd name="connsiteY31" fmla="*/ 363415 h 629138"/>
                <a:gd name="connsiteX32" fmla="*/ 840154 w 1035539"/>
                <a:gd name="connsiteY32" fmla="*/ 375138 h 629138"/>
                <a:gd name="connsiteX33" fmla="*/ 844062 w 1035539"/>
                <a:gd name="connsiteY33" fmla="*/ 414215 h 629138"/>
                <a:gd name="connsiteX34" fmla="*/ 851877 w 1035539"/>
                <a:gd name="connsiteY34" fmla="*/ 425938 h 629138"/>
                <a:gd name="connsiteX35" fmla="*/ 855785 w 1035539"/>
                <a:gd name="connsiteY35" fmla="*/ 437661 h 629138"/>
                <a:gd name="connsiteX36" fmla="*/ 863600 w 1035539"/>
                <a:gd name="connsiteY36" fmla="*/ 449385 h 629138"/>
                <a:gd name="connsiteX37" fmla="*/ 887046 w 1035539"/>
                <a:gd name="connsiteY37" fmla="*/ 461108 h 629138"/>
                <a:gd name="connsiteX38" fmla="*/ 894862 w 1035539"/>
                <a:gd name="connsiteY38" fmla="*/ 468923 h 629138"/>
                <a:gd name="connsiteX39" fmla="*/ 906585 w 1035539"/>
                <a:gd name="connsiteY39" fmla="*/ 472831 h 629138"/>
                <a:gd name="connsiteX40" fmla="*/ 910493 w 1035539"/>
                <a:gd name="connsiteY40" fmla="*/ 484554 h 629138"/>
                <a:gd name="connsiteX41" fmla="*/ 918308 w 1035539"/>
                <a:gd name="connsiteY41" fmla="*/ 496277 h 629138"/>
                <a:gd name="connsiteX42" fmla="*/ 922216 w 1035539"/>
                <a:gd name="connsiteY42" fmla="*/ 508000 h 629138"/>
                <a:gd name="connsiteX43" fmla="*/ 937846 w 1035539"/>
                <a:gd name="connsiteY43" fmla="*/ 523631 h 629138"/>
                <a:gd name="connsiteX44" fmla="*/ 945662 w 1035539"/>
                <a:gd name="connsiteY44" fmla="*/ 535354 h 629138"/>
                <a:gd name="connsiteX45" fmla="*/ 969108 w 1035539"/>
                <a:gd name="connsiteY45" fmla="*/ 554892 h 629138"/>
                <a:gd name="connsiteX46" fmla="*/ 976923 w 1035539"/>
                <a:gd name="connsiteY46" fmla="*/ 562708 h 629138"/>
                <a:gd name="connsiteX47" fmla="*/ 992554 w 1035539"/>
                <a:gd name="connsiteY47" fmla="*/ 574431 h 629138"/>
                <a:gd name="connsiteX48" fmla="*/ 1008185 w 1035539"/>
                <a:gd name="connsiteY48" fmla="*/ 593969 h 629138"/>
                <a:gd name="connsiteX49" fmla="*/ 1016000 w 1035539"/>
                <a:gd name="connsiteY49" fmla="*/ 605692 h 629138"/>
                <a:gd name="connsiteX50" fmla="*/ 1023816 w 1035539"/>
                <a:gd name="connsiteY50" fmla="*/ 613508 h 629138"/>
                <a:gd name="connsiteX51" fmla="*/ 1035539 w 1035539"/>
                <a:gd name="connsiteY51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808893 w 1035539"/>
                <a:gd name="connsiteY29" fmla="*/ 332154 h 629138"/>
                <a:gd name="connsiteX30" fmla="*/ 836246 w 1035539"/>
                <a:gd name="connsiteY30" fmla="*/ 363415 h 629138"/>
                <a:gd name="connsiteX31" fmla="*/ 840154 w 1035539"/>
                <a:gd name="connsiteY31" fmla="*/ 375138 h 629138"/>
                <a:gd name="connsiteX32" fmla="*/ 844062 w 1035539"/>
                <a:gd name="connsiteY32" fmla="*/ 414215 h 629138"/>
                <a:gd name="connsiteX33" fmla="*/ 851877 w 1035539"/>
                <a:gd name="connsiteY33" fmla="*/ 425938 h 629138"/>
                <a:gd name="connsiteX34" fmla="*/ 855785 w 1035539"/>
                <a:gd name="connsiteY34" fmla="*/ 437661 h 629138"/>
                <a:gd name="connsiteX35" fmla="*/ 863600 w 1035539"/>
                <a:gd name="connsiteY35" fmla="*/ 449385 h 629138"/>
                <a:gd name="connsiteX36" fmla="*/ 887046 w 1035539"/>
                <a:gd name="connsiteY36" fmla="*/ 461108 h 629138"/>
                <a:gd name="connsiteX37" fmla="*/ 894862 w 1035539"/>
                <a:gd name="connsiteY37" fmla="*/ 468923 h 629138"/>
                <a:gd name="connsiteX38" fmla="*/ 906585 w 1035539"/>
                <a:gd name="connsiteY38" fmla="*/ 472831 h 629138"/>
                <a:gd name="connsiteX39" fmla="*/ 910493 w 1035539"/>
                <a:gd name="connsiteY39" fmla="*/ 484554 h 629138"/>
                <a:gd name="connsiteX40" fmla="*/ 918308 w 1035539"/>
                <a:gd name="connsiteY40" fmla="*/ 496277 h 629138"/>
                <a:gd name="connsiteX41" fmla="*/ 922216 w 1035539"/>
                <a:gd name="connsiteY41" fmla="*/ 508000 h 629138"/>
                <a:gd name="connsiteX42" fmla="*/ 937846 w 1035539"/>
                <a:gd name="connsiteY42" fmla="*/ 523631 h 629138"/>
                <a:gd name="connsiteX43" fmla="*/ 945662 w 1035539"/>
                <a:gd name="connsiteY43" fmla="*/ 535354 h 629138"/>
                <a:gd name="connsiteX44" fmla="*/ 969108 w 1035539"/>
                <a:gd name="connsiteY44" fmla="*/ 554892 h 629138"/>
                <a:gd name="connsiteX45" fmla="*/ 976923 w 1035539"/>
                <a:gd name="connsiteY45" fmla="*/ 562708 h 629138"/>
                <a:gd name="connsiteX46" fmla="*/ 992554 w 1035539"/>
                <a:gd name="connsiteY46" fmla="*/ 574431 h 629138"/>
                <a:gd name="connsiteX47" fmla="*/ 1008185 w 1035539"/>
                <a:gd name="connsiteY47" fmla="*/ 593969 h 629138"/>
                <a:gd name="connsiteX48" fmla="*/ 1016000 w 1035539"/>
                <a:gd name="connsiteY48" fmla="*/ 605692 h 629138"/>
                <a:gd name="connsiteX49" fmla="*/ 1023816 w 1035539"/>
                <a:gd name="connsiteY49" fmla="*/ 613508 h 629138"/>
                <a:gd name="connsiteX50" fmla="*/ 1035539 w 1035539"/>
                <a:gd name="connsiteY50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808893 w 1035539"/>
                <a:gd name="connsiteY29" fmla="*/ 332154 h 629138"/>
                <a:gd name="connsiteX30" fmla="*/ 836246 w 1035539"/>
                <a:gd name="connsiteY30" fmla="*/ 363415 h 629138"/>
                <a:gd name="connsiteX31" fmla="*/ 840154 w 1035539"/>
                <a:gd name="connsiteY31" fmla="*/ 375138 h 629138"/>
                <a:gd name="connsiteX32" fmla="*/ 844062 w 1035539"/>
                <a:gd name="connsiteY32" fmla="*/ 414215 h 629138"/>
                <a:gd name="connsiteX33" fmla="*/ 851877 w 1035539"/>
                <a:gd name="connsiteY33" fmla="*/ 425938 h 629138"/>
                <a:gd name="connsiteX34" fmla="*/ 855785 w 1035539"/>
                <a:gd name="connsiteY34" fmla="*/ 437661 h 629138"/>
                <a:gd name="connsiteX35" fmla="*/ 863600 w 1035539"/>
                <a:gd name="connsiteY35" fmla="*/ 449385 h 629138"/>
                <a:gd name="connsiteX36" fmla="*/ 887046 w 1035539"/>
                <a:gd name="connsiteY36" fmla="*/ 461108 h 629138"/>
                <a:gd name="connsiteX37" fmla="*/ 894862 w 1035539"/>
                <a:gd name="connsiteY37" fmla="*/ 468923 h 629138"/>
                <a:gd name="connsiteX38" fmla="*/ 906585 w 1035539"/>
                <a:gd name="connsiteY38" fmla="*/ 472831 h 629138"/>
                <a:gd name="connsiteX39" fmla="*/ 910493 w 1035539"/>
                <a:gd name="connsiteY39" fmla="*/ 484554 h 629138"/>
                <a:gd name="connsiteX40" fmla="*/ 918308 w 1035539"/>
                <a:gd name="connsiteY40" fmla="*/ 496277 h 629138"/>
                <a:gd name="connsiteX41" fmla="*/ 922216 w 1035539"/>
                <a:gd name="connsiteY41" fmla="*/ 508000 h 629138"/>
                <a:gd name="connsiteX42" fmla="*/ 937846 w 1035539"/>
                <a:gd name="connsiteY42" fmla="*/ 523631 h 629138"/>
                <a:gd name="connsiteX43" fmla="*/ 945662 w 1035539"/>
                <a:gd name="connsiteY43" fmla="*/ 535354 h 629138"/>
                <a:gd name="connsiteX44" fmla="*/ 969108 w 1035539"/>
                <a:gd name="connsiteY44" fmla="*/ 554892 h 629138"/>
                <a:gd name="connsiteX45" fmla="*/ 976923 w 1035539"/>
                <a:gd name="connsiteY45" fmla="*/ 562708 h 629138"/>
                <a:gd name="connsiteX46" fmla="*/ 992554 w 1035539"/>
                <a:gd name="connsiteY46" fmla="*/ 574431 h 629138"/>
                <a:gd name="connsiteX47" fmla="*/ 1008185 w 1035539"/>
                <a:gd name="connsiteY47" fmla="*/ 593969 h 629138"/>
                <a:gd name="connsiteX48" fmla="*/ 1016000 w 1035539"/>
                <a:gd name="connsiteY48" fmla="*/ 605692 h 629138"/>
                <a:gd name="connsiteX49" fmla="*/ 1023816 w 1035539"/>
                <a:gd name="connsiteY49" fmla="*/ 613508 h 629138"/>
                <a:gd name="connsiteX50" fmla="*/ 1035539 w 1035539"/>
                <a:gd name="connsiteY50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808893 w 1035539"/>
                <a:gd name="connsiteY29" fmla="*/ 332154 h 629138"/>
                <a:gd name="connsiteX30" fmla="*/ 836246 w 1035539"/>
                <a:gd name="connsiteY30" fmla="*/ 363415 h 629138"/>
                <a:gd name="connsiteX31" fmla="*/ 840154 w 1035539"/>
                <a:gd name="connsiteY31" fmla="*/ 375138 h 629138"/>
                <a:gd name="connsiteX32" fmla="*/ 844062 w 1035539"/>
                <a:gd name="connsiteY32" fmla="*/ 414215 h 629138"/>
                <a:gd name="connsiteX33" fmla="*/ 851877 w 1035539"/>
                <a:gd name="connsiteY33" fmla="*/ 425938 h 629138"/>
                <a:gd name="connsiteX34" fmla="*/ 855785 w 1035539"/>
                <a:gd name="connsiteY34" fmla="*/ 437661 h 629138"/>
                <a:gd name="connsiteX35" fmla="*/ 863600 w 1035539"/>
                <a:gd name="connsiteY35" fmla="*/ 449385 h 629138"/>
                <a:gd name="connsiteX36" fmla="*/ 887046 w 1035539"/>
                <a:gd name="connsiteY36" fmla="*/ 461108 h 629138"/>
                <a:gd name="connsiteX37" fmla="*/ 894862 w 1035539"/>
                <a:gd name="connsiteY37" fmla="*/ 468923 h 629138"/>
                <a:gd name="connsiteX38" fmla="*/ 906585 w 1035539"/>
                <a:gd name="connsiteY38" fmla="*/ 472831 h 629138"/>
                <a:gd name="connsiteX39" fmla="*/ 910493 w 1035539"/>
                <a:gd name="connsiteY39" fmla="*/ 484554 h 629138"/>
                <a:gd name="connsiteX40" fmla="*/ 918308 w 1035539"/>
                <a:gd name="connsiteY40" fmla="*/ 496277 h 629138"/>
                <a:gd name="connsiteX41" fmla="*/ 922216 w 1035539"/>
                <a:gd name="connsiteY41" fmla="*/ 508000 h 629138"/>
                <a:gd name="connsiteX42" fmla="*/ 937846 w 1035539"/>
                <a:gd name="connsiteY42" fmla="*/ 523631 h 629138"/>
                <a:gd name="connsiteX43" fmla="*/ 945662 w 1035539"/>
                <a:gd name="connsiteY43" fmla="*/ 535354 h 629138"/>
                <a:gd name="connsiteX44" fmla="*/ 969108 w 1035539"/>
                <a:gd name="connsiteY44" fmla="*/ 554892 h 629138"/>
                <a:gd name="connsiteX45" fmla="*/ 976923 w 1035539"/>
                <a:gd name="connsiteY45" fmla="*/ 562708 h 629138"/>
                <a:gd name="connsiteX46" fmla="*/ 992554 w 1035539"/>
                <a:gd name="connsiteY46" fmla="*/ 574431 h 629138"/>
                <a:gd name="connsiteX47" fmla="*/ 1008185 w 1035539"/>
                <a:gd name="connsiteY47" fmla="*/ 593969 h 629138"/>
                <a:gd name="connsiteX48" fmla="*/ 1016000 w 1035539"/>
                <a:gd name="connsiteY48" fmla="*/ 605692 h 629138"/>
                <a:gd name="connsiteX49" fmla="*/ 1023816 w 1035539"/>
                <a:gd name="connsiteY49" fmla="*/ 613508 h 629138"/>
                <a:gd name="connsiteX50" fmla="*/ 1035539 w 1035539"/>
                <a:gd name="connsiteY50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781539 w 1035539"/>
                <a:gd name="connsiteY29" fmla="*/ 324339 h 629138"/>
                <a:gd name="connsiteX30" fmla="*/ 836246 w 1035539"/>
                <a:gd name="connsiteY30" fmla="*/ 363415 h 629138"/>
                <a:gd name="connsiteX31" fmla="*/ 840154 w 1035539"/>
                <a:gd name="connsiteY31" fmla="*/ 375138 h 629138"/>
                <a:gd name="connsiteX32" fmla="*/ 844062 w 1035539"/>
                <a:gd name="connsiteY32" fmla="*/ 414215 h 629138"/>
                <a:gd name="connsiteX33" fmla="*/ 851877 w 1035539"/>
                <a:gd name="connsiteY33" fmla="*/ 425938 h 629138"/>
                <a:gd name="connsiteX34" fmla="*/ 855785 w 1035539"/>
                <a:gd name="connsiteY34" fmla="*/ 437661 h 629138"/>
                <a:gd name="connsiteX35" fmla="*/ 863600 w 1035539"/>
                <a:gd name="connsiteY35" fmla="*/ 449385 h 629138"/>
                <a:gd name="connsiteX36" fmla="*/ 887046 w 1035539"/>
                <a:gd name="connsiteY36" fmla="*/ 461108 h 629138"/>
                <a:gd name="connsiteX37" fmla="*/ 894862 w 1035539"/>
                <a:gd name="connsiteY37" fmla="*/ 468923 h 629138"/>
                <a:gd name="connsiteX38" fmla="*/ 906585 w 1035539"/>
                <a:gd name="connsiteY38" fmla="*/ 472831 h 629138"/>
                <a:gd name="connsiteX39" fmla="*/ 910493 w 1035539"/>
                <a:gd name="connsiteY39" fmla="*/ 484554 h 629138"/>
                <a:gd name="connsiteX40" fmla="*/ 918308 w 1035539"/>
                <a:gd name="connsiteY40" fmla="*/ 496277 h 629138"/>
                <a:gd name="connsiteX41" fmla="*/ 922216 w 1035539"/>
                <a:gd name="connsiteY41" fmla="*/ 508000 h 629138"/>
                <a:gd name="connsiteX42" fmla="*/ 937846 w 1035539"/>
                <a:gd name="connsiteY42" fmla="*/ 523631 h 629138"/>
                <a:gd name="connsiteX43" fmla="*/ 945662 w 1035539"/>
                <a:gd name="connsiteY43" fmla="*/ 535354 h 629138"/>
                <a:gd name="connsiteX44" fmla="*/ 969108 w 1035539"/>
                <a:gd name="connsiteY44" fmla="*/ 554892 h 629138"/>
                <a:gd name="connsiteX45" fmla="*/ 976923 w 1035539"/>
                <a:gd name="connsiteY45" fmla="*/ 562708 h 629138"/>
                <a:gd name="connsiteX46" fmla="*/ 992554 w 1035539"/>
                <a:gd name="connsiteY46" fmla="*/ 574431 h 629138"/>
                <a:gd name="connsiteX47" fmla="*/ 1008185 w 1035539"/>
                <a:gd name="connsiteY47" fmla="*/ 593969 h 629138"/>
                <a:gd name="connsiteX48" fmla="*/ 1016000 w 1035539"/>
                <a:gd name="connsiteY48" fmla="*/ 605692 h 629138"/>
                <a:gd name="connsiteX49" fmla="*/ 1023816 w 1035539"/>
                <a:gd name="connsiteY49" fmla="*/ 613508 h 629138"/>
                <a:gd name="connsiteX50" fmla="*/ 1035539 w 1035539"/>
                <a:gd name="connsiteY50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781539 w 1035539"/>
                <a:gd name="connsiteY29" fmla="*/ 324339 h 629138"/>
                <a:gd name="connsiteX30" fmla="*/ 836246 w 1035539"/>
                <a:gd name="connsiteY30" fmla="*/ 363415 h 629138"/>
                <a:gd name="connsiteX31" fmla="*/ 840154 w 1035539"/>
                <a:gd name="connsiteY31" fmla="*/ 375138 h 629138"/>
                <a:gd name="connsiteX32" fmla="*/ 844062 w 1035539"/>
                <a:gd name="connsiteY32" fmla="*/ 414215 h 629138"/>
                <a:gd name="connsiteX33" fmla="*/ 851877 w 1035539"/>
                <a:gd name="connsiteY33" fmla="*/ 425938 h 629138"/>
                <a:gd name="connsiteX34" fmla="*/ 855785 w 1035539"/>
                <a:gd name="connsiteY34" fmla="*/ 437661 h 629138"/>
                <a:gd name="connsiteX35" fmla="*/ 863600 w 1035539"/>
                <a:gd name="connsiteY35" fmla="*/ 449385 h 629138"/>
                <a:gd name="connsiteX36" fmla="*/ 887046 w 1035539"/>
                <a:gd name="connsiteY36" fmla="*/ 461108 h 629138"/>
                <a:gd name="connsiteX37" fmla="*/ 894862 w 1035539"/>
                <a:gd name="connsiteY37" fmla="*/ 468923 h 629138"/>
                <a:gd name="connsiteX38" fmla="*/ 906585 w 1035539"/>
                <a:gd name="connsiteY38" fmla="*/ 472831 h 629138"/>
                <a:gd name="connsiteX39" fmla="*/ 910493 w 1035539"/>
                <a:gd name="connsiteY39" fmla="*/ 484554 h 629138"/>
                <a:gd name="connsiteX40" fmla="*/ 918308 w 1035539"/>
                <a:gd name="connsiteY40" fmla="*/ 496277 h 629138"/>
                <a:gd name="connsiteX41" fmla="*/ 922216 w 1035539"/>
                <a:gd name="connsiteY41" fmla="*/ 508000 h 629138"/>
                <a:gd name="connsiteX42" fmla="*/ 937846 w 1035539"/>
                <a:gd name="connsiteY42" fmla="*/ 523631 h 629138"/>
                <a:gd name="connsiteX43" fmla="*/ 945662 w 1035539"/>
                <a:gd name="connsiteY43" fmla="*/ 535354 h 629138"/>
                <a:gd name="connsiteX44" fmla="*/ 969108 w 1035539"/>
                <a:gd name="connsiteY44" fmla="*/ 554892 h 629138"/>
                <a:gd name="connsiteX45" fmla="*/ 976923 w 1035539"/>
                <a:gd name="connsiteY45" fmla="*/ 562708 h 629138"/>
                <a:gd name="connsiteX46" fmla="*/ 969108 w 1035539"/>
                <a:gd name="connsiteY46" fmla="*/ 601784 h 629138"/>
                <a:gd name="connsiteX47" fmla="*/ 1008185 w 1035539"/>
                <a:gd name="connsiteY47" fmla="*/ 593969 h 629138"/>
                <a:gd name="connsiteX48" fmla="*/ 1016000 w 1035539"/>
                <a:gd name="connsiteY48" fmla="*/ 605692 h 629138"/>
                <a:gd name="connsiteX49" fmla="*/ 1023816 w 1035539"/>
                <a:gd name="connsiteY49" fmla="*/ 613508 h 629138"/>
                <a:gd name="connsiteX50" fmla="*/ 1035539 w 1035539"/>
                <a:gd name="connsiteY50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781539 w 1035539"/>
                <a:gd name="connsiteY29" fmla="*/ 324339 h 629138"/>
                <a:gd name="connsiteX30" fmla="*/ 836246 w 1035539"/>
                <a:gd name="connsiteY30" fmla="*/ 363415 h 629138"/>
                <a:gd name="connsiteX31" fmla="*/ 840154 w 1035539"/>
                <a:gd name="connsiteY31" fmla="*/ 375138 h 629138"/>
                <a:gd name="connsiteX32" fmla="*/ 844062 w 1035539"/>
                <a:gd name="connsiteY32" fmla="*/ 414215 h 629138"/>
                <a:gd name="connsiteX33" fmla="*/ 851877 w 1035539"/>
                <a:gd name="connsiteY33" fmla="*/ 425938 h 629138"/>
                <a:gd name="connsiteX34" fmla="*/ 855785 w 1035539"/>
                <a:gd name="connsiteY34" fmla="*/ 437661 h 629138"/>
                <a:gd name="connsiteX35" fmla="*/ 863600 w 1035539"/>
                <a:gd name="connsiteY35" fmla="*/ 449385 h 629138"/>
                <a:gd name="connsiteX36" fmla="*/ 887046 w 1035539"/>
                <a:gd name="connsiteY36" fmla="*/ 461108 h 629138"/>
                <a:gd name="connsiteX37" fmla="*/ 894862 w 1035539"/>
                <a:gd name="connsiteY37" fmla="*/ 468923 h 629138"/>
                <a:gd name="connsiteX38" fmla="*/ 906585 w 1035539"/>
                <a:gd name="connsiteY38" fmla="*/ 472831 h 629138"/>
                <a:gd name="connsiteX39" fmla="*/ 910493 w 1035539"/>
                <a:gd name="connsiteY39" fmla="*/ 484554 h 629138"/>
                <a:gd name="connsiteX40" fmla="*/ 918308 w 1035539"/>
                <a:gd name="connsiteY40" fmla="*/ 496277 h 629138"/>
                <a:gd name="connsiteX41" fmla="*/ 922216 w 1035539"/>
                <a:gd name="connsiteY41" fmla="*/ 508000 h 629138"/>
                <a:gd name="connsiteX42" fmla="*/ 937846 w 1035539"/>
                <a:gd name="connsiteY42" fmla="*/ 523631 h 629138"/>
                <a:gd name="connsiteX43" fmla="*/ 945662 w 1035539"/>
                <a:gd name="connsiteY43" fmla="*/ 535354 h 629138"/>
                <a:gd name="connsiteX44" fmla="*/ 969108 w 1035539"/>
                <a:gd name="connsiteY44" fmla="*/ 554892 h 629138"/>
                <a:gd name="connsiteX45" fmla="*/ 969108 w 1035539"/>
                <a:gd name="connsiteY45" fmla="*/ 601784 h 629138"/>
                <a:gd name="connsiteX46" fmla="*/ 1008185 w 1035539"/>
                <a:gd name="connsiteY46" fmla="*/ 593969 h 629138"/>
                <a:gd name="connsiteX47" fmla="*/ 1016000 w 1035539"/>
                <a:gd name="connsiteY47" fmla="*/ 605692 h 629138"/>
                <a:gd name="connsiteX48" fmla="*/ 1023816 w 1035539"/>
                <a:gd name="connsiteY48" fmla="*/ 613508 h 629138"/>
                <a:gd name="connsiteX49" fmla="*/ 1035539 w 1035539"/>
                <a:gd name="connsiteY49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781539 w 1035539"/>
                <a:gd name="connsiteY29" fmla="*/ 324339 h 629138"/>
                <a:gd name="connsiteX30" fmla="*/ 836246 w 1035539"/>
                <a:gd name="connsiteY30" fmla="*/ 363415 h 629138"/>
                <a:gd name="connsiteX31" fmla="*/ 840154 w 1035539"/>
                <a:gd name="connsiteY31" fmla="*/ 375138 h 629138"/>
                <a:gd name="connsiteX32" fmla="*/ 844062 w 1035539"/>
                <a:gd name="connsiteY32" fmla="*/ 414215 h 629138"/>
                <a:gd name="connsiteX33" fmla="*/ 851877 w 1035539"/>
                <a:gd name="connsiteY33" fmla="*/ 425938 h 629138"/>
                <a:gd name="connsiteX34" fmla="*/ 855785 w 1035539"/>
                <a:gd name="connsiteY34" fmla="*/ 437661 h 629138"/>
                <a:gd name="connsiteX35" fmla="*/ 863600 w 1035539"/>
                <a:gd name="connsiteY35" fmla="*/ 449385 h 629138"/>
                <a:gd name="connsiteX36" fmla="*/ 887046 w 1035539"/>
                <a:gd name="connsiteY36" fmla="*/ 461108 h 629138"/>
                <a:gd name="connsiteX37" fmla="*/ 894862 w 1035539"/>
                <a:gd name="connsiteY37" fmla="*/ 468923 h 629138"/>
                <a:gd name="connsiteX38" fmla="*/ 906585 w 1035539"/>
                <a:gd name="connsiteY38" fmla="*/ 472831 h 629138"/>
                <a:gd name="connsiteX39" fmla="*/ 910493 w 1035539"/>
                <a:gd name="connsiteY39" fmla="*/ 484554 h 629138"/>
                <a:gd name="connsiteX40" fmla="*/ 918308 w 1035539"/>
                <a:gd name="connsiteY40" fmla="*/ 496277 h 629138"/>
                <a:gd name="connsiteX41" fmla="*/ 922216 w 1035539"/>
                <a:gd name="connsiteY41" fmla="*/ 508000 h 629138"/>
                <a:gd name="connsiteX42" fmla="*/ 937846 w 1035539"/>
                <a:gd name="connsiteY42" fmla="*/ 523631 h 629138"/>
                <a:gd name="connsiteX43" fmla="*/ 945662 w 1035539"/>
                <a:gd name="connsiteY43" fmla="*/ 535354 h 629138"/>
                <a:gd name="connsiteX44" fmla="*/ 969108 w 1035539"/>
                <a:gd name="connsiteY44" fmla="*/ 601784 h 629138"/>
                <a:gd name="connsiteX45" fmla="*/ 1008185 w 1035539"/>
                <a:gd name="connsiteY45" fmla="*/ 593969 h 629138"/>
                <a:gd name="connsiteX46" fmla="*/ 1016000 w 1035539"/>
                <a:gd name="connsiteY46" fmla="*/ 605692 h 629138"/>
                <a:gd name="connsiteX47" fmla="*/ 1023816 w 1035539"/>
                <a:gd name="connsiteY47" fmla="*/ 613508 h 629138"/>
                <a:gd name="connsiteX48" fmla="*/ 1035539 w 1035539"/>
                <a:gd name="connsiteY48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781539 w 1035539"/>
                <a:gd name="connsiteY29" fmla="*/ 324339 h 629138"/>
                <a:gd name="connsiteX30" fmla="*/ 836246 w 1035539"/>
                <a:gd name="connsiteY30" fmla="*/ 363415 h 629138"/>
                <a:gd name="connsiteX31" fmla="*/ 840154 w 1035539"/>
                <a:gd name="connsiteY31" fmla="*/ 375138 h 629138"/>
                <a:gd name="connsiteX32" fmla="*/ 844062 w 1035539"/>
                <a:gd name="connsiteY32" fmla="*/ 414215 h 629138"/>
                <a:gd name="connsiteX33" fmla="*/ 851877 w 1035539"/>
                <a:gd name="connsiteY33" fmla="*/ 425938 h 629138"/>
                <a:gd name="connsiteX34" fmla="*/ 855785 w 1035539"/>
                <a:gd name="connsiteY34" fmla="*/ 437661 h 629138"/>
                <a:gd name="connsiteX35" fmla="*/ 863600 w 1035539"/>
                <a:gd name="connsiteY35" fmla="*/ 449385 h 629138"/>
                <a:gd name="connsiteX36" fmla="*/ 887046 w 1035539"/>
                <a:gd name="connsiteY36" fmla="*/ 461108 h 629138"/>
                <a:gd name="connsiteX37" fmla="*/ 894862 w 1035539"/>
                <a:gd name="connsiteY37" fmla="*/ 468923 h 629138"/>
                <a:gd name="connsiteX38" fmla="*/ 906585 w 1035539"/>
                <a:gd name="connsiteY38" fmla="*/ 472831 h 629138"/>
                <a:gd name="connsiteX39" fmla="*/ 910493 w 1035539"/>
                <a:gd name="connsiteY39" fmla="*/ 484554 h 629138"/>
                <a:gd name="connsiteX40" fmla="*/ 918308 w 1035539"/>
                <a:gd name="connsiteY40" fmla="*/ 496277 h 629138"/>
                <a:gd name="connsiteX41" fmla="*/ 922216 w 1035539"/>
                <a:gd name="connsiteY41" fmla="*/ 508000 h 629138"/>
                <a:gd name="connsiteX42" fmla="*/ 937846 w 1035539"/>
                <a:gd name="connsiteY42" fmla="*/ 523631 h 629138"/>
                <a:gd name="connsiteX43" fmla="*/ 945662 w 1035539"/>
                <a:gd name="connsiteY43" fmla="*/ 535354 h 629138"/>
                <a:gd name="connsiteX44" fmla="*/ 969108 w 1035539"/>
                <a:gd name="connsiteY44" fmla="*/ 601784 h 629138"/>
                <a:gd name="connsiteX45" fmla="*/ 1008185 w 1035539"/>
                <a:gd name="connsiteY45" fmla="*/ 593969 h 629138"/>
                <a:gd name="connsiteX46" fmla="*/ 1023816 w 1035539"/>
                <a:gd name="connsiteY46" fmla="*/ 613508 h 629138"/>
                <a:gd name="connsiteX47" fmla="*/ 1035539 w 1035539"/>
                <a:gd name="connsiteY47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781539 w 1035539"/>
                <a:gd name="connsiteY29" fmla="*/ 324339 h 629138"/>
                <a:gd name="connsiteX30" fmla="*/ 836246 w 1035539"/>
                <a:gd name="connsiteY30" fmla="*/ 363415 h 629138"/>
                <a:gd name="connsiteX31" fmla="*/ 840154 w 1035539"/>
                <a:gd name="connsiteY31" fmla="*/ 375138 h 629138"/>
                <a:gd name="connsiteX32" fmla="*/ 844062 w 1035539"/>
                <a:gd name="connsiteY32" fmla="*/ 414215 h 629138"/>
                <a:gd name="connsiteX33" fmla="*/ 851877 w 1035539"/>
                <a:gd name="connsiteY33" fmla="*/ 425938 h 629138"/>
                <a:gd name="connsiteX34" fmla="*/ 855785 w 1035539"/>
                <a:gd name="connsiteY34" fmla="*/ 437661 h 629138"/>
                <a:gd name="connsiteX35" fmla="*/ 863600 w 1035539"/>
                <a:gd name="connsiteY35" fmla="*/ 449385 h 629138"/>
                <a:gd name="connsiteX36" fmla="*/ 887046 w 1035539"/>
                <a:gd name="connsiteY36" fmla="*/ 461108 h 629138"/>
                <a:gd name="connsiteX37" fmla="*/ 894862 w 1035539"/>
                <a:gd name="connsiteY37" fmla="*/ 468923 h 629138"/>
                <a:gd name="connsiteX38" fmla="*/ 906585 w 1035539"/>
                <a:gd name="connsiteY38" fmla="*/ 472831 h 629138"/>
                <a:gd name="connsiteX39" fmla="*/ 910493 w 1035539"/>
                <a:gd name="connsiteY39" fmla="*/ 484554 h 629138"/>
                <a:gd name="connsiteX40" fmla="*/ 918308 w 1035539"/>
                <a:gd name="connsiteY40" fmla="*/ 496277 h 629138"/>
                <a:gd name="connsiteX41" fmla="*/ 922216 w 1035539"/>
                <a:gd name="connsiteY41" fmla="*/ 508000 h 629138"/>
                <a:gd name="connsiteX42" fmla="*/ 937846 w 1035539"/>
                <a:gd name="connsiteY42" fmla="*/ 523631 h 629138"/>
                <a:gd name="connsiteX43" fmla="*/ 945662 w 1035539"/>
                <a:gd name="connsiteY43" fmla="*/ 535354 h 629138"/>
                <a:gd name="connsiteX44" fmla="*/ 969108 w 1035539"/>
                <a:gd name="connsiteY44" fmla="*/ 601784 h 629138"/>
                <a:gd name="connsiteX45" fmla="*/ 1008185 w 1035539"/>
                <a:gd name="connsiteY45" fmla="*/ 593969 h 629138"/>
                <a:gd name="connsiteX46" fmla="*/ 1035539 w 1035539"/>
                <a:gd name="connsiteY46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781539 w 1035539"/>
                <a:gd name="connsiteY29" fmla="*/ 324339 h 629138"/>
                <a:gd name="connsiteX30" fmla="*/ 836246 w 1035539"/>
                <a:gd name="connsiteY30" fmla="*/ 363415 h 629138"/>
                <a:gd name="connsiteX31" fmla="*/ 840154 w 1035539"/>
                <a:gd name="connsiteY31" fmla="*/ 375138 h 629138"/>
                <a:gd name="connsiteX32" fmla="*/ 844062 w 1035539"/>
                <a:gd name="connsiteY32" fmla="*/ 414215 h 629138"/>
                <a:gd name="connsiteX33" fmla="*/ 851877 w 1035539"/>
                <a:gd name="connsiteY33" fmla="*/ 425938 h 629138"/>
                <a:gd name="connsiteX34" fmla="*/ 855785 w 1035539"/>
                <a:gd name="connsiteY34" fmla="*/ 437661 h 629138"/>
                <a:gd name="connsiteX35" fmla="*/ 863600 w 1035539"/>
                <a:gd name="connsiteY35" fmla="*/ 449385 h 629138"/>
                <a:gd name="connsiteX36" fmla="*/ 887046 w 1035539"/>
                <a:gd name="connsiteY36" fmla="*/ 461108 h 629138"/>
                <a:gd name="connsiteX37" fmla="*/ 894862 w 1035539"/>
                <a:gd name="connsiteY37" fmla="*/ 468923 h 629138"/>
                <a:gd name="connsiteX38" fmla="*/ 906585 w 1035539"/>
                <a:gd name="connsiteY38" fmla="*/ 472831 h 629138"/>
                <a:gd name="connsiteX39" fmla="*/ 910493 w 1035539"/>
                <a:gd name="connsiteY39" fmla="*/ 484554 h 629138"/>
                <a:gd name="connsiteX40" fmla="*/ 918308 w 1035539"/>
                <a:gd name="connsiteY40" fmla="*/ 496277 h 629138"/>
                <a:gd name="connsiteX41" fmla="*/ 922216 w 1035539"/>
                <a:gd name="connsiteY41" fmla="*/ 508000 h 629138"/>
                <a:gd name="connsiteX42" fmla="*/ 937846 w 1035539"/>
                <a:gd name="connsiteY42" fmla="*/ 523631 h 629138"/>
                <a:gd name="connsiteX43" fmla="*/ 945662 w 1035539"/>
                <a:gd name="connsiteY43" fmla="*/ 535354 h 629138"/>
                <a:gd name="connsiteX44" fmla="*/ 969108 w 1035539"/>
                <a:gd name="connsiteY44" fmla="*/ 601784 h 629138"/>
                <a:gd name="connsiteX45" fmla="*/ 984739 w 1035539"/>
                <a:gd name="connsiteY45" fmla="*/ 621323 h 629138"/>
                <a:gd name="connsiteX46" fmla="*/ 1035539 w 1035539"/>
                <a:gd name="connsiteY46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781539 w 1035539"/>
                <a:gd name="connsiteY29" fmla="*/ 324339 h 629138"/>
                <a:gd name="connsiteX30" fmla="*/ 836246 w 1035539"/>
                <a:gd name="connsiteY30" fmla="*/ 363415 h 629138"/>
                <a:gd name="connsiteX31" fmla="*/ 844062 w 1035539"/>
                <a:gd name="connsiteY31" fmla="*/ 414215 h 629138"/>
                <a:gd name="connsiteX32" fmla="*/ 851877 w 1035539"/>
                <a:gd name="connsiteY32" fmla="*/ 425938 h 629138"/>
                <a:gd name="connsiteX33" fmla="*/ 855785 w 1035539"/>
                <a:gd name="connsiteY33" fmla="*/ 437661 h 629138"/>
                <a:gd name="connsiteX34" fmla="*/ 863600 w 1035539"/>
                <a:gd name="connsiteY34" fmla="*/ 449385 h 629138"/>
                <a:gd name="connsiteX35" fmla="*/ 887046 w 1035539"/>
                <a:gd name="connsiteY35" fmla="*/ 461108 h 629138"/>
                <a:gd name="connsiteX36" fmla="*/ 894862 w 1035539"/>
                <a:gd name="connsiteY36" fmla="*/ 468923 h 629138"/>
                <a:gd name="connsiteX37" fmla="*/ 906585 w 1035539"/>
                <a:gd name="connsiteY37" fmla="*/ 472831 h 629138"/>
                <a:gd name="connsiteX38" fmla="*/ 910493 w 1035539"/>
                <a:gd name="connsiteY38" fmla="*/ 484554 h 629138"/>
                <a:gd name="connsiteX39" fmla="*/ 918308 w 1035539"/>
                <a:gd name="connsiteY39" fmla="*/ 496277 h 629138"/>
                <a:gd name="connsiteX40" fmla="*/ 922216 w 1035539"/>
                <a:gd name="connsiteY40" fmla="*/ 508000 h 629138"/>
                <a:gd name="connsiteX41" fmla="*/ 937846 w 1035539"/>
                <a:gd name="connsiteY41" fmla="*/ 523631 h 629138"/>
                <a:gd name="connsiteX42" fmla="*/ 945662 w 1035539"/>
                <a:gd name="connsiteY42" fmla="*/ 535354 h 629138"/>
                <a:gd name="connsiteX43" fmla="*/ 969108 w 1035539"/>
                <a:gd name="connsiteY43" fmla="*/ 601784 h 629138"/>
                <a:gd name="connsiteX44" fmla="*/ 984739 w 1035539"/>
                <a:gd name="connsiteY44" fmla="*/ 621323 h 629138"/>
                <a:gd name="connsiteX45" fmla="*/ 1035539 w 1035539"/>
                <a:gd name="connsiteY45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69631 w 1035539"/>
                <a:gd name="connsiteY15" fmla="*/ 187569 h 629138"/>
                <a:gd name="connsiteX16" fmla="*/ 296984 w 1035539"/>
                <a:gd name="connsiteY16" fmla="*/ 226647 h 629138"/>
                <a:gd name="connsiteX17" fmla="*/ 320431 w 1035539"/>
                <a:gd name="connsiteY17" fmla="*/ 238368 h 629138"/>
                <a:gd name="connsiteX18" fmla="*/ 320431 w 1035539"/>
                <a:gd name="connsiteY18" fmla="*/ 234462 h 629138"/>
                <a:gd name="connsiteX19" fmla="*/ 312616 w 1035539"/>
                <a:gd name="connsiteY19" fmla="*/ 254000 h 629138"/>
                <a:gd name="connsiteX20" fmla="*/ 336062 w 1035539"/>
                <a:gd name="connsiteY20" fmla="*/ 254000 h 629138"/>
                <a:gd name="connsiteX21" fmla="*/ 386862 w 1035539"/>
                <a:gd name="connsiteY21" fmla="*/ 273538 h 629138"/>
                <a:gd name="connsiteX22" fmla="*/ 390769 w 1035539"/>
                <a:gd name="connsiteY22" fmla="*/ 285261 h 629138"/>
                <a:gd name="connsiteX23" fmla="*/ 402493 w 1035539"/>
                <a:gd name="connsiteY23" fmla="*/ 296985 h 629138"/>
                <a:gd name="connsiteX24" fmla="*/ 418123 w 1035539"/>
                <a:gd name="connsiteY24" fmla="*/ 312615 h 629138"/>
                <a:gd name="connsiteX25" fmla="*/ 425939 w 1035539"/>
                <a:gd name="connsiteY25" fmla="*/ 320431 h 629138"/>
                <a:gd name="connsiteX26" fmla="*/ 492369 w 1035539"/>
                <a:gd name="connsiteY26" fmla="*/ 324338 h 629138"/>
                <a:gd name="connsiteX27" fmla="*/ 508000 w 1035539"/>
                <a:gd name="connsiteY27" fmla="*/ 332154 h 629138"/>
                <a:gd name="connsiteX28" fmla="*/ 554893 w 1035539"/>
                <a:gd name="connsiteY28" fmla="*/ 339969 h 629138"/>
                <a:gd name="connsiteX29" fmla="*/ 781539 w 1035539"/>
                <a:gd name="connsiteY29" fmla="*/ 324339 h 629138"/>
                <a:gd name="connsiteX30" fmla="*/ 844062 w 1035539"/>
                <a:gd name="connsiteY30" fmla="*/ 414215 h 629138"/>
                <a:gd name="connsiteX31" fmla="*/ 851877 w 1035539"/>
                <a:gd name="connsiteY31" fmla="*/ 425938 h 629138"/>
                <a:gd name="connsiteX32" fmla="*/ 855785 w 1035539"/>
                <a:gd name="connsiteY32" fmla="*/ 437661 h 629138"/>
                <a:gd name="connsiteX33" fmla="*/ 863600 w 1035539"/>
                <a:gd name="connsiteY33" fmla="*/ 449385 h 629138"/>
                <a:gd name="connsiteX34" fmla="*/ 887046 w 1035539"/>
                <a:gd name="connsiteY34" fmla="*/ 461108 h 629138"/>
                <a:gd name="connsiteX35" fmla="*/ 894862 w 1035539"/>
                <a:gd name="connsiteY35" fmla="*/ 468923 h 629138"/>
                <a:gd name="connsiteX36" fmla="*/ 906585 w 1035539"/>
                <a:gd name="connsiteY36" fmla="*/ 472831 h 629138"/>
                <a:gd name="connsiteX37" fmla="*/ 910493 w 1035539"/>
                <a:gd name="connsiteY37" fmla="*/ 484554 h 629138"/>
                <a:gd name="connsiteX38" fmla="*/ 918308 w 1035539"/>
                <a:gd name="connsiteY38" fmla="*/ 496277 h 629138"/>
                <a:gd name="connsiteX39" fmla="*/ 922216 w 1035539"/>
                <a:gd name="connsiteY39" fmla="*/ 508000 h 629138"/>
                <a:gd name="connsiteX40" fmla="*/ 937846 w 1035539"/>
                <a:gd name="connsiteY40" fmla="*/ 523631 h 629138"/>
                <a:gd name="connsiteX41" fmla="*/ 945662 w 1035539"/>
                <a:gd name="connsiteY41" fmla="*/ 535354 h 629138"/>
                <a:gd name="connsiteX42" fmla="*/ 969108 w 1035539"/>
                <a:gd name="connsiteY42" fmla="*/ 601784 h 629138"/>
                <a:gd name="connsiteX43" fmla="*/ 984739 w 1035539"/>
                <a:gd name="connsiteY43" fmla="*/ 621323 h 629138"/>
                <a:gd name="connsiteX44" fmla="*/ 1035539 w 1035539"/>
                <a:gd name="connsiteY44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46185 w 1035539"/>
                <a:gd name="connsiteY14" fmla="*/ 179754 h 629138"/>
                <a:gd name="connsiteX15" fmla="*/ 296984 w 1035539"/>
                <a:gd name="connsiteY15" fmla="*/ 226647 h 629138"/>
                <a:gd name="connsiteX16" fmla="*/ 320431 w 1035539"/>
                <a:gd name="connsiteY16" fmla="*/ 238368 h 629138"/>
                <a:gd name="connsiteX17" fmla="*/ 320431 w 1035539"/>
                <a:gd name="connsiteY17" fmla="*/ 234462 h 629138"/>
                <a:gd name="connsiteX18" fmla="*/ 312616 w 1035539"/>
                <a:gd name="connsiteY18" fmla="*/ 254000 h 629138"/>
                <a:gd name="connsiteX19" fmla="*/ 336062 w 1035539"/>
                <a:gd name="connsiteY19" fmla="*/ 254000 h 629138"/>
                <a:gd name="connsiteX20" fmla="*/ 386862 w 1035539"/>
                <a:gd name="connsiteY20" fmla="*/ 273538 h 629138"/>
                <a:gd name="connsiteX21" fmla="*/ 390769 w 1035539"/>
                <a:gd name="connsiteY21" fmla="*/ 285261 h 629138"/>
                <a:gd name="connsiteX22" fmla="*/ 402493 w 1035539"/>
                <a:gd name="connsiteY22" fmla="*/ 296985 h 629138"/>
                <a:gd name="connsiteX23" fmla="*/ 418123 w 1035539"/>
                <a:gd name="connsiteY23" fmla="*/ 312615 h 629138"/>
                <a:gd name="connsiteX24" fmla="*/ 425939 w 1035539"/>
                <a:gd name="connsiteY24" fmla="*/ 320431 h 629138"/>
                <a:gd name="connsiteX25" fmla="*/ 492369 w 1035539"/>
                <a:gd name="connsiteY25" fmla="*/ 324338 h 629138"/>
                <a:gd name="connsiteX26" fmla="*/ 508000 w 1035539"/>
                <a:gd name="connsiteY26" fmla="*/ 332154 h 629138"/>
                <a:gd name="connsiteX27" fmla="*/ 554893 w 1035539"/>
                <a:gd name="connsiteY27" fmla="*/ 339969 h 629138"/>
                <a:gd name="connsiteX28" fmla="*/ 781539 w 1035539"/>
                <a:gd name="connsiteY28" fmla="*/ 324339 h 629138"/>
                <a:gd name="connsiteX29" fmla="*/ 844062 w 1035539"/>
                <a:gd name="connsiteY29" fmla="*/ 414215 h 629138"/>
                <a:gd name="connsiteX30" fmla="*/ 851877 w 1035539"/>
                <a:gd name="connsiteY30" fmla="*/ 425938 h 629138"/>
                <a:gd name="connsiteX31" fmla="*/ 855785 w 1035539"/>
                <a:gd name="connsiteY31" fmla="*/ 437661 h 629138"/>
                <a:gd name="connsiteX32" fmla="*/ 863600 w 1035539"/>
                <a:gd name="connsiteY32" fmla="*/ 449385 h 629138"/>
                <a:gd name="connsiteX33" fmla="*/ 887046 w 1035539"/>
                <a:gd name="connsiteY33" fmla="*/ 461108 h 629138"/>
                <a:gd name="connsiteX34" fmla="*/ 894862 w 1035539"/>
                <a:gd name="connsiteY34" fmla="*/ 468923 h 629138"/>
                <a:gd name="connsiteX35" fmla="*/ 906585 w 1035539"/>
                <a:gd name="connsiteY35" fmla="*/ 472831 h 629138"/>
                <a:gd name="connsiteX36" fmla="*/ 910493 w 1035539"/>
                <a:gd name="connsiteY36" fmla="*/ 484554 h 629138"/>
                <a:gd name="connsiteX37" fmla="*/ 918308 w 1035539"/>
                <a:gd name="connsiteY37" fmla="*/ 496277 h 629138"/>
                <a:gd name="connsiteX38" fmla="*/ 922216 w 1035539"/>
                <a:gd name="connsiteY38" fmla="*/ 508000 h 629138"/>
                <a:gd name="connsiteX39" fmla="*/ 937846 w 1035539"/>
                <a:gd name="connsiteY39" fmla="*/ 523631 h 629138"/>
                <a:gd name="connsiteX40" fmla="*/ 945662 w 1035539"/>
                <a:gd name="connsiteY40" fmla="*/ 535354 h 629138"/>
                <a:gd name="connsiteX41" fmla="*/ 969108 w 1035539"/>
                <a:gd name="connsiteY41" fmla="*/ 601784 h 629138"/>
                <a:gd name="connsiteX42" fmla="*/ 984739 w 1035539"/>
                <a:gd name="connsiteY42" fmla="*/ 621323 h 629138"/>
                <a:gd name="connsiteX43" fmla="*/ 1035539 w 1035539"/>
                <a:gd name="connsiteY43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96984 w 1035539"/>
                <a:gd name="connsiteY14" fmla="*/ 226647 h 629138"/>
                <a:gd name="connsiteX15" fmla="*/ 320431 w 1035539"/>
                <a:gd name="connsiteY15" fmla="*/ 238368 h 629138"/>
                <a:gd name="connsiteX16" fmla="*/ 320431 w 1035539"/>
                <a:gd name="connsiteY16" fmla="*/ 234462 h 629138"/>
                <a:gd name="connsiteX17" fmla="*/ 312616 w 1035539"/>
                <a:gd name="connsiteY17" fmla="*/ 254000 h 629138"/>
                <a:gd name="connsiteX18" fmla="*/ 336062 w 1035539"/>
                <a:gd name="connsiteY18" fmla="*/ 254000 h 629138"/>
                <a:gd name="connsiteX19" fmla="*/ 386862 w 1035539"/>
                <a:gd name="connsiteY19" fmla="*/ 273538 h 629138"/>
                <a:gd name="connsiteX20" fmla="*/ 390769 w 1035539"/>
                <a:gd name="connsiteY20" fmla="*/ 285261 h 629138"/>
                <a:gd name="connsiteX21" fmla="*/ 402493 w 1035539"/>
                <a:gd name="connsiteY21" fmla="*/ 296985 h 629138"/>
                <a:gd name="connsiteX22" fmla="*/ 418123 w 1035539"/>
                <a:gd name="connsiteY22" fmla="*/ 312615 h 629138"/>
                <a:gd name="connsiteX23" fmla="*/ 425939 w 1035539"/>
                <a:gd name="connsiteY23" fmla="*/ 320431 h 629138"/>
                <a:gd name="connsiteX24" fmla="*/ 492369 w 1035539"/>
                <a:gd name="connsiteY24" fmla="*/ 324338 h 629138"/>
                <a:gd name="connsiteX25" fmla="*/ 508000 w 1035539"/>
                <a:gd name="connsiteY25" fmla="*/ 332154 h 629138"/>
                <a:gd name="connsiteX26" fmla="*/ 554893 w 1035539"/>
                <a:gd name="connsiteY26" fmla="*/ 339969 h 629138"/>
                <a:gd name="connsiteX27" fmla="*/ 781539 w 1035539"/>
                <a:gd name="connsiteY27" fmla="*/ 324339 h 629138"/>
                <a:gd name="connsiteX28" fmla="*/ 844062 w 1035539"/>
                <a:gd name="connsiteY28" fmla="*/ 414215 h 629138"/>
                <a:gd name="connsiteX29" fmla="*/ 851877 w 1035539"/>
                <a:gd name="connsiteY29" fmla="*/ 425938 h 629138"/>
                <a:gd name="connsiteX30" fmla="*/ 855785 w 1035539"/>
                <a:gd name="connsiteY30" fmla="*/ 437661 h 629138"/>
                <a:gd name="connsiteX31" fmla="*/ 863600 w 1035539"/>
                <a:gd name="connsiteY31" fmla="*/ 449385 h 629138"/>
                <a:gd name="connsiteX32" fmla="*/ 887046 w 1035539"/>
                <a:gd name="connsiteY32" fmla="*/ 461108 h 629138"/>
                <a:gd name="connsiteX33" fmla="*/ 894862 w 1035539"/>
                <a:gd name="connsiteY33" fmla="*/ 468923 h 629138"/>
                <a:gd name="connsiteX34" fmla="*/ 906585 w 1035539"/>
                <a:gd name="connsiteY34" fmla="*/ 472831 h 629138"/>
                <a:gd name="connsiteX35" fmla="*/ 910493 w 1035539"/>
                <a:gd name="connsiteY35" fmla="*/ 484554 h 629138"/>
                <a:gd name="connsiteX36" fmla="*/ 918308 w 1035539"/>
                <a:gd name="connsiteY36" fmla="*/ 496277 h 629138"/>
                <a:gd name="connsiteX37" fmla="*/ 922216 w 1035539"/>
                <a:gd name="connsiteY37" fmla="*/ 508000 h 629138"/>
                <a:gd name="connsiteX38" fmla="*/ 937846 w 1035539"/>
                <a:gd name="connsiteY38" fmla="*/ 523631 h 629138"/>
                <a:gd name="connsiteX39" fmla="*/ 945662 w 1035539"/>
                <a:gd name="connsiteY39" fmla="*/ 535354 h 629138"/>
                <a:gd name="connsiteX40" fmla="*/ 969108 w 1035539"/>
                <a:gd name="connsiteY40" fmla="*/ 601784 h 629138"/>
                <a:gd name="connsiteX41" fmla="*/ 984739 w 1035539"/>
                <a:gd name="connsiteY41" fmla="*/ 621323 h 629138"/>
                <a:gd name="connsiteX42" fmla="*/ 1035539 w 1035539"/>
                <a:gd name="connsiteY42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65723 w 1035539"/>
                <a:gd name="connsiteY14" fmla="*/ 207108 h 629138"/>
                <a:gd name="connsiteX15" fmla="*/ 320431 w 1035539"/>
                <a:gd name="connsiteY15" fmla="*/ 238368 h 629138"/>
                <a:gd name="connsiteX16" fmla="*/ 320431 w 1035539"/>
                <a:gd name="connsiteY16" fmla="*/ 234462 h 629138"/>
                <a:gd name="connsiteX17" fmla="*/ 312616 w 1035539"/>
                <a:gd name="connsiteY17" fmla="*/ 254000 h 629138"/>
                <a:gd name="connsiteX18" fmla="*/ 336062 w 1035539"/>
                <a:gd name="connsiteY18" fmla="*/ 254000 h 629138"/>
                <a:gd name="connsiteX19" fmla="*/ 386862 w 1035539"/>
                <a:gd name="connsiteY19" fmla="*/ 273538 h 629138"/>
                <a:gd name="connsiteX20" fmla="*/ 390769 w 1035539"/>
                <a:gd name="connsiteY20" fmla="*/ 285261 h 629138"/>
                <a:gd name="connsiteX21" fmla="*/ 402493 w 1035539"/>
                <a:gd name="connsiteY21" fmla="*/ 296985 h 629138"/>
                <a:gd name="connsiteX22" fmla="*/ 418123 w 1035539"/>
                <a:gd name="connsiteY22" fmla="*/ 312615 h 629138"/>
                <a:gd name="connsiteX23" fmla="*/ 425939 w 1035539"/>
                <a:gd name="connsiteY23" fmla="*/ 320431 h 629138"/>
                <a:gd name="connsiteX24" fmla="*/ 492369 w 1035539"/>
                <a:gd name="connsiteY24" fmla="*/ 324338 h 629138"/>
                <a:gd name="connsiteX25" fmla="*/ 508000 w 1035539"/>
                <a:gd name="connsiteY25" fmla="*/ 332154 h 629138"/>
                <a:gd name="connsiteX26" fmla="*/ 554893 w 1035539"/>
                <a:gd name="connsiteY26" fmla="*/ 339969 h 629138"/>
                <a:gd name="connsiteX27" fmla="*/ 781539 w 1035539"/>
                <a:gd name="connsiteY27" fmla="*/ 324339 h 629138"/>
                <a:gd name="connsiteX28" fmla="*/ 844062 w 1035539"/>
                <a:gd name="connsiteY28" fmla="*/ 414215 h 629138"/>
                <a:gd name="connsiteX29" fmla="*/ 851877 w 1035539"/>
                <a:gd name="connsiteY29" fmla="*/ 425938 h 629138"/>
                <a:gd name="connsiteX30" fmla="*/ 855785 w 1035539"/>
                <a:gd name="connsiteY30" fmla="*/ 437661 h 629138"/>
                <a:gd name="connsiteX31" fmla="*/ 863600 w 1035539"/>
                <a:gd name="connsiteY31" fmla="*/ 449385 h 629138"/>
                <a:gd name="connsiteX32" fmla="*/ 887046 w 1035539"/>
                <a:gd name="connsiteY32" fmla="*/ 461108 h 629138"/>
                <a:gd name="connsiteX33" fmla="*/ 894862 w 1035539"/>
                <a:gd name="connsiteY33" fmla="*/ 468923 h 629138"/>
                <a:gd name="connsiteX34" fmla="*/ 906585 w 1035539"/>
                <a:gd name="connsiteY34" fmla="*/ 472831 h 629138"/>
                <a:gd name="connsiteX35" fmla="*/ 910493 w 1035539"/>
                <a:gd name="connsiteY35" fmla="*/ 484554 h 629138"/>
                <a:gd name="connsiteX36" fmla="*/ 918308 w 1035539"/>
                <a:gd name="connsiteY36" fmla="*/ 496277 h 629138"/>
                <a:gd name="connsiteX37" fmla="*/ 922216 w 1035539"/>
                <a:gd name="connsiteY37" fmla="*/ 508000 h 629138"/>
                <a:gd name="connsiteX38" fmla="*/ 937846 w 1035539"/>
                <a:gd name="connsiteY38" fmla="*/ 523631 h 629138"/>
                <a:gd name="connsiteX39" fmla="*/ 945662 w 1035539"/>
                <a:gd name="connsiteY39" fmla="*/ 535354 h 629138"/>
                <a:gd name="connsiteX40" fmla="*/ 969108 w 1035539"/>
                <a:gd name="connsiteY40" fmla="*/ 601784 h 629138"/>
                <a:gd name="connsiteX41" fmla="*/ 984739 w 1035539"/>
                <a:gd name="connsiteY41" fmla="*/ 621323 h 629138"/>
                <a:gd name="connsiteX42" fmla="*/ 1035539 w 1035539"/>
                <a:gd name="connsiteY42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65723 w 1035539"/>
                <a:gd name="connsiteY14" fmla="*/ 207108 h 629138"/>
                <a:gd name="connsiteX15" fmla="*/ 320431 w 1035539"/>
                <a:gd name="connsiteY15" fmla="*/ 238368 h 629138"/>
                <a:gd name="connsiteX16" fmla="*/ 320431 w 1035539"/>
                <a:gd name="connsiteY16" fmla="*/ 234462 h 629138"/>
                <a:gd name="connsiteX17" fmla="*/ 312616 w 1035539"/>
                <a:gd name="connsiteY17" fmla="*/ 254000 h 629138"/>
                <a:gd name="connsiteX18" fmla="*/ 386862 w 1035539"/>
                <a:gd name="connsiteY18" fmla="*/ 273538 h 629138"/>
                <a:gd name="connsiteX19" fmla="*/ 390769 w 1035539"/>
                <a:gd name="connsiteY19" fmla="*/ 285261 h 629138"/>
                <a:gd name="connsiteX20" fmla="*/ 402493 w 1035539"/>
                <a:gd name="connsiteY20" fmla="*/ 296985 h 629138"/>
                <a:gd name="connsiteX21" fmla="*/ 418123 w 1035539"/>
                <a:gd name="connsiteY21" fmla="*/ 312615 h 629138"/>
                <a:gd name="connsiteX22" fmla="*/ 425939 w 1035539"/>
                <a:gd name="connsiteY22" fmla="*/ 320431 h 629138"/>
                <a:gd name="connsiteX23" fmla="*/ 492369 w 1035539"/>
                <a:gd name="connsiteY23" fmla="*/ 324338 h 629138"/>
                <a:gd name="connsiteX24" fmla="*/ 508000 w 1035539"/>
                <a:gd name="connsiteY24" fmla="*/ 332154 h 629138"/>
                <a:gd name="connsiteX25" fmla="*/ 554893 w 1035539"/>
                <a:gd name="connsiteY25" fmla="*/ 339969 h 629138"/>
                <a:gd name="connsiteX26" fmla="*/ 781539 w 1035539"/>
                <a:gd name="connsiteY26" fmla="*/ 324339 h 629138"/>
                <a:gd name="connsiteX27" fmla="*/ 844062 w 1035539"/>
                <a:gd name="connsiteY27" fmla="*/ 414215 h 629138"/>
                <a:gd name="connsiteX28" fmla="*/ 851877 w 1035539"/>
                <a:gd name="connsiteY28" fmla="*/ 425938 h 629138"/>
                <a:gd name="connsiteX29" fmla="*/ 855785 w 1035539"/>
                <a:gd name="connsiteY29" fmla="*/ 437661 h 629138"/>
                <a:gd name="connsiteX30" fmla="*/ 863600 w 1035539"/>
                <a:gd name="connsiteY30" fmla="*/ 449385 h 629138"/>
                <a:gd name="connsiteX31" fmla="*/ 887046 w 1035539"/>
                <a:gd name="connsiteY31" fmla="*/ 461108 h 629138"/>
                <a:gd name="connsiteX32" fmla="*/ 894862 w 1035539"/>
                <a:gd name="connsiteY32" fmla="*/ 468923 h 629138"/>
                <a:gd name="connsiteX33" fmla="*/ 906585 w 1035539"/>
                <a:gd name="connsiteY33" fmla="*/ 472831 h 629138"/>
                <a:gd name="connsiteX34" fmla="*/ 910493 w 1035539"/>
                <a:gd name="connsiteY34" fmla="*/ 484554 h 629138"/>
                <a:gd name="connsiteX35" fmla="*/ 918308 w 1035539"/>
                <a:gd name="connsiteY35" fmla="*/ 496277 h 629138"/>
                <a:gd name="connsiteX36" fmla="*/ 922216 w 1035539"/>
                <a:gd name="connsiteY36" fmla="*/ 508000 h 629138"/>
                <a:gd name="connsiteX37" fmla="*/ 937846 w 1035539"/>
                <a:gd name="connsiteY37" fmla="*/ 523631 h 629138"/>
                <a:gd name="connsiteX38" fmla="*/ 945662 w 1035539"/>
                <a:gd name="connsiteY38" fmla="*/ 535354 h 629138"/>
                <a:gd name="connsiteX39" fmla="*/ 969108 w 1035539"/>
                <a:gd name="connsiteY39" fmla="*/ 601784 h 629138"/>
                <a:gd name="connsiteX40" fmla="*/ 984739 w 1035539"/>
                <a:gd name="connsiteY40" fmla="*/ 621323 h 629138"/>
                <a:gd name="connsiteX41" fmla="*/ 1035539 w 1035539"/>
                <a:gd name="connsiteY41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65723 w 1035539"/>
                <a:gd name="connsiteY14" fmla="*/ 207108 h 629138"/>
                <a:gd name="connsiteX15" fmla="*/ 320431 w 1035539"/>
                <a:gd name="connsiteY15" fmla="*/ 238368 h 629138"/>
                <a:gd name="connsiteX16" fmla="*/ 320431 w 1035539"/>
                <a:gd name="connsiteY16" fmla="*/ 234462 h 629138"/>
                <a:gd name="connsiteX17" fmla="*/ 320431 w 1035539"/>
                <a:gd name="connsiteY17" fmla="*/ 246185 h 629138"/>
                <a:gd name="connsiteX18" fmla="*/ 386862 w 1035539"/>
                <a:gd name="connsiteY18" fmla="*/ 273538 h 629138"/>
                <a:gd name="connsiteX19" fmla="*/ 390769 w 1035539"/>
                <a:gd name="connsiteY19" fmla="*/ 285261 h 629138"/>
                <a:gd name="connsiteX20" fmla="*/ 402493 w 1035539"/>
                <a:gd name="connsiteY20" fmla="*/ 296985 h 629138"/>
                <a:gd name="connsiteX21" fmla="*/ 418123 w 1035539"/>
                <a:gd name="connsiteY21" fmla="*/ 312615 h 629138"/>
                <a:gd name="connsiteX22" fmla="*/ 425939 w 1035539"/>
                <a:gd name="connsiteY22" fmla="*/ 320431 h 629138"/>
                <a:gd name="connsiteX23" fmla="*/ 492369 w 1035539"/>
                <a:gd name="connsiteY23" fmla="*/ 324338 h 629138"/>
                <a:gd name="connsiteX24" fmla="*/ 508000 w 1035539"/>
                <a:gd name="connsiteY24" fmla="*/ 332154 h 629138"/>
                <a:gd name="connsiteX25" fmla="*/ 554893 w 1035539"/>
                <a:gd name="connsiteY25" fmla="*/ 339969 h 629138"/>
                <a:gd name="connsiteX26" fmla="*/ 781539 w 1035539"/>
                <a:gd name="connsiteY26" fmla="*/ 324339 h 629138"/>
                <a:gd name="connsiteX27" fmla="*/ 844062 w 1035539"/>
                <a:gd name="connsiteY27" fmla="*/ 414215 h 629138"/>
                <a:gd name="connsiteX28" fmla="*/ 851877 w 1035539"/>
                <a:gd name="connsiteY28" fmla="*/ 425938 h 629138"/>
                <a:gd name="connsiteX29" fmla="*/ 855785 w 1035539"/>
                <a:gd name="connsiteY29" fmla="*/ 437661 h 629138"/>
                <a:gd name="connsiteX30" fmla="*/ 863600 w 1035539"/>
                <a:gd name="connsiteY30" fmla="*/ 449385 h 629138"/>
                <a:gd name="connsiteX31" fmla="*/ 887046 w 1035539"/>
                <a:gd name="connsiteY31" fmla="*/ 461108 h 629138"/>
                <a:gd name="connsiteX32" fmla="*/ 894862 w 1035539"/>
                <a:gd name="connsiteY32" fmla="*/ 468923 h 629138"/>
                <a:gd name="connsiteX33" fmla="*/ 906585 w 1035539"/>
                <a:gd name="connsiteY33" fmla="*/ 472831 h 629138"/>
                <a:gd name="connsiteX34" fmla="*/ 910493 w 1035539"/>
                <a:gd name="connsiteY34" fmla="*/ 484554 h 629138"/>
                <a:gd name="connsiteX35" fmla="*/ 918308 w 1035539"/>
                <a:gd name="connsiteY35" fmla="*/ 496277 h 629138"/>
                <a:gd name="connsiteX36" fmla="*/ 922216 w 1035539"/>
                <a:gd name="connsiteY36" fmla="*/ 508000 h 629138"/>
                <a:gd name="connsiteX37" fmla="*/ 937846 w 1035539"/>
                <a:gd name="connsiteY37" fmla="*/ 523631 h 629138"/>
                <a:gd name="connsiteX38" fmla="*/ 945662 w 1035539"/>
                <a:gd name="connsiteY38" fmla="*/ 535354 h 629138"/>
                <a:gd name="connsiteX39" fmla="*/ 969108 w 1035539"/>
                <a:gd name="connsiteY39" fmla="*/ 601784 h 629138"/>
                <a:gd name="connsiteX40" fmla="*/ 984739 w 1035539"/>
                <a:gd name="connsiteY40" fmla="*/ 621323 h 629138"/>
                <a:gd name="connsiteX41" fmla="*/ 1035539 w 1035539"/>
                <a:gd name="connsiteY41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65723 w 1035539"/>
                <a:gd name="connsiteY14" fmla="*/ 207108 h 629138"/>
                <a:gd name="connsiteX15" fmla="*/ 320431 w 1035539"/>
                <a:gd name="connsiteY15" fmla="*/ 238368 h 629138"/>
                <a:gd name="connsiteX16" fmla="*/ 296984 w 1035539"/>
                <a:gd name="connsiteY16" fmla="*/ 234462 h 629138"/>
                <a:gd name="connsiteX17" fmla="*/ 320431 w 1035539"/>
                <a:gd name="connsiteY17" fmla="*/ 246185 h 629138"/>
                <a:gd name="connsiteX18" fmla="*/ 386862 w 1035539"/>
                <a:gd name="connsiteY18" fmla="*/ 273538 h 629138"/>
                <a:gd name="connsiteX19" fmla="*/ 390769 w 1035539"/>
                <a:gd name="connsiteY19" fmla="*/ 285261 h 629138"/>
                <a:gd name="connsiteX20" fmla="*/ 402493 w 1035539"/>
                <a:gd name="connsiteY20" fmla="*/ 296985 h 629138"/>
                <a:gd name="connsiteX21" fmla="*/ 418123 w 1035539"/>
                <a:gd name="connsiteY21" fmla="*/ 312615 h 629138"/>
                <a:gd name="connsiteX22" fmla="*/ 425939 w 1035539"/>
                <a:gd name="connsiteY22" fmla="*/ 320431 h 629138"/>
                <a:gd name="connsiteX23" fmla="*/ 492369 w 1035539"/>
                <a:gd name="connsiteY23" fmla="*/ 324338 h 629138"/>
                <a:gd name="connsiteX24" fmla="*/ 508000 w 1035539"/>
                <a:gd name="connsiteY24" fmla="*/ 332154 h 629138"/>
                <a:gd name="connsiteX25" fmla="*/ 554893 w 1035539"/>
                <a:gd name="connsiteY25" fmla="*/ 339969 h 629138"/>
                <a:gd name="connsiteX26" fmla="*/ 781539 w 1035539"/>
                <a:gd name="connsiteY26" fmla="*/ 324339 h 629138"/>
                <a:gd name="connsiteX27" fmla="*/ 844062 w 1035539"/>
                <a:gd name="connsiteY27" fmla="*/ 414215 h 629138"/>
                <a:gd name="connsiteX28" fmla="*/ 851877 w 1035539"/>
                <a:gd name="connsiteY28" fmla="*/ 425938 h 629138"/>
                <a:gd name="connsiteX29" fmla="*/ 855785 w 1035539"/>
                <a:gd name="connsiteY29" fmla="*/ 437661 h 629138"/>
                <a:gd name="connsiteX30" fmla="*/ 863600 w 1035539"/>
                <a:gd name="connsiteY30" fmla="*/ 449385 h 629138"/>
                <a:gd name="connsiteX31" fmla="*/ 887046 w 1035539"/>
                <a:gd name="connsiteY31" fmla="*/ 461108 h 629138"/>
                <a:gd name="connsiteX32" fmla="*/ 894862 w 1035539"/>
                <a:gd name="connsiteY32" fmla="*/ 468923 h 629138"/>
                <a:gd name="connsiteX33" fmla="*/ 906585 w 1035539"/>
                <a:gd name="connsiteY33" fmla="*/ 472831 h 629138"/>
                <a:gd name="connsiteX34" fmla="*/ 910493 w 1035539"/>
                <a:gd name="connsiteY34" fmla="*/ 484554 h 629138"/>
                <a:gd name="connsiteX35" fmla="*/ 918308 w 1035539"/>
                <a:gd name="connsiteY35" fmla="*/ 496277 h 629138"/>
                <a:gd name="connsiteX36" fmla="*/ 922216 w 1035539"/>
                <a:gd name="connsiteY36" fmla="*/ 508000 h 629138"/>
                <a:gd name="connsiteX37" fmla="*/ 937846 w 1035539"/>
                <a:gd name="connsiteY37" fmla="*/ 523631 h 629138"/>
                <a:gd name="connsiteX38" fmla="*/ 945662 w 1035539"/>
                <a:gd name="connsiteY38" fmla="*/ 535354 h 629138"/>
                <a:gd name="connsiteX39" fmla="*/ 969108 w 1035539"/>
                <a:gd name="connsiteY39" fmla="*/ 601784 h 629138"/>
                <a:gd name="connsiteX40" fmla="*/ 984739 w 1035539"/>
                <a:gd name="connsiteY40" fmla="*/ 621323 h 629138"/>
                <a:gd name="connsiteX41" fmla="*/ 1035539 w 1035539"/>
                <a:gd name="connsiteY41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65723 w 1035539"/>
                <a:gd name="connsiteY14" fmla="*/ 207108 h 629138"/>
                <a:gd name="connsiteX15" fmla="*/ 320431 w 1035539"/>
                <a:gd name="connsiteY15" fmla="*/ 238368 h 629138"/>
                <a:gd name="connsiteX16" fmla="*/ 296984 w 1035539"/>
                <a:gd name="connsiteY16" fmla="*/ 234462 h 629138"/>
                <a:gd name="connsiteX17" fmla="*/ 320431 w 1035539"/>
                <a:gd name="connsiteY17" fmla="*/ 246185 h 629138"/>
                <a:gd name="connsiteX18" fmla="*/ 386862 w 1035539"/>
                <a:gd name="connsiteY18" fmla="*/ 273538 h 629138"/>
                <a:gd name="connsiteX19" fmla="*/ 371230 w 1035539"/>
                <a:gd name="connsiteY19" fmla="*/ 285261 h 629138"/>
                <a:gd name="connsiteX20" fmla="*/ 402493 w 1035539"/>
                <a:gd name="connsiteY20" fmla="*/ 296985 h 629138"/>
                <a:gd name="connsiteX21" fmla="*/ 418123 w 1035539"/>
                <a:gd name="connsiteY21" fmla="*/ 312615 h 629138"/>
                <a:gd name="connsiteX22" fmla="*/ 425939 w 1035539"/>
                <a:gd name="connsiteY22" fmla="*/ 320431 h 629138"/>
                <a:gd name="connsiteX23" fmla="*/ 492369 w 1035539"/>
                <a:gd name="connsiteY23" fmla="*/ 324338 h 629138"/>
                <a:gd name="connsiteX24" fmla="*/ 508000 w 1035539"/>
                <a:gd name="connsiteY24" fmla="*/ 332154 h 629138"/>
                <a:gd name="connsiteX25" fmla="*/ 554893 w 1035539"/>
                <a:gd name="connsiteY25" fmla="*/ 339969 h 629138"/>
                <a:gd name="connsiteX26" fmla="*/ 781539 w 1035539"/>
                <a:gd name="connsiteY26" fmla="*/ 324339 h 629138"/>
                <a:gd name="connsiteX27" fmla="*/ 844062 w 1035539"/>
                <a:gd name="connsiteY27" fmla="*/ 414215 h 629138"/>
                <a:gd name="connsiteX28" fmla="*/ 851877 w 1035539"/>
                <a:gd name="connsiteY28" fmla="*/ 425938 h 629138"/>
                <a:gd name="connsiteX29" fmla="*/ 855785 w 1035539"/>
                <a:gd name="connsiteY29" fmla="*/ 437661 h 629138"/>
                <a:gd name="connsiteX30" fmla="*/ 863600 w 1035539"/>
                <a:gd name="connsiteY30" fmla="*/ 449385 h 629138"/>
                <a:gd name="connsiteX31" fmla="*/ 887046 w 1035539"/>
                <a:gd name="connsiteY31" fmla="*/ 461108 h 629138"/>
                <a:gd name="connsiteX32" fmla="*/ 894862 w 1035539"/>
                <a:gd name="connsiteY32" fmla="*/ 468923 h 629138"/>
                <a:gd name="connsiteX33" fmla="*/ 906585 w 1035539"/>
                <a:gd name="connsiteY33" fmla="*/ 472831 h 629138"/>
                <a:gd name="connsiteX34" fmla="*/ 910493 w 1035539"/>
                <a:gd name="connsiteY34" fmla="*/ 484554 h 629138"/>
                <a:gd name="connsiteX35" fmla="*/ 918308 w 1035539"/>
                <a:gd name="connsiteY35" fmla="*/ 496277 h 629138"/>
                <a:gd name="connsiteX36" fmla="*/ 922216 w 1035539"/>
                <a:gd name="connsiteY36" fmla="*/ 508000 h 629138"/>
                <a:gd name="connsiteX37" fmla="*/ 937846 w 1035539"/>
                <a:gd name="connsiteY37" fmla="*/ 523631 h 629138"/>
                <a:gd name="connsiteX38" fmla="*/ 945662 w 1035539"/>
                <a:gd name="connsiteY38" fmla="*/ 535354 h 629138"/>
                <a:gd name="connsiteX39" fmla="*/ 969108 w 1035539"/>
                <a:gd name="connsiteY39" fmla="*/ 601784 h 629138"/>
                <a:gd name="connsiteX40" fmla="*/ 984739 w 1035539"/>
                <a:gd name="connsiteY40" fmla="*/ 621323 h 629138"/>
                <a:gd name="connsiteX41" fmla="*/ 1035539 w 1035539"/>
                <a:gd name="connsiteY41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65723 w 1035539"/>
                <a:gd name="connsiteY14" fmla="*/ 207108 h 629138"/>
                <a:gd name="connsiteX15" fmla="*/ 320431 w 1035539"/>
                <a:gd name="connsiteY15" fmla="*/ 238368 h 629138"/>
                <a:gd name="connsiteX16" fmla="*/ 296984 w 1035539"/>
                <a:gd name="connsiteY16" fmla="*/ 234462 h 629138"/>
                <a:gd name="connsiteX17" fmla="*/ 386862 w 1035539"/>
                <a:gd name="connsiteY17" fmla="*/ 273538 h 629138"/>
                <a:gd name="connsiteX18" fmla="*/ 371230 w 1035539"/>
                <a:gd name="connsiteY18" fmla="*/ 285261 h 629138"/>
                <a:gd name="connsiteX19" fmla="*/ 402493 w 1035539"/>
                <a:gd name="connsiteY19" fmla="*/ 296985 h 629138"/>
                <a:gd name="connsiteX20" fmla="*/ 418123 w 1035539"/>
                <a:gd name="connsiteY20" fmla="*/ 312615 h 629138"/>
                <a:gd name="connsiteX21" fmla="*/ 425939 w 1035539"/>
                <a:gd name="connsiteY21" fmla="*/ 320431 h 629138"/>
                <a:gd name="connsiteX22" fmla="*/ 492369 w 1035539"/>
                <a:gd name="connsiteY22" fmla="*/ 324338 h 629138"/>
                <a:gd name="connsiteX23" fmla="*/ 508000 w 1035539"/>
                <a:gd name="connsiteY23" fmla="*/ 332154 h 629138"/>
                <a:gd name="connsiteX24" fmla="*/ 554893 w 1035539"/>
                <a:gd name="connsiteY24" fmla="*/ 339969 h 629138"/>
                <a:gd name="connsiteX25" fmla="*/ 781539 w 1035539"/>
                <a:gd name="connsiteY25" fmla="*/ 324339 h 629138"/>
                <a:gd name="connsiteX26" fmla="*/ 844062 w 1035539"/>
                <a:gd name="connsiteY26" fmla="*/ 414215 h 629138"/>
                <a:gd name="connsiteX27" fmla="*/ 851877 w 1035539"/>
                <a:gd name="connsiteY27" fmla="*/ 425938 h 629138"/>
                <a:gd name="connsiteX28" fmla="*/ 855785 w 1035539"/>
                <a:gd name="connsiteY28" fmla="*/ 437661 h 629138"/>
                <a:gd name="connsiteX29" fmla="*/ 863600 w 1035539"/>
                <a:gd name="connsiteY29" fmla="*/ 449385 h 629138"/>
                <a:gd name="connsiteX30" fmla="*/ 887046 w 1035539"/>
                <a:gd name="connsiteY30" fmla="*/ 461108 h 629138"/>
                <a:gd name="connsiteX31" fmla="*/ 894862 w 1035539"/>
                <a:gd name="connsiteY31" fmla="*/ 468923 h 629138"/>
                <a:gd name="connsiteX32" fmla="*/ 906585 w 1035539"/>
                <a:gd name="connsiteY32" fmla="*/ 472831 h 629138"/>
                <a:gd name="connsiteX33" fmla="*/ 910493 w 1035539"/>
                <a:gd name="connsiteY33" fmla="*/ 484554 h 629138"/>
                <a:gd name="connsiteX34" fmla="*/ 918308 w 1035539"/>
                <a:gd name="connsiteY34" fmla="*/ 496277 h 629138"/>
                <a:gd name="connsiteX35" fmla="*/ 922216 w 1035539"/>
                <a:gd name="connsiteY35" fmla="*/ 508000 h 629138"/>
                <a:gd name="connsiteX36" fmla="*/ 937846 w 1035539"/>
                <a:gd name="connsiteY36" fmla="*/ 523631 h 629138"/>
                <a:gd name="connsiteX37" fmla="*/ 945662 w 1035539"/>
                <a:gd name="connsiteY37" fmla="*/ 535354 h 629138"/>
                <a:gd name="connsiteX38" fmla="*/ 969108 w 1035539"/>
                <a:gd name="connsiteY38" fmla="*/ 601784 h 629138"/>
                <a:gd name="connsiteX39" fmla="*/ 984739 w 1035539"/>
                <a:gd name="connsiteY39" fmla="*/ 621323 h 629138"/>
                <a:gd name="connsiteX40" fmla="*/ 1035539 w 1035539"/>
                <a:gd name="connsiteY40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65723 w 1035539"/>
                <a:gd name="connsiteY14" fmla="*/ 207108 h 629138"/>
                <a:gd name="connsiteX15" fmla="*/ 320431 w 1035539"/>
                <a:gd name="connsiteY15" fmla="*/ 238368 h 629138"/>
                <a:gd name="connsiteX16" fmla="*/ 296984 w 1035539"/>
                <a:gd name="connsiteY16" fmla="*/ 234462 h 629138"/>
                <a:gd name="connsiteX17" fmla="*/ 386862 w 1035539"/>
                <a:gd name="connsiteY17" fmla="*/ 273538 h 629138"/>
                <a:gd name="connsiteX18" fmla="*/ 402493 w 1035539"/>
                <a:gd name="connsiteY18" fmla="*/ 296985 h 629138"/>
                <a:gd name="connsiteX19" fmla="*/ 418123 w 1035539"/>
                <a:gd name="connsiteY19" fmla="*/ 312615 h 629138"/>
                <a:gd name="connsiteX20" fmla="*/ 425939 w 1035539"/>
                <a:gd name="connsiteY20" fmla="*/ 320431 h 629138"/>
                <a:gd name="connsiteX21" fmla="*/ 492369 w 1035539"/>
                <a:gd name="connsiteY21" fmla="*/ 324338 h 629138"/>
                <a:gd name="connsiteX22" fmla="*/ 508000 w 1035539"/>
                <a:gd name="connsiteY22" fmla="*/ 332154 h 629138"/>
                <a:gd name="connsiteX23" fmla="*/ 554893 w 1035539"/>
                <a:gd name="connsiteY23" fmla="*/ 339969 h 629138"/>
                <a:gd name="connsiteX24" fmla="*/ 781539 w 1035539"/>
                <a:gd name="connsiteY24" fmla="*/ 324339 h 629138"/>
                <a:gd name="connsiteX25" fmla="*/ 844062 w 1035539"/>
                <a:gd name="connsiteY25" fmla="*/ 414215 h 629138"/>
                <a:gd name="connsiteX26" fmla="*/ 851877 w 1035539"/>
                <a:gd name="connsiteY26" fmla="*/ 425938 h 629138"/>
                <a:gd name="connsiteX27" fmla="*/ 855785 w 1035539"/>
                <a:gd name="connsiteY27" fmla="*/ 437661 h 629138"/>
                <a:gd name="connsiteX28" fmla="*/ 863600 w 1035539"/>
                <a:gd name="connsiteY28" fmla="*/ 449385 h 629138"/>
                <a:gd name="connsiteX29" fmla="*/ 887046 w 1035539"/>
                <a:gd name="connsiteY29" fmla="*/ 461108 h 629138"/>
                <a:gd name="connsiteX30" fmla="*/ 894862 w 1035539"/>
                <a:gd name="connsiteY30" fmla="*/ 468923 h 629138"/>
                <a:gd name="connsiteX31" fmla="*/ 906585 w 1035539"/>
                <a:gd name="connsiteY31" fmla="*/ 472831 h 629138"/>
                <a:gd name="connsiteX32" fmla="*/ 910493 w 1035539"/>
                <a:gd name="connsiteY32" fmla="*/ 484554 h 629138"/>
                <a:gd name="connsiteX33" fmla="*/ 918308 w 1035539"/>
                <a:gd name="connsiteY33" fmla="*/ 496277 h 629138"/>
                <a:gd name="connsiteX34" fmla="*/ 922216 w 1035539"/>
                <a:gd name="connsiteY34" fmla="*/ 508000 h 629138"/>
                <a:gd name="connsiteX35" fmla="*/ 937846 w 1035539"/>
                <a:gd name="connsiteY35" fmla="*/ 523631 h 629138"/>
                <a:gd name="connsiteX36" fmla="*/ 945662 w 1035539"/>
                <a:gd name="connsiteY36" fmla="*/ 535354 h 629138"/>
                <a:gd name="connsiteX37" fmla="*/ 969108 w 1035539"/>
                <a:gd name="connsiteY37" fmla="*/ 601784 h 629138"/>
                <a:gd name="connsiteX38" fmla="*/ 984739 w 1035539"/>
                <a:gd name="connsiteY38" fmla="*/ 621323 h 629138"/>
                <a:gd name="connsiteX39" fmla="*/ 1035539 w 1035539"/>
                <a:gd name="connsiteY39" fmla="*/ 629138 h 629138"/>
                <a:gd name="connsiteX0" fmla="*/ 0 w 1035539"/>
                <a:gd name="connsiteY0" fmla="*/ 0 h 629138"/>
                <a:gd name="connsiteX1" fmla="*/ 11723 w 1035539"/>
                <a:gd name="connsiteY1" fmla="*/ 19538 h 629138"/>
                <a:gd name="connsiteX2" fmla="*/ 35169 w 1035539"/>
                <a:gd name="connsiteY2" fmla="*/ 35169 h 629138"/>
                <a:gd name="connsiteX3" fmla="*/ 54708 w 1035539"/>
                <a:gd name="connsiteY3" fmla="*/ 50800 h 629138"/>
                <a:gd name="connsiteX4" fmla="*/ 62523 w 1035539"/>
                <a:gd name="connsiteY4" fmla="*/ 62523 h 629138"/>
                <a:gd name="connsiteX5" fmla="*/ 85969 w 1035539"/>
                <a:gd name="connsiteY5" fmla="*/ 70338 h 629138"/>
                <a:gd name="connsiteX6" fmla="*/ 105508 w 1035539"/>
                <a:gd name="connsiteY6" fmla="*/ 82061 h 629138"/>
                <a:gd name="connsiteX7" fmla="*/ 117231 w 1035539"/>
                <a:gd name="connsiteY7" fmla="*/ 93785 h 629138"/>
                <a:gd name="connsiteX8" fmla="*/ 156308 w 1035539"/>
                <a:gd name="connsiteY8" fmla="*/ 117231 h 629138"/>
                <a:gd name="connsiteX9" fmla="*/ 171939 w 1035539"/>
                <a:gd name="connsiteY9" fmla="*/ 136769 h 629138"/>
                <a:gd name="connsiteX10" fmla="*/ 183662 w 1035539"/>
                <a:gd name="connsiteY10" fmla="*/ 140677 h 629138"/>
                <a:gd name="connsiteX11" fmla="*/ 195385 w 1035539"/>
                <a:gd name="connsiteY11" fmla="*/ 148492 h 629138"/>
                <a:gd name="connsiteX12" fmla="*/ 203200 w 1035539"/>
                <a:gd name="connsiteY12" fmla="*/ 156308 h 629138"/>
                <a:gd name="connsiteX13" fmla="*/ 218831 w 1035539"/>
                <a:gd name="connsiteY13" fmla="*/ 164123 h 629138"/>
                <a:gd name="connsiteX14" fmla="*/ 265723 w 1035539"/>
                <a:gd name="connsiteY14" fmla="*/ 207108 h 629138"/>
                <a:gd name="connsiteX15" fmla="*/ 320431 w 1035539"/>
                <a:gd name="connsiteY15" fmla="*/ 238368 h 629138"/>
                <a:gd name="connsiteX16" fmla="*/ 296984 w 1035539"/>
                <a:gd name="connsiteY16" fmla="*/ 234462 h 629138"/>
                <a:gd name="connsiteX17" fmla="*/ 367324 w 1035539"/>
                <a:gd name="connsiteY17" fmla="*/ 277446 h 629138"/>
                <a:gd name="connsiteX18" fmla="*/ 402493 w 1035539"/>
                <a:gd name="connsiteY18" fmla="*/ 296985 h 629138"/>
                <a:gd name="connsiteX19" fmla="*/ 418123 w 1035539"/>
                <a:gd name="connsiteY19" fmla="*/ 312615 h 629138"/>
                <a:gd name="connsiteX20" fmla="*/ 425939 w 1035539"/>
                <a:gd name="connsiteY20" fmla="*/ 320431 h 629138"/>
                <a:gd name="connsiteX21" fmla="*/ 492369 w 1035539"/>
                <a:gd name="connsiteY21" fmla="*/ 324338 h 629138"/>
                <a:gd name="connsiteX22" fmla="*/ 508000 w 1035539"/>
                <a:gd name="connsiteY22" fmla="*/ 332154 h 629138"/>
                <a:gd name="connsiteX23" fmla="*/ 554893 w 1035539"/>
                <a:gd name="connsiteY23" fmla="*/ 339969 h 629138"/>
                <a:gd name="connsiteX24" fmla="*/ 781539 w 1035539"/>
                <a:gd name="connsiteY24" fmla="*/ 324339 h 629138"/>
                <a:gd name="connsiteX25" fmla="*/ 844062 w 1035539"/>
                <a:gd name="connsiteY25" fmla="*/ 414215 h 629138"/>
                <a:gd name="connsiteX26" fmla="*/ 851877 w 1035539"/>
                <a:gd name="connsiteY26" fmla="*/ 425938 h 629138"/>
                <a:gd name="connsiteX27" fmla="*/ 855785 w 1035539"/>
                <a:gd name="connsiteY27" fmla="*/ 437661 h 629138"/>
                <a:gd name="connsiteX28" fmla="*/ 863600 w 1035539"/>
                <a:gd name="connsiteY28" fmla="*/ 449385 h 629138"/>
                <a:gd name="connsiteX29" fmla="*/ 887046 w 1035539"/>
                <a:gd name="connsiteY29" fmla="*/ 461108 h 629138"/>
                <a:gd name="connsiteX30" fmla="*/ 894862 w 1035539"/>
                <a:gd name="connsiteY30" fmla="*/ 468923 h 629138"/>
                <a:gd name="connsiteX31" fmla="*/ 906585 w 1035539"/>
                <a:gd name="connsiteY31" fmla="*/ 472831 h 629138"/>
                <a:gd name="connsiteX32" fmla="*/ 910493 w 1035539"/>
                <a:gd name="connsiteY32" fmla="*/ 484554 h 629138"/>
                <a:gd name="connsiteX33" fmla="*/ 918308 w 1035539"/>
                <a:gd name="connsiteY33" fmla="*/ 496277 h 629138"/>
                <a:gd name="connsiteX34" fmla="*/ 922216 w 1035539"/>
                <a:gd name="connsiteY34" fmla="*/ 508000 h 629138"/>
                <a:gd name="connsiteX35" fmla="*/ 937846 w 1035539"/>
                <a:gd name="connsiteY35" fmla="*/ 523631 h 629138"/>
                <a:gd name="connsiteX36" fmla="*/ 945662 w 1035539"/>
                <a:gd name="connsiteY36" fmla="*/ 535354 h 629138"/>
                <a:gd name="connsiteX37" fmla="*/ 969108 w 1035539"/>
                <a:gd name="connsiteY37" fmla="*/ 601784 h 629138"/>
                <a:gd name="connsiteX38" fmla="*/ 984739 w 1035539"/>
                <a:gd name="connsiteY38" fmla="*/ 621323 h 629138"/>
                <a:gd name="connsiteX39" fmla="*/ 1035539 w 1035539"/>
                <a:gd name="connsiteY39" fmla="*/ 629138 h 629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35539" h="629138">
                  <a:moveTo>
                    <a:pt x="0" y="0"/>
                  </a:moveTo>
                  <a:cubicBezTo>
                    <a:pt x="3908" y="6513"/>
                    <a:pt x="6352" y="14167"/>
                    <a:pt x="11723" y="19538"/>
                  </a:cubicBezTo>
                  <a:cubicBezTo>
                    <a:pt x="18365" y="26180"/>
                    <a:pt x="28527" y="28527"/>
                    <a:pt x="35169" y="35169"/>
                  </a:cubicBezTo>
                  <a:cubicBezTo>
                    <a:pt x="46306" y="46306"/>
                    <a:pt x="39919" y="40941"/>
                    <a:pt x="54708" y="50800"/>
                  </a:cubicBezTo>
                  <a:cubicBezTo>
                    <a:pt x="57313" y="54708"/>
                    <a:pt x="58540" y="60034"/>
                    <a:pt x="62523" y="62523"/>
                  </a:cubicBezTo>
                  <a:cubicBezTo>
                    <a:pt x="69509" y="66889"/>
                    <a:pt x="85969" y="70338"/>
                    <a:pt x="85969" y="70338"/>
                  </a:cubicBezTo>
                  <a:cubicBezTo>
                    <a:pt x="110314" y="94683"/>
                    <a:pt x="75067" y="61767"/>
                    <a:pt x="105508" y="82061"/>
                  </a:cubicBezTo>
                  <a:cubicBezTo>
                    <a:pt x="110106" y="85127"/>
                    <a:pt x="112687" y="90639"/>
                    <a:pt x="117231" y="93785"/>
                  </a:cubicBezTo>
                  <a:cubicBezTo>
                    <a:pt x="129720" y="102432"/>
                    <a:pt x="156308" y="117231"/>
                    <a:pt x="156308" y="117231"/>
                  </a:cubicBezTo>
                  <a:cubicBezTo>
                    <a:pt x="161518" y="123744"/>
                    <a:pt x="165606" y="131341"/>
                    <a:pt x="171939" y="136769"/>
                  </a:cubicBezTo>
                  <a:cubicBezTo>
                    <a:pt x="175066" y="139450"/>
                    <a:pt x="179978" y="138835"/>
                    <a:pt x="183662" y="140677"/>
                  </a:cubicBezTo>
                  <a:cubicBezTo>
                    <a:pt x="187863" y="142777"/>
                    <a:pt x="191718" y="145558"/>
                    <a:pt x="195385" y="148492"/>
                  </a:cubicBezTo>
                  <a:cubicBezTo>
                    <a:pt x="198262" y="150794"/>
                    <a:pt x="200135" y="154264"/>
                    <a:pt x="203200" y="156308"/>
                  </a:cubicBezTo>
                  <a:cubicBezTo>
                    <a:pt x="208047" y="159539"/>
                    <a:pt x="208411" y="155656"/>
                    <a:pt x="218831" y="164123"/>
                  </a:cubicBezTo>
                  <a:cubicBezTo>
                    <a:pt x="229251" y="172590"/>
                    <a:pt x="248790" y="194734"/>
                    <a:pt x="265723" y="207108"/>
                  </a:cubicBezTo>
                  <a:cubicBezTo>
                    <a:pt x="282656" y="219482"/>
                    <a:pt x="315221" y="233809"/>
                    <a:pt x="320431" y="238368"/>
                  </a:cubicBezTo>
                  <a:cubicBezTo>
                    <a:pt x="325641" y="242927"/>
                    <a:pt x="289169" y="227949"/>
                    <a:pt x="296984" y="234462"/>
                  </a:cubicBezTo>
                  <a:cubicBezTo>
                    <a:pt x="304800" y="240975"/>
                    <a:pt x="349739" y="267026"/>
                    <a:pt x="367324" y="277446"/>
                  </a:cubicBezTo>
                  <a:cubicBezTo>
                    <a:pt x="384909" y="287866"/>
                    <a:pt x="397283" y="290472"/>
                    <a:pt x="402493" y="296985"/>
                  </a:cubicBezTo>
                  <a:cubicBezTo>
                    <a:pt x="409439" y="317826"/>
                    <a:pt x="400756" y="302195"/>
                    <a:pt x="418123" y="312615"/>
                  </a:cubicBezTo>
                  <a:cubicBezTo>
                    <a:pt x="421282" y="314511"/>
                    <a:pt x="422300" y="319856"/>
                    <a:pt x="425939" y="320431"/>
                  </a:cubicBezTo>
                  <a:cubicBezTo>
                    <a:pt x="447849" y="323890"/>
                    <a:pt x="470226" y="323036"/>
                    <a:pt x="492369" y="324338"/>
                  </a:cubicBezTo>
                  <a:cubicBezTo>
                    <a:pt x="497579" y="326943"/>
                    <a:pt x="502349" y="330741"/>
                    <a:pt x="508000" y="332154"/>
                  </a:cubicBezTo>
                  <a:cubicBezTo>
                    <a:pt x="523373" y="335997"/>
                    <a:pt x="509303" y="341271"/>
                    <a:pt x="554893" y="339969"/>
                  </a:cubicBezTo>
                  <a:cubicBezTo>
                    <a:pt x="600483" y="338667"/>
                    <a:pt x="734647" y="320431"/>
                    <a:pt x="781539" y="324339"/>
                  </a:cubicBezTo>
                  <a:cubicBezTo>
                    <a:pt x="829734" y="336713"/>
                    <a:pt x="832339" y="397282"/>
                    <a:pt x="844062" y="414215"/>
                  </a:cubicBezTo>
                  <a:cubicBezTo>
                    <a:pt x="855785" y="431148"/>
                    <a:pt x="849777" y="421737"/>
                    <a:pt x="851877" y="425938"/>
                  </a:cubicBezTo>
                  <a:cubicBezTo>
                    <a:pt x="853719" y="429622"/>
                    <a:pt x="853943" y="433977"/>
                    <a:pt x="855785" y="437661"/>
                  </a:cubicBezTo>
                  <a:cubicBezTo>
                    <a:pt x="857885" y="441862"/>
                    <a:pt x="860279" y="446064"/>
                    <a:pt x="863600" y="449385"/>
                  </a:cubicBezTo>
                  <a:cubicBezTo>
                    <a:pt x="871174" y="456959"/>
                    <a:pt x="877513" y="457930"/>
                    <a:pt x="887046" y="461108"/>
                  </a:cubicBezTo>
                  <a:cubicBezTo>
                    <a:pt x="889651" y="463713"/>
                    <a:pt x="891703" y="467028"/>
                    <a:pt x="894862" y="468923"/>
                  </a:cubicBezTo>
                  <a:cubicBezTo>
                    <a:pt x="898394" y="471042"/>
                    <a:pt x="903672" y="469918"/>
                    <a:pt x="906585" y="472831"/>
                  </a:cubicBezTo>
                  <a:cubicBezTo>
                    <a:pt x="909498" y="475744"/>
                    <a:pt x="908651" y="480870"/>
                    <a:pt x="910493" y="484554"/>
                  </a:cubicBezTo>
                  <a:cubicBezTo>
                    <a:pt x="912593" y="488755"/>
                    <a:pt x="916208" y="492076"/>
                    <a:pt x="918308" y="496277"/>
                  </a:cubicBezTo>
                  <a:cubicBezTo>
                    <a:pt x="920150" y="499961"/>
                    <a:pt x="919822" y="504648"/>
                    <a:pt x="922216" y="508000"/>
                  </a:cubicBezTo>
                  <a:cubicBezTo>
                    <a:pt x="926499" y="513996"/>
                    <a:pt x="933051" y="518037"/>
                    <a:pt x="937846" y="523631"/>
                  </a:cubicBezTo>
                  <a:cubicBezTo>
                    <a:pt x="940902" y="527197"/>
                    <a:pt x="940452" y="522329"/>
                    <a:pt x="945662" y="535354"/>
                  </a:cubicBezTo>
                  <a:cubicBezTo>
                    <a:pt x="950872" y="548379"/>
                    <a:pt x="958688" y="592015"/>
                    <a:pt x="969108" y="601784"/>
                  </a:cubicBezTo>
                  <a:cubicBezTo>
                    <a:pt x="979529" y="611553"/>
                    <a:pt x="973667" y="616764"/>
                    <a:pt x="984739" y="621323"/>
                  </a:cubicBezTo>
                  <a:cubicBezTo>
                    <a:pt x="995811" y="625882"/>
                    <a:pt x="1029840" y="621811"/>
                    <a:pt x="1035539" y="629138"/>
                  </a:cubicBezTo>
                </a:path>
              </a:pathLst>
            </a:custGeom>
            <a:noFill/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 dirty="0"/>
            </a:p>
          </p:txBody>
        </p:sp>
      </p:grpSp>
    </p:spTree>
    <p:extLst>
      <p:ext uri="{BB962C8B-B14F-4D97-AF65-F5344CB8AC3E}">
        <p14:creationId xmlns:p14="http://schemas.microsoft.com/office/powerpoint/2010/main" val="25739952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4132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Activité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Sers-toi des cartes en ligne pour trouver la distance entre des points de repère connus.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921000"/>
            <a:ext cx="9702800" cy="21440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Exemple :  Ta maison est-elle à plus de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				exactement à  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à moins de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		de l’école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 		Fais une prédiction puis vérifie la réponse.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7010400"/>
            <a:ext cx="52730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E-24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1719390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44500"/>
            <a:ext cx="9508490" cy="27617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Crée la carte d’un lieu que tu as déjà visité ou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 tu aimerais visiter.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Indique le point de départ et la destination, puis planifie un trajet approprié pour faire le voyage.</a:t>
            </a:r>
          </a:p>
        </p:txBody>
      </p:sp>
    </p:spTree>
    <p:extLst>
      <p:ext uri="{BB962C8B-B14F-4D97-AF65-F5344CB8AC3E}">
        <p14:creationId xmlns:p14="http://schemas.microsoft.com/office/powerpoint/2010/main" val="37186964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82600"/>
            <a:ext cx="91719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Qu’est-ce qui est le plus long, 3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987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Explique.</a:t>
            </a:r>
          </a:p>
        </p:txBody>
      </p:sp>
    </p:spTree>
    <p:extLst>
      <p:ext uri="{BB962C8B-B14F-4D97-AF65-F5344CB8AC3E}">
        <p14:creationId xmlns:p14="http://schemas.microsoft.com/office/powerpoint/2010/main" val="31811255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95300"/>
            <a:ext cx="9194800" cy="325473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Jim mène une charrette du Nord-Ouest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sur une distance de 567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puis la fait flotter sur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une distance de 248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avant de la mener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sur une distance de 226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distance a parcouru Jim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A-t-il parcouru plus de 1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49529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D5FB1C08-54B3-86EB-A837-5A95560789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24" y="2216658"/>
            <a:ext cx="6245352" cy="200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5903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3.1 p. 104</a:t>
            </a:r>
            <a:r>
              <a:rPr lang="en-CA" sz="28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105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1187833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57200"/>
            <a:ext cx="9248140" cy="35526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kilomètre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est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 de mesure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bien plus grande qu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’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à un centimètre.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Abréviations :	centimètre =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	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		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=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	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		kilomètre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=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299" y="5156200"/>
            <a:ext cx="9543003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Quelles références peut-on utiliser pour mesurer 1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km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" y="4470400"/>
            <a:ext cx="6598836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Encerclez les lettres de l’abréviation de chaque unité.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5300" y="6946900"/>
            <a:ext cx="56921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E-20 pour plus de détails.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15F2DDC-7D78-4184-BAA0-E698FEA0F407}"/>
              </a:ext>
            </a:extLst>
          </p:cNvPr>
          <p:cNvCxnSpPr/>
          <p:nvPr/>
        </p:nvCxnSpPr>
        <p:spPr>
          <a:xfrm>
            <a:off x="0" y="495472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734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569" y="840851"/>
            <a:ext cx="405004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= 1 000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2115" y="3340100"/>
            <a:ext cx="963589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1 000 = ______ centaines = _____ dizaines = _____ unités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6946900"/>
            <a:ext cx="753542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Démontrez à l’aide de blocs de base dix. 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E-21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2115" y="2131080"/>
            <a:ext cx="904407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100 = _____ dizaines = 100 unités</a:t>
            </a:r>
          </a:p>
        </p:txBody>
      </p:sp>
    </p:spTree>
    <p:extLst>
      <p:ext uri="{BB962C8B-B14F-4D97-AF65-F5344CB8AC3E}">
        <p14:creationId xmlns:p14="http://schemas.microsoft.com/office/powerpoint/2010/main" val="647590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5000" y="939800"/>
            <a:ext cx="9525000" cy="115986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 terrain de soccer mesure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environ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100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Il y a ____ terrains de soccer dans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5000" y="3429000"/>
            <a:ext cx="9364599" cy="195072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5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 autobus scolaire mesure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environ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10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long. </a:t>
            </a:r>
          </a:p>
          <a:p>
            <a:pPr algn="l" rtl="0">
              <a:lnSpc>
                <a:spcPct val="114000"/>
              </a:lnSpc>
              <a:spcAft>
                <a:spcPts val="15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____ autobus scolaires peuvent se stationner le long d’un terrain de soccer. </a:t>
            </a:r>
          </a:p>
          <a:p>
            <a:pPr algn="l" rtl="0">
              <a:lnSpc>
                <a:spcPct val="114000"/>
              </a:lnSpc>
              <a:spcAft>
                <a:spcPts val="15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____ autobus scolaires peuvent se stationner le long de 1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latin typeface="Century Gothic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5000" y="203200"/>
            <a:ext cx="7494116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Servons-nous de cette information pour résoudre des problèmes.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85E14B0-6C94-41F9-BCDF-545DDA8E0BBF}"/>
              </a:ext>
            </a:extLst>
          </p:cNvPr>
          <p:cNvCxnSpPr/>
          <p:nvPr/>
        </p:nvCxnSpPr>
        <p:spPr>
          <a:xfrm>
            <a:off x="0" y="308416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123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95300"/>
            <a:ext cx="95021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Qu’est-ce qui est plus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long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150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1 000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Comment le sais-tu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5300" y="4051300"/>
            <a:ext cx="95021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Qu’est-ce qui est plus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150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fr-ca" sz="2800" dirty="0">
                <a:solidFill>
                  <a:srgbClr val="000000"/>
                </a:solidFill>
              </a:rPr>
              <a:t>Comment le sais-tu</a:t>
            </a:r>
            <a:r>
              <a:rPr lang="fr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1FA031A-9663-49B0-8BB2-DD95BB59A7D5}"/>
              </a:ext>
            </a:extLst>
          </p:cNvPr>
          <p:cNvCxnSpPr/>
          <p:nvPr/>
        </p:nvCxnSpPr>
        <p:spPr>
          <a:xfrm>
            <a:off x="0" y="370409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42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9349740" cy="20856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Un élève pense que 359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est plus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 long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que 1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km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parce que 359 est un nombre plus grand que 1.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15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Est-ce que cet élève a raison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6299200"/>
            <a:ext cx="8157591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Est-ce que 999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est plus long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que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dirty="0">
                <a:solidFill>
                  <a:srgbClr val="000000"/>
                </a:solidFill>
              </a:rPr>
              <a:t>Comment le sais-tu</a:t>
            </a:r>
            <a:r>
              <a:rPr lang="fr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6870D89-3B7A-48C1-83C8-EC3E73411D6A}"/>
              </a:ext>
            </a:extLst>
          </p:cNvPr>
          <p:cNvCxnSpPr/>
          <p:nvPr/>
        </p:nvCxnSpPr>
        <p:spPr>
          <a:xfrm>
            <a:off x="0" y="601334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2A125752-30F5-4DBF-BC2B-090A0AC39AA6}"/>
              </a:ext>
            </a:extLst>
          </p:cNvPr>
          <p:cNvSpPr/>
          <p:nvPr/>
        </p:nvSpPr>
        <p:spPr>
          <a:xfrm>
            <a:off x="495300" y="5143927"/>
            <a:ext cx="9211331" cy="583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</a:rPr>
              <a:t>Quel est le plus grand nombre à trois chiffres</a:t>
            </a:r>
            <a:r>
              <a:rPr lang="fr-ca" sz="2800" b="0" i="0" u="none" baseline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2495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50660" y="203200"/>
            <a:ext cx="34569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Montrez des références de 1 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698500"/>
            <a:ext cx="963930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Ce crayon est-il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plus long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que 1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plus court que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ou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à peu près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m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 long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3467100"/>
            <a:ext cx="9171940" cy="26352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Imagine mille crayons comme celui-ci, alignés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bout à bout.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ligne sera-t-elle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plus longue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que 1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km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plus courte que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ou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à peu près de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la même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que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806700"/>
            <a:ext cx="6633726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Montrez les deux autres articles. 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E-22 pour plus de détails.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0700" y="6858000"/>
            <a:ext cx="5829858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Imaginez ensuite un millier de ces deux autres articles.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77A276A-FBC4-4FCA-8BE7-6C628C86EBD2}"/>
              </a:ext>
            </a:extLst>
          </p:cNvPr>
          <p:cNvCxnSpPr/>
          <p:nvPr/>
        </p:nvCxnSpPr>
        <p:spPr>
          <a:xfrm>
            <a:off x="0" y="329661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30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44500"/>
            <a:ext cx="9093200" cy="165282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L’objet mesure-t-il moins de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long,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environ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long, ou plus de un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2413000"/>
            <a:ext cx="463550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une gomme à effacer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3670300"/>
            <a:ext cx="505714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une cuillère en plastique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927600"/>
            <a:ext cx="37871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un pas de géant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6184900"/>
            <a:ext cx="39649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un ski</a:t>
            </a:r>
          </a:p>
        </p:txBody>
      </p:sp>
    </p:spTree>
    <p:extLst>
      <p:ext uri="{BB962C8B-B14F-4D97-AF65-F5344CB8AC3E}">
        <p14:creationId xmlns:p14="http://schemas.microsoft.com/office/powerpoint/2010/main" val="679634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F877FA-973E-4B00-B740-13EB0C2F2E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551F70C-3BA7-46FC-9370-203CD489ABB7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E1CDB24E-7639-45EA-8B33-FD2122A08F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1054</Words>
  <Application>Microsoft Office PowerPoint</Application>
  <PresentationFormat>Custom</PresentationFormat>
  <Paragraphs>96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Natalie Francis</cp:lastModifiedBy>
  <cp:revision>29</cp:revision>
  <dcterms:created xsi:type="dcterms:W3CDTF">2018-05-01T19:45:41Z</dcterms:created>
  <dcterms:modified xsi:type="dcterms:W3CDTF">2023-03-02T20:37:34Z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