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30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0160000" cy="7620000"/>
  <p:notesSz cx="6858000" cy="9144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entury Gothic" panose="020B0502020202020204" pitchFamily="34" charset="0"/>
      <p:regular r:id="rId35"/>
      <p:bold r:id="rId36"/>
      <p:italic r:id="rId37"/>
      <p:boldItalic r:id="rId38"/>
    </p:embeddedFont>
    <p:embeddedFont>
      <p:font typeface="Eras Light ITC" panose="020B0402030504020804" pitchFamily="34" charset="0"/>
      <p:regular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124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9.fntdata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B4C07A2B-9DB3-44FC-A49B-7B9E84354C63}"/>
    <pc:docChg chg="modSld">
      <pc:chgData name="Natalie Francis" userId="e859cff9-ab28-4f1c-8072-00482c704e35" providerId="ADAL" clId="{B4C07A2B-9DB3-44FC-A49B-7B9E84354C63}" dt="2023-03-02T20:40:01.618" v="21" actId="20577"/>
      <pc:docMkLst>
        <pc:docMk/>
      </pc:docMkLst>
      <pc:sldChg chg="modSp mod">
        <pc:chgData name="Natalie Francis" userId="e859cff9-ab28-4f1c-8072-00482c704e35" providerId="ADAL" clId="{B4C07A2B-9DB3-44FC-A49B-7B9E84354C63}" dt="2023-03-02T20:39:48.300" v="2"/>
        <pc:sldMkLst>
          <pc:docMk/>
          <pc:sldMk cId="1973477647" sldId="256"/>
        </pc:sldMkLst>
        <pc:spChg chg="mod">
          <ac:chgData name="Natalie Francis" userId="e859cff9-ab28-4f1c-8072-00482c704e35" providerId="ADAL" clId="{B4C07A2B-9DB3-44FC-A49B-7B9E84354C63}" dt="2023-03-02T20:39:48.300" v="2"/>
          <ac:spMkLst>
            <pc:docMk/>
            <pc:sldMk cId="1973477647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B4C07A2B-9DB3-44FC-A49B-7B9E84354C63}" dt="2023-03-02T20:40:01.618" v="21" actId="20577"/>
        <pc:sldMkLst>
          <pc:docMk/>
          <pc:sldMk cId="1122129211" sldId="280"/>
        </pc:sldMkLst>
        <pc:spChg chg="mod">
          <ac:chgData name="Natalie Francis" userId="e859cff9-ab28-4f1c-8072-00482c704e35" providerId="ADAL" clId="{B4C07A2B-9DB3-44FC-A49B-7B9E84354C63}" dt="2023-03-02T20:40:01.618" v="21" actId="20577"/>
          <ac:spMkLst>
            <pc:docMk/>
            <pc:sldMk cId="1122129211" sldId="280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47C4373C-6DA6-4A42-B931-E4F36113B3C8}"/>
    <pc:docChg chg="undo custSel modSld">
      <pc:chgData name="Natalie Francis" userId="e859cff9-ab28-4f1c-8072-00482c704e35" providerId="ADAL" clId="{47C4373C-6DA6-4A42-B931-E4F36113B3C8}" dt="2023-02-14T14:49:47.371" v="173" actId="20577"/>
      <pc:docMkLst>
        <pc:docMk/>
      </pc:docMkLst>
      <pc:sldChg chg="modSp mod">
        <pc:chgData name="Natalie Francis" userId="e859cff9-ab28-4f1c-8072-00482c704e35" providerId="ADAL" clId="{47C4373C-6DA6-4A42-B931-E4F36113B3C8}" dt="2023-02-14T14:23:41.742" v="78" actId="14100"/>
        <pc:sldMkLst>
          <pc:docMk/>
          <pc:sldMk cId="1973477647" sldId="256"/>
        </pc:sldMkLst>
        <pc:spChg chg="mod">
          <ac:chgData name="Natalie Francis" userId="e859cff9-ab28-4f1c-8072-00482c704e35" providerId="ADAL" clId="{47C4373C-6DA6-4A42-B931-E4F36113B3C8}" dt="2023-02-13T20:22:58.267" v="6"/>
          <ac:spMkLst>
            <pc:docMk/>
            <pc:sldMk cId="1973477647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3T20:22:47.999" v="3" actId="20577"/>
          <ac:spMkLst>
            <pc:docMk/>
            <pc:sldMk cId="1973477647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4T14:23:32.297" v="77"/>
          <ac:spMkLst>
            <pc:docMk/>
            <pc:sldMk cId="1973477647" sldId="256"/>
            <ac:spMk id="8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4T14:23:41.742" v="78" actId="14100"/>
          <ac:spMkLst>
            <pc:docMk/>
            <pc:sldMk cId="1973477647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3T20:23:05.586" v="9"/>
          <ac:spMkLst>
            <pc:docMk/>
            <pc:sldMk cId="1973477647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47C4373C-6DA6-4A42-B931-E4F36113B3C8}" dt="2023-02-13T20:28:58.524" v="16" actId="478"/>
        <pc:sldMkLst>
          <pc:docMk/>
          <pc:sldMk cId="2719666223" sldId="257"/>
        </pc:sldMkLst>
        <pc:picChg chg="del">
          <ac:chgData name="Natalie Francis" userId="e859cff9-ab28-4f1c-8072-00482c704e35" providerId="ADAL" clId="{47C4373C-6DA6-4A42-B931-E4F36113B3C8}" dt="2023-02-13T20:28:58.524" v="16" actId="478"/>
          <ac:picMkLst>
            <pc:docMk/>
            <pc:sldMk cId="2719666223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47C4373C-6DA6-4A42-B931-E4F36113B3C8}" dt="2023-02-13T20:28:56.646" v="15" actId="171"/>
          <ac:picMkLst>
            <pc:docMk/>
            <pc:sldMk cId="2719666223" sldId="257"/>
            <ac:picMk id="4" creationId="{886BD94C-E8E2-9524-36BA-0CE6853BF18E}"/>
          </ac:picMkLst>
        </pc:picChg>
      </pc:sldChg>
      <pc:sldChg chg="modSp">
        <pc:chgData name="Natalie Francis" userId="e859cff9-ab28-4f1c-8072-00482c704e35" providerId="ADAL" clId="{47C4373C-6DA6-4A42-B931-E4F36113B3C8}" dt="2023-02-13T20:29:16.075" v="17" actId="207"/>
        <pc:sldMkLst>
          <pc:docMk/>
          <pc:sldMk cId="1109834162" sldId="258"/>
        </pc:sldMkLst>
        <pc:spChg chg="mod">
          <ac:chgData name="Natalie Francis" userId="e859cff9-ab28-4f1c-8072-00482c704e35" providerId="ADAL" clId="{47C4373C-6DA6-4A42-B931-E4F36113B3C8}" dt="2023-02-13T20:29:16.075" v="17" actId="207"/>
          <ac:spMkLst>
            <pc:docMk/>
            <pc:sldMk cId="1109834162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34:48.977" v="82" actId="14100"/>
        <pc:sldMkLst>
          <pc:docMk/>
          <pc:sldMk cId="1924502285" sldId="264"/>
        </pc:sldMkLst>
        <pc:spChg chg="mod">
          <ac:chgData name="Natalie Francis" userId="e859cff9-ab28-4f1c-8072-00482c704e35" providerId="ADAL" clId="{47C4373C-6DA6-4A42-B931-E4F36113B3C8}" dt="2023-02-14T14:34:48.977" v="82" actId="14100"/>
          <ac:spMkLst>
            <pc:docMk/>
            <pc:sldMk cId="1924502285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0:37.185" v="22" actId="6549"/>
        <pc:sldMkLst>
          <pc:docMk/>
          <pc:sldMk cId="1390328676" sldId="265"/>
        </pc:sldMkLst>
        <pc:spChg chg="mod">
          <ac:chgData name="Natalie Francis" userId="e859cff9-ab28-4f1c-8072-00482c704e35" providerId="ADAL" clId="{47C4373C-6DA6-4A42-B931-E4F36113B3C8}" dt="2023-02-14T14:10:37.185" v="22" actId="6549"/>
          <ac:spMkLst>
            <pc:docMk/>
            <pc:sldMk cId="1390328676" sldId="26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0:52.010" v="23" actId="14100"/>
        <pc:sldMkLst>
          <pc:docMk/>
          <pc:sldMk cId="2134666229" sldId="267"/>
        </pc:sldMkLst>
        <pc:spChg chg="mod">
          <ac:chgData name="Natalie Francis" userId="e859cff9-ab28-4f1c-8072-00482c704e35" providerId="ADAL" clId="{47C4373C-6DA6-4A42-B931-E4F36113B3C8}" dt="2023-02-14T14:10:52.010" v="23" actId="14100"/>
          <ac:spMkLst>
            <pc:docMk/>
            <pc:sldMk cId="2134666229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1:05.577" v="27" actId="14100"/>
        <pc:sldMkLst>
          <pc:docMk/>
          <pc:sldMk cId="3623815585" sldId="269"/>
        </pc:sldMkLst>
        <pc:spChg chg="mod">
          <ac:chgData name="Natalie Francis" userId="e859cff9-ab28-4f1c-8072-00482c704e35" providerId="ADAL" clId="{47C4373C-6DA6-4A42-B931-E4F36113B3C8}" dt="2023-02-14T14:11:05.577" v="27" actId="14100"/>
          <ac:spMkLst>
            <pc:docMk/>
            <pc:sldMk cId="3623815585" sldId="26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3:41.558" v="30" actId="14100"/>
        <pc:sldMkLst>
          <pc:docMk/>
          <pc:sldMk cId="3315059149" sldId="270"/>
        </pc:sldMkLst>
        <pc:spChg chg="mod">
          <ac:chgData name="Natalie Francis" userId="e859cff9-ab28-4f1c-8072-00482c704e35" providerId="ADAL" clId="{47C4373C-6DA6-4A42-B931-E4F36113B3C8}" dt="2023-02-14T14:11:11.198" v="28" actId="14100"/>
          <ac:spMkLst>
            <pc:docMk/>
            <pc:sldMk cId="3315059149" sldId="270"/>
            <ac:spMk id="2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4T14:11:16.369" v="29" actId="14100"/>
          <ac:spMkLst>
            <pc:docMk/>
            <pc:sldMk cId="3315059149" sldId="270"/>
            <ac:spMk id="11" creationId="{00000000-0000-0000-0000-000000000000}"/>
          </ac:spMkLst>
        </pc:spChg>
        <pc:spChg chg="mod">
          <ac:chgData name="Natalie Francis" userId="e859cff9-ab28-4f1c-8072-00482c704e35" providerId="ADAL" clId="{47C4373C-6DA6-4A42-B931-E4F36113B3C8}" dt="2023-02-14T14:13:41.558" v="30" actId="14100"/>
          <ac:spMkLst>
            <pc:docMk/>
            <pc:sldMk cId="3315059149" sldId="270"/>
            <ac:spMk id="1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41:26.254" v="134" actId="20577"/>
        <pc:sldMkLst>
          <pc:docMk/>
          <pc:sldMk cId="3192429478" sldId="271"/>
        </pc:sldMkLst>
        <pc:spChg chg="mod">
          <ac:chgData name="Natalie Francis" userId="e859cff9-ab28-4f1c-8072-00482c704e35" providerId="ADAL" clId="{47C4373C-6DA6-4A42-B931-E4F36113B3C8}" dt="2023-02-14T14:41:26.254" v="134" actId="20577"/>
          <ac:spMkLst>
            <pc:docMk/>
            <pc:sldMk cId="3192429478" sldId="271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42:05.799" v="146" actId="20577"/>
        <pc:sldMkLst>
          <pc:docMk/>
          <pc:sldMk cId="3525895605" sldId="272"/>
        </pc:sldMkLst>
        <pc:spChg chg="mod">
          <ac:chgData name="Natalie Francis" userId="e859cff9-ab28-4f1c-8072-00482c704e35" providerId="ADAL" clId="{47C4373C-6DA6-4A42-B931-E4F36113B3C8}" dt="2023-02-14T14:42:05.799" v="146" actId="20577"/>
          <ac:spMkLst>
            <pc:docMk/>
            <pc:sldMk cId="3525895605" sldId="272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49:47.371" v="173" actId="20577"/>
        <pc:sldMkLst>
          <pc:docMk/>
          <pc:sldMk cId="1657442100" sldId="273"/>
        </pc:sldMkLst>
        <pc:spChg chg="mod">
          <ac:chgData name="Natalie Francis" userId="e859cff9-ab28-4f1c-8072-00482c704e35" providerId="ADAL" clId="{47C4373C-6DA6-4A42-B931-E4F36113B3C8}" dt="2023-02-14T14:49:47.371" v="173" actId="20577"/>
          <ac:spMkLst>
            <pc:docMk/>
            <pc:sldMk cId="1657442100" sldId="273"/>
            <ac:spMk id="19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5:22.708" v="61" actId="6549"/>
        <pc:sldMkLst>
          <pc:docMk/>
          <pc:sldMk cId="4289718460" sldId="275"/>
        </pc:sldMkLst>
        <pc:spChg chg="mod">
          <ac:chgData name="Natalie Francis" userId="e859cff9-ab28-4f1c-8072-00482c704e35" providerId="ADAL" clId="{47C4373C-6DA6-4A42-B931-E4F36113B3C8}" dt="2023-02-14T14:15:22.708" v="61" actId="6549"/>
          <ac:spMkLst>
            <pc:docMk/>
            <pc:sldMk cId="4289718460" sldId="275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5:53.759" v="70" actId="20577"/>
        <pc:sldMkLst>
          <pc:docMk/>
          <pc:sldMk cId="1642408370" sldId="277"/>
        </pc:sldMkLst>
        <pc:spChg chg="mod">
          <ac:chgData name="Natalie Francis" userId="e859cff9-ab28-4f1c-8072-00482c704e35" providerId="ADAL" clId="{47C4373C-6DA6-4A42-B931-E4F36113B3C8}" dt="2023-02-14T14:15:53.759" v="70" actId="20577"/>
          <ac:spMkLst>
            <pc:docMk/>
            <pc:sldMk cId="1642408370" sldId="277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47C4373C-6DA6-4A42-B931-E4F36113B3C8}" dt="2023-02-14T14:16:40.148" v="73"/>
        <pc:sldMkLst>
          <pc:docMk/>
          <pc:sldMk cId="1122129211" sldId="280"/>
        </pc:sldMkLst>
        <pc:spChg chg="mod">
          <ac:chgData name="Natalie Francis" userId="e859cff9-ab28-4f1c-8072-00482c704e35" providerId="ADAL" clId="{47C4373C-6DA6-4A42-B931-E4F36113B3C8}" dt="2023-02-14T14:16:40.148" v="73"/>
          <ac:spMkLst>
            <pc:docMk/>
            <pc:sldMk cId="1122129211" sldId="28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CF69B2-3441-4690-838A-F2E25D2F4B26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D3C7C-F556-448C-963C-3EAC547F36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5024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663D3C7C-F556-448C-963C-3EAC547F3681}" type="slidenum">
              <a:rPr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109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487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782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606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080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809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801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476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001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18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9217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210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6F357-24C0-4FE8-9F0A-E8CB58DA150D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3E099-06A2-4601-99B1-61CFAF6B20C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88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3.1 Unité 4 Mesures p. E-30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36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9283954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Mesurer le contour d’une forme</a:t>
            </a:r>
            <a:r>
              <a:rPr lang="en-CA" sz="3000" b="0" i="0" u="none" baseline="0" dirty="0">
                <a:solidFill>
                  <a:srgbClr val="000000"/>
                </a:solidFill>
                <a:latin typeface="Century Gothic"/>
              </a:rPr>
              <a:t>—</a:t>
            </a:r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le périmètre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283954" cy="10992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trouveront le périmètre de polygones en comptant les unités et en additionnant la longueur de chaque côté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p. 109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111</a:t>
            </a:r>
          </a:p>
        </p:txBody>
      </p:sp>
    </p:spTree>
    <p:extLst>
      <p:ext uri="{BB962C8B-B14F-4D97-AF65-F5344CB8AC3E}">
        <p14:creationId xmlns:p14="http://schemas.microsoft.com/office/powerpoint/2010/main" val="1973477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1280" y="2273300"/>
            <a:ext cx="243713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70780" y="2273300"/>
            <a:ext cx="3679317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+ 5 + 3 + 4 + 6 + 3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469900"/>
            <a:ext cx="944991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liste de nombres est parfois appelée 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suite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4152900"/>
            <a:ext cx="8573370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Existe-t-il un moyen d’additionner une longue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suite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nombres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999" y="7073900"/>
            <a:ext cx="376254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39032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1526675"/>
            <a:ext cx="9502140" cy="456496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+ 4 + 8 = ____                  b) 3 + 7 + 5 = ____     </a:t>
            </a: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 + 2 + 4 = ____                  d) 2 + 5 + 1 = ____ </a:t>
            </a: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 + 6 + 3 + 4 = ____            f) 4 + 7 + 2 + 3 = ____</a:t>
            </a: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4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3 + 3 + 3 + 3 = ____            h) 5 + 1 + 9 + 5 = ____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700" y="444500"/>
            <a:ext cx="8723784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Encercle les groupes de 10 et additionne.</a:t>
            </a:r>
          </a:p>
        </p:txBody>
      </p:sp>
    </p:spTree>
    <p:extLst>
      <p:ext uri="{BB962C8B-B14F-4D97-AF65-F5344CB8AC3E}">
        <p14:creationId xmlns:p14="http://schemas.microsoft.com/office/powerpoint/2010/main" val="1429976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95300"/>
            <a:ext cx="92290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Cette suite contient-elle des paires qui font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10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4080" y="3098800"/>
            <a:ext cx="836777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  +  5  +  2  +  4  +  7  +  1  =  _____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6908800"/>
            <a:ext cx="942514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aux élèves comment employer des cases pour faire le suivi. Voir les détails à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E-33.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34666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00" y="482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les cases pour t’aider à additionner.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546100" y="1705409"/>
            <a:ext cx="3628263" cy="1014911"/>
            <a:chOff x="546100" y="1705409"/>
            <a:chExt cx="3628263" cy="1014911"/>
          </a:xfrm>
        </p:grpSpPr>
        <p:sp>
          <p:nvSpPr>
            <p:cNvPr id="3" name="TextBox 2"/>
            <p:cNvSpPr txBox="1"/>
            <p:nvPr/>
          </p:nvSpPr>
          <p:spPr>
            <a:xfrm>
              <a:off x="546100" y="2197100"/>
              <a:ext cx="362826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2 + 4 + 3 = ____</a:t>
              </a:r>
            </a:p>
          </p:txBody>
        </p:sp>
        <p:sp>
          <p:nvSpPr>
            <p:cNvPr id="4" name="Freeform 3"/>
            <p:cNvSpPr/>
            <p:nvPr/>
          </p:nvSpPr>
          <p:spPr>
            <a:xfrm>
              <a:off x="1554881" y="1705409"/>
              <a:ext cx="493083" cy="493081"/>
            </a:xfrm>
            <a:custGeom>
              <a:avLst/>
              <a:gdLst/>
              <a:ahLst/>
              <a:cxnLst/>
              <a:rect l="0" t="0" r="0" b="0"/>
              <a:pathLst>
                <a:path w="493083" h="493081">
                  <a:moveTo>
                    <a:pt x="0" y="0"/>
                  </a:moveTo>
                  <a:lnTo>
                    <a:pt x="493082" y="0"/>
                  </a:lnTo>
                  <a:lnTo>
                    <a:pt x="493082" y="493080"/>
                  </a:lnTo>
                  <a:lnTo>
                    <a:pt x="0" y="4930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97500" y="1696105"/>
            <a:ext cx="4244340" cy="1024215"/>
            <a:chOff x="5397500" y="1696105"/>
            <a:chExt cx="4244340" cy="1024215"/>
          </a:xfrm>
        </p:grpSpPr>
        <p:sp>
          <p:nvSpPr>
            <p:cNvPr id="6" name="TextBox 5"/>
            <p:cNvSpPr txBox="1"/>
            <p:nvPr/>
          </p:nvSpPr>
          <p:spPr>
            <a:xfrm>
              <a:off x="5397500" y="2197100"/>
              <a:ext cx="4244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 3 + 5 + 3 = ____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409756" y="1696105"/>
              <a:ext cx="493083" cy="493081"/>
            </a:xfrm>
            <a:custGeom>
              <a:avLst/>
              <a:gdLst/>
              <a:ahLst/>
              <a:cxnLst/>
              <a:rect l="0" t="0" r="0" b="0"/>
              <a:pathLst>
                <a:path w="493083" h="493081">
                  <a:moveTo>
                    <a:pt x="0" y="0"/>
                  </a:moveTo>
                  <a:lnTo>
                    <a:pt x="493082" y="0"/>
                  </a:lnTo>
                  <a:lnTo>
                    <a:pt x="493082" y="493080"/>
                  </a:lnTo>
                  <a:lnTo>
                    <a:pt x="0" y="49308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6100" y="4095095"/>
            <a:ext cx="4345940" cy="1025525"/>
            <a:chOff x="546100" y="4095095"/>
            <a:chExt cx="4345940" cy="1025525"/>
          </a:xfrm>
        </p:grpSpPr>
        <p:sp>
          <p:nvSpPr>
            <p:cNvPr id="9" name="TextBox 8"/>
            <p:cNvSpPr txBox="1"/>
            <p:nvPr/>
          </p:nvSpPr>
          <p:spPr>
            <a:xfrm>
              <a:off x="546100" y="4597400"/>
              <a:ext cx="4345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 3 + 6 + 3 + 2 = ____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574131" y="4095095"/>
              <a:ext cx="1080370" cy="493081"/>
              <a:chOff x="1554881" y="4066220"/>
              <a:chExt cx="1080370" cy="493081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1554881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142169" y="4066220"/>
                <a:ext cx="493082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2" h="493081">
                    <a:moveTo>
                      <a:pt x="0" y="0"/>
                    </a:moveTo>
                    <a:lnTo>
                      <a:pt x="493081" y="0"/>
                    </a:lnTo>
                    <a:lnTo>
                      <a:pt x="493081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397500" y="4095095"/>
            <a:ext cx="3964940" cy="1025525"/>
            <a:chOff x="5397500" y="4095095"/>
            <a:chExt cx="3964940" cy="1025525"/>
          </a:xfrm>
        </p:grpSpPr>
        <p:sp>
          <p:nvSpPr>
            <p:cNvPr id="14" name="TextBox 13"/>
            <p:cNvSpPr txBox="1"/>
            <p:nvPr/>
          </p:nvSpPr>
          <p:spPr>
            <a:xfrm>
              <a:off x="5397500" y="4597400"/>
              <a:ext cx="39649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 3 + 3 + 3 + 3 = ____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425731" y="4095095"/>
              <a:ext cx="1080370" cy="493081"/>
              <a:chOff x="6387231" y="4066220"/>
              <a:chExt cx="1080370" cy="493081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6387231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974518" y="4066220"/>
                <a:ext cx="493083" cy="493081"/>
              </a:xfrm>
              <a:custGeom>
                <a:avLst/>
                <a:gdLst/>
                <a:ahLst/>
                <a:cxnLst/>
                <a:rect l="0" t="0" r="0" b="0"/>
                <a:pathLst>
                  <a:path w="493083" h="493081">
                    <a:moveTo>
                      <a:pt x="0" y="0"/>
                    </a:moveTo>
                    <a:lnTo>
                      <a:pt x="493082" y="0"/>
                    </a:lnTo>
                    <a:lnTo>
                      <a:pt x="493082" y="493080"/>
                    </a:lnTo>
                    <a:lnTo>
                      <a:pt x="0" y="49308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0688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753457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Additionne.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143000"/>
            <a:ext cx="9715500" cy="47932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3000"/>
              </a:lnSpc>
              <a:spcAft>
                <a:spcPts val="4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 + 3 + 5 = _____                b) 2 + 2 + 2 = _____  </a:t>
            </a:r>
          </a:p>
          <a:p>
            <a:pPr algn="l" rtl="0">
              <a:lnSpc>
                <a:spcPct val="113000"/>
              </a:lnSpc>
              <a:spcAft>
                <a:spcPts val="4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 + 2 + 2 = _____                d) 2 + 3 + 4 + 3 = _____ </a:t>
            </a:r>
          </a:p>
          <a:p>
            <a:pPr algn="l" rtl="0">
              <a:lnSpc>
                <a:spcPct val="113000"/>
              </a:lnSpc>
              <a:spcAft>
                <a:spcPts val="4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3 + 3 + 7 + 2 = _____          f) 3 + 3 + 3 + 2 = _____</a:t>
            </a:r>
          </a:p>
          <a:p>
            <a:pPr algn="l" rtl="0">
              <a:lnSpc>
                <a:spcPct val="113000"/>
              </a:lnSpc>
              <a:spcAft>
                <a:spcPts val="4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4 + 2 + 2 + 2 = _____	  h) 2 + 2 + 2 + 2 = _____</a:t>
            </a:r>
          </a:p>
          <a:p>
            <a:pPr algn="l" rtl="0">
              <a:lnSpc>
                <a:spcPct val="113000"/>
              </a:lnSpc>
              <a:spcAft>
                <a:spcPts val="4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i) 2 + 3 + 2 + 3 = _____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D14632-90D4-4902-AFD8-AB9CCE559409}"/>
              </a:ext>
            </a:extLst>
          </p:cNvPr>
          <p:cNvSpPr/>
          <p:nvPr/>
        </p:nvSpPr>
        <p:spPr>
          <a:xfrm>
            <a:off x="444500" y="6628107"/>
            <a:ext cx="6526146" cy="5404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</a:rPr>
              <a:t> 3 + 7 + 3 + 4 + 1 + 3 + 5 + 2 + 6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E81F46-D375-438F-97FC-5FB610F011DB}"/>
              </a:ext>
            </a:extLst>
          </p:cNvPr>
          <p:cNvCxnSpPr/>
          <p:nvPr/>
        </p:nvCxnSpPr>
        <p:spPr>
          <a:xfrm>
            <a:off x="0" y="638530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81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342900"/>
            <a:ext cx="9174793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J’aimerais avoir une manière plus rapide de trouver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46957" y="2717165"/>
            <a:ext cx="2466156" cy="1699883"/>
            <a:chOff x="3846957" y="2717165"/>
            <a:chExt cx="2466156" cy="1699883"/>
          </a:xfrm>
        </p:grpSpPr>
        <p:sp>
          <p:nvSpPr>
            <p:cNvPr id="3" name="Freeform 2"/>
            <p:cNvSpPr/>
            <p:nvPr/>
          </p:nvSpPr>
          <p:spPr>
            <a:xfrm>
              <a:off x="3970027" y="2854706"/>
              <a:ext cx="781027" cy="781172"/>
            </a:xfrm>
            <a:custGeom>
              <a:avLst/>
              <a:gdLst/>
              <a:ahLst/>
              <a:cxnLst/>
              <a:rect l="0" t="0" r="0" b="0"/>
              <a:pathLst>
                <a:path w="781027" h="781172">
                  <a:moveTo>
                    <a:pt x="0" y="0"/>
                  </a:moveTo>
                  <a:lnTo>
                    <a:pt x="781026" y="0"/>
                  </a:lnTo>
                  <a:lnTo>
                    <a:pt x="781026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751055" y="2854706"/>
              <a:ext cx="781028" cy="781172"/>
            </a:xfrm>
            <a:custGeom>
              <a:avLst/>
              <a:gdLst/>
              <a:ahLst/>
              <a:cxnLst/>
              <a:rect l="0" t="0" r="0" b="0"/>
              <a:pathLst>
                <a:path w="781028" h="781172">
                  <a:moveTo>
                    <a:pt x="0" y="0"/>
                  </a:moveTo>
                  <a:lnTo>
                    <a:pt x="781027" y="0"/>
                  </a:lnTo>
                  <a:lnTo>
                    <a:pt x="781027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532084" y="2854706"/>
              <a:ext cx="781029" cy="781172"/>
            </a:xfrm>
            <a:custGeom>
              <a:avLst/>
              <a:gdLst/>
              <a:ahLst/>
              <a:cxnLst/>
              <a:rect l="0" t="0" r="0" b="0"/>
              <a:pathLst>
                <a:path w="781029" h="781172">
                  <a:moveTo>
                    <a:pt x="0" y="0"/>
                  </a:moveTo>
                  <a:lnTo>
                    <a:pt x="781028" y="0"/>
                  </a:lnTo>
                  <a:lnTo>
                    <a:pt x="781028" y="781171"/>
                  </a:lnTo>
                  <a:lnTo>
                    <a:pt x="0" y="78117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3970027" y="3635878"/>
              <a:ext cx="781027" cy="781170"/>
            </a:xfrm>
            <a:custGeom>
              <a:avLst/>
              <a:gdLst/>
              <a:ahLst/>
              <a:cxnLst/>
              <a:rect l="0" t="0" r="0" b="0"/>
              <a:pathLst>
                <a:path w="781027" h="781170">
                  <a:moveTo>
                    <a:pt x="0" y="0"/>
                  </a:moveTo>
                  <a:lnTo>
                    <a:pt x="781026" y="0"/>
                  </a:lnTo>
                  <a:lnTo>
                    <a:pt x="781026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532084" y="3635878"/>
              <a:ext cx="781029" cy="781170"/>
            </a:xfrm>
            <a:custGeom>
              <a:avLst/>
              <a:gdLst/>
              <a:ahLst/>
              <a:cxnLst/>
              <a:rect l="0" t="0" r="0" b="0"/>
              <a:pathLst>
                <a:path w="781029" h="781170">
                  <a:moveTo>
                    <a:pt x="0" y="0"/>
                  </a:moveTo>
                  <a:lnTo>
                    <a:pt x="781028" y="0"/>
                  </a:lnTo>
                  <a:lnTo>
                    <a:pt x="781028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4751055" y="3635878"/>
              <a:ext cx="781028" cy="781170"/>
            </a:xfrm>
            <a:custGeom>
              <a:avLst/>
              <a:gdLst/>
              <a:ahLst/>
              <a:cxnLst/>
              <a:rect l="0" t="0" r="0" b="0"/>
              <a:pathLst>
                <a:path w="781028" h="781170">
                  <a:moveTo>
                    <a:pt x="0" y="0"/>
                  </a:moveTo>
                  <a:lnTo>
                    <a:pt x="781027" y="0"/>
                  </a:lnTo>
                  <a:lnTo>
                    <a:pt x="781027" y="781169"/>
                  </a:lnTo>
                  <a:lnTo>
                    <a:pt x="0" y="7811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3846957" y="2717165"/>
              <a:ext cx="291846" cy="291846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95299" y="1482549"/>
            <a:ext cx="8310497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Chaque carré de ce rectangle mesure 1 cm de large et 1 cm de haut.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" y="6921500"/>
            <a:ext cx="520404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E-34 pour consulter les sujets de discussion. N'oubliez pas d'inclure les unités dans la réponse!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36800" y="5664200"/>
            <a:ext cx="21752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val="3315059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368300"/>
            <a:ext cx="8583295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Écris la phrase d’addition pour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31800" y="2400300"/>
            <a:ext cx="3488055" cy="2185432"/>
            <a:chOff x="431800" y="2400300"/>
            <a:chExt cx="3488055" cy="2185432"/>
          </a:xfrm>
        </p:grpSpPr>
        <p:grpSp>
          <p:nvGrpSpPr>
            <p:cNvPr id="15" name="Group 14"/>
            <p:cNvGrpSpPr/>
            <p:nvPr/>
          </p:nvGrpSpPr>
          <p:grpSpPr>
            <a:xfrm>
              <a:off x="609600" y="2400300"/>
              <a:ext cx="3310255" cy="2185432"/>
              <a:chOff x="609600" y="2400300"/>
              <a:chExt cx="3310255" cy="218543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657255" y="2886871"/>
                <a:ext cx="1224408" cy="1221193"/>
                <a:chOff x="1657255" y="2886871"/>
                <a:chExt cx="1224408" cy="1221193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1657255" y="2886871"/>
                  <a:ext cx="612176" cy="61229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12176" h="612290">
                      <a:moveTo>
                        <a:pt x="0" y="0"/>
                      </a:moveTo>
                      <a:lnTo>
                        <a:pt x="612175" y="0"/>
                      </a:lnTo>
                      <a:lnTo>
                        <a:pt x="612175" y="612289"/>
                      </a:lnTo>
                      <a:lnTo>
                        <a:pt x="0" y="61228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2269429" y="2886871"/>
                  <a:ext cx="612175" cy="61229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12175" h="612290">
                      <a:moveTo>
                        <a:pt x="0" y="0"/>
                      </a:moveTo>
                      <a:lnTo>
                        <a:pt x="612174" y="0"/>
                      </a:lnTo>
                      <a:lnTo>
                        <a:pt x="612174" y="612289"/>
                      </a:lnTo>
                      <a:lnTo>
                        <a:pt x="0" y="61228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grpSp>
              <p:nvGrpSpPr>
                <p:cNvPr id="7" name="Group 6"/>
                <p:cNvGrpSpPr/>
                <p:nvPr/>
              </p:nvGrpSpPr>
              <p:grpSpPr>
                <a:xfrm>
                  <a:off x="1657311" y="3495774"/>
                  <a:ext cx="1224352" cy="612290"/>
                  <a:chOff x="1657311" y="3495774"/>
                  <a:chExt cx="1224352" cy="612290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1657311" y="3495774"/>
                    <a:ext cx="612176" cy="61229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612176" h="612290">
                        <a:moveTo>
                          <a:pt x="0" y="0"/>
                        </a:moveTo>
                        <a:lnTo>
                          <a:pt x="612175" y="0"/>
                        </a:lnTo>
                        <a:lnTo>
                          <a:pt x="612175" y="612289"/>
                        </a:lnTo>
                        <a:lnTo>
                          <a:pt x="0" y="61228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269486" y="3495774"/>
                    <a:ext cx="612177" cy="61229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612177" h="612290">
                        <a:moveTo>
                          <a:pt x="0" y="0"/>
                        </a:moveTo>
                        <a:lnTo>
                          <a:pt x="612176" y="0"/>
                        </a:lnTo>
                        <a:lnTo>
                          <a:pt x="612176" y="612289"/>
                        </a:lnTo>
                        <a:lnTo>
                          <a:pt x="0" y="61228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778000" y="2400300"/>
                <a:ext cx="986155" cy="2185432"/>
                <a:chOff x="1778000" y="2400300"/>
                <a:chExt cx="986155" cy="2185432"/>
              </a:xfrm>
            </p:grpSpPr>
            <p:sp>
              <p:nvSpPr>
                <p:cNvPr id="9" name="TextBox 8"/>
                <p:cNvSpPr txBox="1"/>
                <p:nvPr/>
              </p:nvSpPr>
              <p:spPr>
                <a:xfrm>
                  <a:off x="1732280" y="24003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fr-ca" sz="2500" b="0" i="0" u="none" baseline="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732280" y="42164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fr-ca" sz="2500" b="0" i="0" u="none" baseline="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609600" y="3314700"/>
                <a:ext cx="3310255" cy="369332"/>
                <a:chOff x="609600" y="3314700"/>
                <a:chExt cx="3310255" cy="369332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87980" y="33147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fr-ca" sz="2500" b="0" i="0" u="none" baseline="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63880" y="3314700"/>
                  <a:ext cx="1077595" cy="300103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ctr" rtl="0"/>
                  <a:r>
                    <a:rPr lang="fr-ca" sz="2500" b="0" i="0" u="none" baseline="0">
                      <a:solidFill>
                        <a:srgbClr val="000000"/>
                      </a:solidFill>
                      <a:latin typeface="Century Gothic"/>
                    </a:rPr>
                    <a:t>2 </a:t>
                  </a:r>
                  <a:r>
                    <a:rPr lang="fr-ca" sz="2500" b="0" i="0" u="none" baseline="0">
                      <a:solidFill>
                        <a:srgbClr val="0000FF"/>
                      </a:solidFill>
                      <a:latin typeface="Century Gothic"/>
                    </a:rPr>
                    <a:t>cm</a:t>
                  </a:r>
                </a:p>
              </p:txBody>
            </p:sp>
          </p:grpSp>
        </p:grpSp>
        <p:sp>
          <p:nvSpPr>
            <p:cNvPr id="16" name="TextBox 15"/>
            <p:cNvSpPr txBox="1"/>
            <p:nvPr/>
          </p:nvSpPr>
          <p:spPr>
            <a:xfrm>
              <a:off x="431800" y="2400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76800" y="2400300"/>
            <a:ext cx="5001895" cy="2700403"/>
            <a:chOff x="4876800" y="2400300"/>
            <a:chExt cx="5001895" cy="2700403"/>
          </a:xfrm>
        </p:grpSpPr>
        <p:sp>
          <p:nvSpPr>
            <p:cNvPr id="18" name="TextBox 17"/>
            <p:cNvSpPr txBox="1"/>
            <p:nvPr/>
          </p:nvSpPr>
          <p:spPr>
            <a:xfrm>
              <a:off x="4876800" y="2400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195314" y="2845054"/>
              <a:ext cx="2516630" cy="1887824"/>
              <a:chOff x="6195314" y="2845054"/>
              <a:chExt cx="2516630" cy="1887824"/>
            </a:xfrm>
          </p:grpSpPr>
          <p:sp>
            <p:nvSpPr>
              <p:cNvPr id="19" name="Freeform 18"/>
              <p:cNvSpPr/>
              <p:nvPr/>
            </p:nvSpPr>
            <p:spPr>
              <a:xfrm>
                <a:off x="6195314" y="2845054"/>
                <a:ext cx="629159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9" h="629276">
                    <a:moveTo>
                      <a:pt x="0" y="0"/>
                    </a:moveTo>
                    <a:lnTo>
                      <a:pt x="629158" y="0"/>
                    </a:lnTo>
                    <a:lnTo>
                      <a:pt x="629158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6824472" y="2845054"/>
                <a:ext cx="629159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9" h="629276">
                    <a:moveTo>
                      <a:pt x="0" y="0"/>
                    </a:moveTo>
                    <a:lnTo>
                      <a:pt x="629158" y="0"/>
                    </a:lnTo>
                    <a:lnTo>
                      <a:pt x="629158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8082786" y="2845054"/>
                <a:ext cx="629158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6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7453630" y="2845054"/>
                <a:ext cx="629161" cy="629276"/>
              </a:xfrm>
              <a:custGeom>
                <a:avLst/>
                <a:gdLst/>
                <a:ahLst/>
                <a:cxnLst/>
                <a:rect l="0" t="0" r="0" b="0"/>
                <a:pathLst>
                  <a:path w="629161" h="629276">
                    <a:moveTo>
                      <a:pt x="0" y="0"/>
                    </a:moveTo>
                    <a:lnTo>
                      <a:pt x="629160" y="0"/>
                    </a:lnTo>
                    <a:lnTo>
                      <a:pt x="629160" y="629275"/>
                    </a:lnTo>
                    <a:lnTo>
                      <a:pt x="0" y="62927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8082786" y="4103605"/>
                <a:ext cx="629158" cy="629273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3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2"/>
                    </a:lnTo>
                    <a:lnTo>
                      <a:pt x="0" y="6292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8082786" y="3474330"/>
                <a:ext cx="629158" cy="629277"/>
              </a:xfrm>
              <a:custGeom>
                <a:avLst/>
                <a:gdLst/>
                <a:ahLst/>
                <a:cxnLst/>
                <a:rect l="0" t="0" r="0" b="0"/>
                <a:pathLst>
                  <a:path w="629158" h="629277">
                    <a:moveTo>
                      <a:pt x="0" y="0"/>
                    </a:moveTo>
                    <a:lnTo>
                      <a:pt x="629157" y="0"/>
                    </a:lnTo>
                    <a:lnTo>
                      <a:pt x="629157" y="629276"/>
                    </a:lnTo>
                    <a:lnTo>
                      <a:pt x="0" y="62927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140475" y="4003175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92900" y="35306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801100" y="35941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937500" y="48006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245100" y="29464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959600" y="2400300"/>
              <a:ext cx="107759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4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2429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400" y="393700"/>
            <a:ext cx="9893160" cy="15230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Une fourmi marche le long de la bordure de la forme. Elle part du point. Quelle distance a-t-elle couverte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Additionne la longueur des côtés.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06400" y="2247671"/>
            <a:ext cx="3505835" cy="1969761"/>
            <a:chOff x="406400" y="2247671"/>
            <a:chExt cx="3505835" cy="1969761"/>
          </a:xfrm>
        </p:grpSpPr>
        <p:sp>
          <p:nvSpPr>
            <p:cNvPr id="3" name="TextBox 2"/>
            <p:cNvSpPr txBox="1"/>
            <p:nvPr/>
          </p:nvSpPr>
          <p:spPr>
            <a:xfrm>
              <a:off x="406400" y="2247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06600" y="38481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418082" y="2247671"/>
              <a:ext cx="2005111" cy="1597889"/>
              <a:chOff x="1418082" y="2247671"/>
              <a:chExt cx="2005111" cy="1597889"/>
            </a:xfrm>
          </p:grpSpPr>
          <p:sp>
            <p:nvSpPr>
              <p:cNvPr id="5" name="Freeform 4"/>
              <p:cNvSpPr/>
              <p:nvPr/>
            </p:nvSpPr>
            <p:spPr>
              <a:xfrm>
                <a:off x="1501543" y="2247671"/>
                <a:ext cx="1921650" cy="1487282"/>
              </a:xfrm>
              <a:custGeom>
                <a:avLst/>
                <a:gdLst/>
                <a:ahLst/>
                <a:cxnLst/>
                <a:rect l="0" t="0" r="0" b="0"/>
                <a:pathLst>
                  <a:path w="1921650" h="1487282">
                    <a:moveTo>
                      <a:pt x="960998" y="0"/>
                    </a:moveTo>
                    <a:lnTo>
                      <a:pt x="1921649" y="1487281"/>
                    </a:lnTo>
                    <a:lnTo>
                      <a:pt x="0" y="148728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418082" y="3605530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997200" y="26924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0600" y="26924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6400" y="5003571"/>
            <a:ext cx="3569335" cy="2109461"/>
            <a:chOff x="406400" y="5003571"/>
            <a:chExt cx="3569335" cy="2109461"/>
          </a:xfrm>
        </p:grpSpPr>
        <p:sp>
          <p:nvSpPr>
            <p:cNvPr id="11" name="TextBox 10"/>
            <p:cNvSpPr txBox="1"/>
            <p:nvPr/>
          </p:nvSpPr>
          <p:spPr>
            <a:xfrm>
              <a:off x="2387600" y="67437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60700" y="56388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7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013102" y="5003571"/>
              <a:ext cx="1780896" cy="1732001"/>
              <a:chOff x="2013102" y="5003571"/>
              <a:chExt cx="1780896" cy="1732001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2013102" y="5003571"/>
                <a:ext cx="1645230" cy="1645232"/>
              </a:xfrm>
              <a:custGeom>
                <a:avLst/>
                <a:gdLst/>
                <a:ahLst/>
                <a:cxnLst/>
                <a:rect l="0" t="0" r="0" b="0"/>
                <a:pathLst>
                  <a:path w="1645230" h="1645232">
                    <a:moveTo>
                      <a:pt x="0" y="0"/>
                    </a:moveTo>
                    <a:lnTo>
                      <a:pt x="1645229" y="1645231"/>
                    </a:lnTo>
                    <a:lnTo>
                      <a:pt x="0" y="164523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553968" y="6495542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016000" y="56388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5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400" y="50038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51500" y="2247900"/>
            <a:ext cx="3822000" cy="3043303"/>
            <a:chOff x="5651500" y="2247900"/>
            <a:chExt cx="3822000" cy="3043303"/>
          </a:xfrm>
        </p:grpSpPr>
        <p:grpSp>
          <p:nvGrpSpPr>
            <p:cNvPr id="25" name="Group 24"/>
            <p:cNvGrpSpPr/>
            <p:nvPr/>
          </p:nvGrpSpPr>
          <p:grpSpPr>
            <a:xfrm>
              <a:off x="6703949" y="2564384"/>
              <a:ext cx="1826134" cy="2347086"/>
              <a:chOff x="6703949" y="2564384"/>
              <a:chExt cx="1826134" cy="2347086"/>
            </a:xfrm>
          </p:grpSpPr>
          <p:grpSp>
            <p:nvGrpSpPr>
              <p:cNvPr id="23" name="Group 22"/>
              <p:cNvGrpSpPr/>
              <p:nvPr/>
            </p:nvGrpSpPr>
            <p:grpSpPr>
              <a:xfrm rot="10800000">
                <a:off x="6819012" y="2678937"/>
                <a:ext cx="1711071" cy="2232533"/>
                <a:chOff x="6819012" y="2678937"/>
                <a:chExt cx="1711071" cy="2232533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7049390" y="2678937"/>
                  <a:ext cx="1250442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6819012" y="4911470"/>
                  <a:ext cx="1711071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304277" y="2678937"/>
                  <a:ext cx="225806" cy="223253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6828637" y="2678937"/>
                  <a:ext cx="230378" cy="2232533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Oval 23"/>
              <p:cNvSpPr/>
              <p:nvPr/>
            </p:nvSpPr>
            <p:spPr>
              <a:xfrm>
                <a:off x="6703949" y="2564384"/>
                <a:ext cx="240030" cy="240030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239000" y="49911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943600" y="3594100"/>
              <a:ext cx="3529900" cy="300103"/>
              <a:chOff x="5943600" y="3594100"/>
              <a:chExt cx="3529900" cy="300103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8467025" y="3594100"/>
                <a:ext cx="1006475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5 </a:t>
                </a:r>
                <a:r>
                  <a:rPr lang="fr-ca" sz="25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943600" y="3594100"/>
                <a:ext cx="1006475" cy="300103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500" b="0" i="0" u="none" baseline="0">
                    <a:solidFill>
                      <a:srgbClr val="000000"/>
                    </a:solidFill>
                    <a:latin typeface="Century Gothic"/>
                  </a:rPr>
                  <a:t>5 </a:t>
                </a:r>
                <a:r>
                  <a:rPr lang="fr-ca" sz="2500" b="0" i="0" u="none" baseline="0">
                    <a:solidFill>
                      <a:srgbClr val="0000FF"/>
                    </a:solidFill>
                    <a:latin typeface="Century Gothic"/>
                  </a:rPr>
                  <a:t>cm</a:t>
                </a: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7239000" y="2247900"/>
              <a:ext cx="1006475" cy="3001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4</a:t>
              </a:r>
              <a:r>
                <a:rPr lang="fr-ca" sz="2500" b="0" i="0" u="none" baseline="0">
                  <a:solidFill>
                    <a:srgbClr val="0000FF"/>
                  </a:solidFill>
                  <a:latin typeface="Century Gothic"/>
                </a:rPr>
                <a:t> cm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51500" y="2247900"/>
              <a:ext cx="57975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58956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559300"/>
            <a:ext cx="57978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54633" y="5076444"/>
            <a:ext cx="2554351" cy="1922907"/>
            <a:chOff x="1254633" y="5076444"/>
            <a:chExt cx="2554351" cy="1922907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254633" y="5076444"/>
              <a:ext cx="0" cy="192290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1254633" y="6999351"/>
              <a:ext cx="193725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V="1">
              <a:off x="3191891" y="5722112"/>
              <a:ext cx="0" cy="127723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206242" y="5722112"/>
              <a:ext cx="60274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3808984" y="5076444"/>
              <a:ext cx="0" cy="645668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254633" y="5076444"/>
              <a:ext cx="255435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5537200" y="4559300"/>
            <a:ext cx="593319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371821" y="5076444"/>
            <a:ext cx="2562838" cy="1271270"/>
            <a:chOff x="6352159" y="5076444"/>
            <a:chExt cx="2532866" cy="127127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6352159" y="5076444"/>
              <a:ext cx="0" cy="127127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6352159" y="6337882"/>
              <a:ext cx="2532866" cy="983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8868602" y="5727827"/>
              <a:ext cx="0" cy="61988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6967475" y="5722112"/>
              <a:ext cx="1917550" cy="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6984108" y="5076444"/>
              <a:ext cx="0" cy="65138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6366383" y="5096108"/>
              <a:ext cx="62293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Freeform 17"/>
          <p:cNvSpPr/>
          <p:nvPr/>
        </p:nvSpPr>
        <p:spPr>
          <a:xfrm>
            <a:off x="0" y="0"/>
            <a:ext cx="10250905" cy="4314783"/>
          </a:xfrm>
          <a:custGeom>
            <a:avLst/>
            <a:gdLst/>
            <a:ahLst/>
            <a:cxnLst/>
            <a:rect l="0" t="0" r="0" b="0"/>
            <a:pathLst>
              <a:path w="12971069" h="4432012">
                <a:moveTo>
                  <a:pt x="0" y="0"/>
                </a:moveTo>
                <a:lnTo>
                  <a:pt x="12971068" y="0"/>
                </a:lnTo>
                <a:lnTo>
                  <a:pt x="12971068" y="4432011"/>
                </a:lnTo>
                <a:lnTo>
                  <a:pt x="0" y="4432011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9" name="TextBox 18"/>
          <p:cNvSpPr txBox="1"/>
          <p:nvPr/>
        </p:nvSpPr>
        <p:spPr>
          <a:xfrm>
            <a:off x="444500" y="482600"/>
            <a:ext cx="96291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côté.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Ècris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une phrase d’addition pour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44500" y="2324100"/>
            <a:ext cx="4000039" cy="1481837"/>
            <a:chOff x="444500" y="2324100"/>
            <a:chExt cx="4000039" cy="1481837"/>
          </a:xfrm>
        </p:grpSpPr>
        <p:grpSp>
          <p:nvGrpSpPr>
            <p:cNvPr id="26" name="Group 25"/>
            <p:cNvGrpSpPr/>
            <p:nvPr/>
          </p:nvGrpSpPr>
          <p:grpSpPr>
            <a:xfrm>
              <a:off x="1254886" y="2529840"/>
              <a:ext cx="3189653" cy="1276097"/>
              <a:chOff x="1254886" y="2529840"/>
              <a:chExt cx="3189653" cy="1276097"/>
            </a:xfrm>
          </p:grpSpPr>
          <p:sp>
            <p:nvSpPr>
              <p:cNvPr id="20" name="Freeform 19"/>
              <p:cNvSpPr/>
              <p:nvPr/>
            </p:nvSpPr>
            <p:spPr>
              <a:xfrm>
                <a:off x="1254886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1" name="Freeform 20"/>
              <p:cNvSpPr/>
              <p:nvPr/>
            </p:nvSpPr>
            <p:spPr>
              <a:xfrm>
                <a:off x="1892817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3806606" y="3167888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2530747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806606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168678" y="2529840"/>
                <a:ext cx="637929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29" h="638049">
                    <a:moveTo>
                      <a:pt x="0" y="0"/>
                    </a:moveTo>
                    <a:lnTo>
                      <a:pt x="637928" y="0"/>
                    </a:lnTo>
                    <a:lnTo>
                      <a:pt x="637928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444500" y="2324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37200" y="2324100"/>
            <a:ext cx="4008945" cy="1481838"/>
            <a:chOff x="5537200" y="2324100"/>
            <a:chExt cx="4008945" cy="1481838"/>
          </a:xfrm>
        </p:grpSpPr>
        <p:sp>
          <p:nvSpPr>
            <p:cNvPr id="29" name="TextBox 28"/>
            <p:cNvSpPr txBox="1"/>
            <p:nvPr/>
          </p:nvSpPr>
          <p:spPr>
            <a:xfrm>
              <a:off x="5537200" y="2324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356488" y="2529840"/>
              <a:ext cx="3189657" cy="1276098"/>
              <a:chOff x="6356488" y="2529840"/>
              <a:chExt cx="3189657" cy="1276098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356488" y="2529840"/>
                <a:ext cx="637931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49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6994421" y="2529840"/>
                <a:ext cx="637934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4" h="638049">
                    <a:moveTo>
                      <a:pt x="0" y="0"/>
                    </a:moveTo>
                    <a:lnTo>
                      <a:pt x="637933" y="0"/>
                    </a:lnTo>
                    <a:lnTo>
                      <a:pt x="637933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6356488" y="3167888"/>
                <a:ext cx="637931" cy="638050"/>
              </a:xfrm>
              <a:custGeom>
                <a:avLst/>
                <a:gdLst/>
                <a:ahLst/>
                <a:cxnLst/>
                <a:rect l="0" t="0" r="0" b="0"/>
                <a:pathLst>
                  <a:path w="637931" h="638050">
                    <a:moveTo>
                      <a:pt x="0" y="0"/>
                    </a:moveTo>
                    <a:lnTo>
                      <a:pt x="637930" y="0"/>
                    </a:lnTo>
                    <a:lnTo>
                      <a:pt x="637930" y="638049"/>
                    </a:lnTo>
                    <a:lnTo>
                      <a:pt x="0" y="6380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7632354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908212" y="2529840"/>
                <a:ext cx="637933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3" h="638049">
                    <a:moveTo>
                      <a:pt x="0" y="0"/>
                    </a:moveTo>
                    <a:lnTo>
                      <a:pt x="637932" y="0"/>
                    </a:lnTo>
                    <a:lnTo>
                      <a:pt x="637932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270280" y="2529840"/>
                <a:ext cx="637932" cy="638049"/>
              </a:xfrm>
              <a:custGeom>
                <a:avLst/>
                <a:gdLst/>
                <a:ahLst/>
                <a:cxnLst/>
                <a:rect l="0" t="0" r="0" b="0"/>
                <a:pathLst>
                  <a:path w="637932" h="638049">
                    <a:moveTo>
                      <a:pt x="0" y="0"/>
                    </a:moveTo>
                    <a:lnTo>
                      <a:pt x="637931" y="0"/>
                    </a:lnTo>
                    <a:lnTo>
                      <a:pt x="637931" y="638048"/>
                    </a:lnTo>
                    <a:lnTo>
                      <a:pt x="0" y="6380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6994421" y="3167888"/>
                <a:ext cx="637934" cy="638050"/>
              </a:xfrm>
              <a:custGeom>
                <a:avLst/>
                <a:gdLst/>
                <a:ahLst/>
                <a:cxnLst/>
                <a:rect l="0" t="0" r="0" b="0"/>
                <a:pathLst>
                  <a:path w="637934" h="638050">
                    <a:moveTo>
                      <a:pt x="0" y="0"/>
                    </a:moveTo>
                    <a:lnTo>
                      <a:pt x="637933" y="0"/>
                    </a:lnTo>
                    <a:lnTo>
                      <a:pt x="637933" y="638049"/>
                    </a:lnTo>
                    <a:lnTo>
                      <a:pt x="0" y="6380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</p:grpSp>
      <p:sp>
        <p:nvSpPr>
          <p:cNvPr id="39" name="TextBox 38"/>
          <p:cNvSpPr txBox="1"/>
          <p:nvPr/>
        </p:nvSpPr>
        <p:spPr>
          <a:xfrm>
            <a:off x="4300695" y="212425"/>
            <a:ext cx="5668805" cy="78200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la partie a) avec toute la classe.</a:t>
            </a:r>
          </a:p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Chaque carré fait un 1 cm de large et 1 cm de haut. </a:t>
            </a:r>
          </a:p>
        </p:txBody>
      </p:sp>
    </p:spTree>
    <p:extLst>
      <p:ext uri="{BB962C8B-B14F-4D97-AF65-F5344CB8AC3E}">
        <p14:creationId xmlns:p14="http://schemas.microsoft.com/office/powerpoint/2010/main" val="1657442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74974" y="6761138"/>
            <a:ext cx="7375088" cy="630437"/>
            <a:chOff x="374974" y="6761138"/>
            <a:chExt cx="7375088" cy="630437"/>
          </a:xfrm>
        </p:grpSpPr>
        <p:sp>
          <p:nvSpPr>
            <p:cNvPr id="2" name="Freeform 1"/>
            <p:cNvSpPr/>
            <p:nvPr/>
          </p:nvSpPr>
          <p:spPr>
            <a:xfrm>
              <a:off x="374974" y="6761138"/>
              <a:ext cx="7242065" cy="418795"/>
            </a:xfrm>
            <a:custGeom>
              <a:avLst/>
              <a:gdLst/>
              <a:ahLst/>
              <a:cxnLst/>
              <a:rect l="0" t="0" r="0" b="0"/>
              <a:pathLst>
                <a:path w="7242065" h="418795">
                  <a:moveTo>
                    <a:pt x="0" y="0"/>
                  </a:moveTo>
                  <a:lnTo>
                    <a:pt x="7242064" y="0"/>
                  </a:lnTo>
                  <a:lnTo>
                    <a:pt x="7242064" y="418794"/>
                  </a:lnTo>
                  <a:lnTo>
                    <a:pt x="0" y="41879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8000" y="6806800"/>
              <a:ext cx="7242062" cy="58477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1600" b="0" i="0" u="none" baseline="0" dirty="0">
                  <a:solidFill>
                    <a:srgbClr val="666666"/>
                  </a:solidFill>
                  <a:latin typeface="Century Gothic"/>
                </a:rPr>
                <a:t>Dessinez d’autres formes pour les élèves qui terminent plus rapidement. Voir </a:t>
              </a:r>
              <a:r>
                <a:rPr lang="fr-CA" sz="1600" b="0" i="0" u="none" baseline="0" dirty="0">
                  <a:solidFill>
                    <a:srgbClr val="666666"/>
                  </a:solidFill>
                  <a:latin typeface="Century Gothic"/>
                </a:rPr>
                <a:t>p. </a:t>
              </a:r>
              <a:r>
                <a:rPr lang="fr-ca" sz="1600" b="0" i="0" u="none" baseline="0" dirty="0">
                  <a:solidFill>
                    <a:srgbClr val="666666"/>
                  </a:solidFill>
                  <a:latin typeface="Century Gothic"/>
                </a:rPr>
                <a:t>E-35 pour plus de détails.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889500" y="1333500"/>
            <a:ext cx="461391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f)</a:t>
            </a:r>
          </a:p>
        </p:txBody>
      </p:sp>
      <p:sp>
        <p:nvSpPr>
          <p:cNvPr id="6" name="Freeform 5"/>
          <p:cNvSpPr/>
          <p:nvPr/>
        </p:nvSpPr>
        <p:spPr>
          <a:xfrm>
            <a:off x="374974" y="275791"/>
            <a:ext cx="1491927" cy="765610"/>
          </a:xfrm>
          <a:custGeom>
            <a:avLst/>
            <a:gdLst/>
            <a:ahLst/>
            <a:cxnLst/>
            <a:rect l="0" t="0" r="0" b="0"/>
            <a:pathLst>
              <a:path w="1491927" h="765610">
                <a:moveTo>
                  <a:pt x="0" y="0"/>
                </a:moveTo>
                <a:lnTo>
                  <a:pt x="1491926" y="0"/>
                </a:lnTo>
                <a:lnTo>
                  <a:pt x="1491926" y="765609"/>
                </a:lnTo>
                <a:lnTo>
                  <a:pt x="0" y="765609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TextBox 6"/>
          <p:cNvSpPr txBox="1"/>
          <p:nvPr/>
        </p:nvSpPr>
        <p:spPr>
          <a:xfrm>
            <a:off x="508000" y="1333500"/>
            <a:ext cx="5807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270147" y="1907900"/>
            <a:ext cx="1895839" cy="2541672"/>
            <a:chOff x="1289812" y="1888236"/>
            <a:chExt cx="1893570" cy="257403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920621" y="2532253"/>
              <a:ext cx="0" cy="128600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289812" y="1888236"/>
              <a:ext cx="0" cy="257403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183382" y="3818255"/>
              <a:ext cx="0" cy="62725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306449" y="4462272"/>
              <a:ext cx="187693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3183382" y="1888236"/>
              <a:ext cx="0" cy="644017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1920621" y="2532253"/>
              <a:ext cx="12627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289812" y="1888236"/>
              <a:ext cx="187706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1920621" y="3818255"/>
              <a:ext cx="126276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719244" y="1888236"/>
            <a:ext cx="1896618" cy="2561336"/>
            <a:chOff x="5709412" y="1888236"/>
            <a:chExt cx="1896618" cy="2561336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341237" y="2533269"/>
              <a:ext cx="0" cy="191630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709412" y="1888236"/>
              <a:ext cx="16637" cy="64503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6973570" y="2533269"/>
              <a:ext cx="0" cy="191630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341237" y="4449572"/>
              <a:ext cx="63233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7606030" y="1888236"/>
              <a:ext cx="0" cy="64503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973570" y="2533269"/>
              <a:ext cx="632460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9412" y="1888236"/>
              <a:ext cx="1879981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5726049" y="2533269"/>
              <a:ext cx="61518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08000" y="406400"/>
            <a:ext cx="173278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</p:spTree>
    <p:extLst>
      <p:ext uri="{BB962C8B-B14F-4D97-AF65-F5344CB8AC3E}">
        <p14:creationId xmlns:p14="http://schemas.microsoft.com/office/powerpoint/2010/main" val="309597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886BD94C-E8E2-9524-36BA-0CE6853BF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66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69900"/>
            <a:ext cx="9337040" cy="6130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circonférence =</a:t>
            </a:r>
            <a:r>
              <a:rPr lang="fr-ca" sz="2800" b="0" i="0" u="none" baseline="0" dirty="0">
                <a:latin typeface="Century Gothic"/>
              </a:rPr>
              <a:t>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 objet rond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3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On peut le trouver à l’aide d’un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bout de ficelle et d’une règle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ou d’un ruban 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mesurer. </a:t>
            </a: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endParaRPr lang="fr-ca" sz="3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2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l’une de ces deux méthodes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circonférence de boîtes de conserve différentes.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81459" y="203200"/>
            <a:ext cx="7613441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Cet exercice complémentaire est obligatoire pour le curriculum de la C.-B.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496558" y="2944072"/>
            <a:ext cx="2216658" cy="2335318"/>
            <a:chOff x="6496558" y="2944072"/>
            <a:chExt cx="2216658" cy="2335318"/>
          </a:xfrm>
        </p:grpSpPr>
        <p:grpSp>
          <p:nvGrpSpPr>
            <p:cNvPr id="8" name="Group 7"/>
            <p:cNvGrpSpPr/>
            <p:nvPr/>
          </p:nvGrpSpPr>
          <p:grpSpPr>
            <a:xfrm>
              <a:off x="6496558" y="2944072"/>
              <a:ext cx="2216658" cy="2335318"/>
              <a:chOff x="6496558" y="2944072"/>
              <a:chExt cx="2216658" cy="233531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496558" y="2944072"/>
                <a:ext cx="2216658" cy="2335318"/>
                <a:chOff x="6496558" y="2944072"/>
                <a:chExt cx="2216658" cy="2335318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6496558" y="3062732"/>
                  <a:ext cx="2216658" cy="2216658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7547035" y="2944072"/>
                  <a:ext cx="115595" cy="1992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15595" h="199264">
                      <a:moveTo>
                        <a:pt x="0" y="0"/>
                      </a:moveTo>
                      <a:lnTo>
                        <a:pt x="115594" y="0"/>
                      </a:lnTo>
                      <a:lnTo>
                        <a:pt x="115594" y="199263"/>
                      </a:lnTo>
                      <a:lnTo>
                        <a:pt x="0" y="19926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81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sp>
            <p:nvSpPr>
              <p:cNvPr id="7" name="Oval 6"/>
              <p:cNvSpPr/>
              <p:nvPr/>
            </p:nvSpPr>
            <p:spPr>
              <a:xfrm>
                <a:off x="6615303" y="3181477"/>
                <a:ext cx="1979168" cy="1979168"/>
              </a:xfrm>
              <a:prstGeom prst="ellipse">
                <a:avLst/>
              </a:prstGeom>
              <a:solidFill>
                <a:srgbClr val="C0C0C0"/>
              </a:solidFill>
              <a:ln w="12700" cap="flat" cmpd="sng" algn="ctr">
                <a:solidFill>
                  <a:srgbClr val="C0C0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9" name="Freeform 8"/>
            <p:cNvSpPr/>
            <p:nvPr/>
          </p:nvSpPr>
          <p:spPr>
            <a:xfrm rot="5400000">
              <a:off x="7464451" y="2994872"/>
              <a:ext cx="102146" cy="153218"/>
            </a:xfrm>
            <a:custGeom>
              <a:avLst/>
              <a:gdLst/>
              <a:ahLst/>
              <a:cxnLst/>
              <a:rect l="0" t="0" r="0" b="0"/>
              <a:pathLst>
                <a:path w="102146" h="153218">
                  <a:moveTo>
                    <a:pt x="51080" y="0"/>
                  </a:moveTo>
                  <a:lnTo>
                    <a:pt x="102145" y="153217"/>
                  </a:lnTo>
                  <a:lnTo>
                    <a:pt x="0" y="153217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4289718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02140" cy="214231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Crée une forme avec des blocs mosaïques et trouve son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bloc mosaïque carré peut servir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d’unité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0579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44500"/>
            <a:ext cx="9464040" cy="219431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Tu auras besoin de 5 blocs mosaïques carrés. 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La longueur de chaque carré peut servir d’unité de mesure. 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Crée un rectangle avec ces carrés. Trouve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3238500"/>
            <a:ext cx="9083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Crée une autre forme avec les 5 mêmes carrés. 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876800"/>
            <a:ext cx="9083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Utilise 5 carrés pour créer une forme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 inférieur à celui du rectangle de la partie a).</a:t>
            </a:r>
          </a:p>
        </p:txBody>
      </p:sp>
    </p:spTree>
    <p:extLst>
      <p:ext uri="{BB962C8B-B14F-4D97-AF65-F5344CB8AC3E}">
        <p14:creationId xmlns:p14="http://schemas.microsoft.com/office/powerpoint/2010/main" val="1642408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" r="-3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4037409"/>
            <a:ext cx="10160000" cy="1455305"/>
          </a:xfrm>
          <a:custGeom>
            <a:avLst/>
            <a:gdLst/>
            <a:ahLst/>
            <a:cxnLst/>
            <a:rect l="0" t="0" r="0" b="0"/>
            <a:pathLst>
              <a:path w="10310991" h="1455305">
                <a:moveTo>
                  <a:pt x="0" y="0"/>
                </a:moveTo>
                <a:lnTo>
                  <a:pt x="10310990" y="0"/>
                </a:lnTo>
                <a:lnTo>
                  <a:pt x="10310990" y="1455304"/>
                </a:lnTo>
                <a:lnTo>
                  <a:pt x="0" y="145530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3" name="TextBox 2"/>
          <p:cNvSpPr txBox="1"/>
          <p:nvPr/>
        </p:nvSpPr>
        <p:spPr>
          <a:xfrm>
            <a:off x="457200" y="4318000"/>
            <a:ext cx="94132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Dessine un rectangle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 12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Quelle est la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côté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>
            <a:off x="0" y="1"/>
            <a:ext cx="10160000" cy="2274594"/>
          </a:xfrm>
          <a:custGeom>
            <a:avLst/>
            <a:gdLst/>
            <a:ahLst/>
            <a:cxnLst/>
            <a:rect l="0" t="0" r="0" b="0"/>
            <a:pathLst>
              <a:path w="11045270" h="2264809">
                <a:moveTo>
                  <a:pt x="0" y="0"/>
                </a:moveTo>
                <a:lnTo>
                  <a:pt x="11045269" y="0"/>
                </a:lnTo>
                <a:lnTo>
                  <a:pt x="11045269" y="2264808"/>
                </a:lnTo>
                <a:lnTo>
                  <a:pt x="0" y="226480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5" name="TextBox 4"/>
          <p:cNvSpPr txBox="1"/>
          <p:nvPr/>
        </p:nvSpPr>
        <p:spPr>
          <a:xfrm>
            <a:off x="457200" y="355600"/>
            <a:ext cx="90830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Travaille sur du papier quadrillé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faire cet exercice.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Dessine un carré dont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fait 12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Quelle est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côté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3387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89440" cy="37459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5. Marcel a un patio fait de carrés, comme montré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sur l’illustration.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Il veut planter un buisson sur le côté de chaque carré le long du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du patio. Il a acheté 15 buissons.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Lorsqu’il les met en place, Marcel réalise qu’il n’a pas assez de buissons. Quelle fut son erreur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850501" y="4800147"/>
            <a:ext cx="2458997" cy="1844597"/>
            <a:chOff x="3850501" y="4800147"/>
            <a:chExt cx="2458997" cy="1844597"/>
          </a:xfrm>
        </p:grpSpPr>
        <p:sp>
          <p:nvSpPr>
            <p:cNvPr id="3" name="Freeform 2"/>
            <p:cNvSpPr/>
            <p:nvPr/>
          </p:nvSpPr>
          <p:spPr>
            <a:xfrm>
              <a:off x="3850503" y="4800147"/>
              <a:ext cx="614748" cy="614870"/>
            </a:xfrm>
            <a:custGeom>
              <a:avLst/>
              <a:gdLst/>
              <a:ahLst/>
              <a:cxnLst/>
              <a:rect l="0" t="0" r="0" b="0"/>
              <a:pathLst>
                <a:path w="614748" h="614870">
                  <a:moveTo>
                    <a:pt x="0" y="0"/>
                  </a:moveTo>
                  <a:lnTo>
                    <a:pt x="614747" y="0"/>
                  </a:lnTo>
                  <a:lnTo>
                    <a:pt x="614747" y="614869"/>
                  </a:lnTo>
                  <a:lnTo>
                    <a:pt x="0" y="61486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850501" y="5416349"/>
              <a:ext cx="2458997" cy="614869"/>
              <a:chOff x="3850501" y="5416349"/>
              <a:chExt cx="2458997" cy="614869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3850501" y="5416349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5079999" y="5416349"/>
                <a:ext cx="614751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51" h="614869">
                    <a:moveTo>
                      <a:pt x="0" y="0"/>
                    </a:moveTo>
                    <a:lnTo>
                      <a:pt x="614750" y="0"/>
                    </a:lnTo>
                    <a:lnTo>
                      <a:pt x="614750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>
                <a:off x="5694749" y="5416349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850503" y="6029874"/>
              <a:ext cx="2458995" cy="614870"/>
              <a:chOff x="3850503" y="6029874"/>
              <a:chExt cx="2458995" cy="614870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3850503" y="6029875"/>
                <a:ext cx="614747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7" h="614869">
                    <a:moveTo>
                      <a:pt x="0" y="0"/>
                    </a:moveTo>
                    <a:lnTo>
                      <a:pt x="614746" y="0"/>
                    </a:lnTo>
                    <a:lnTo>
                      <a:pt x="614746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4465250" y="6029875"/>
                <a:ext cx="614747" cy="614868"/>
              </a:xfrm>
              <a:custGeom>
                <a:avLst/>
                <a:gdLst/>
                <a:ahLst/>
                <a:cxnLst/>
                <a:rect l="0" t="0" r="0" b="0"/>
                <a:pathLst>
                  <a:path w="614747" h="614868">
                    <a:moveTo>
                      <a:pt x="0" y="0"/>
                    </a:moveTo>
                    <a:lnTo>
                      <a:pt x="614746" y="0"/>
                    </a:lnTo>
                    <a:lnTo>
                      <a:pt x="614746" y="614867"/>
                    </a:lnTo>
                    <a:lnTo>
                      <a:pt x="0" y="61486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079999" y="6029874"/>
                <a:ext cx="614748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8" h="614869">
                    <a:moveTo>
                      <a:pt x="0" y="0"/>
                    </a:moveTo>
                    <a:lnTo>
                      <a:pt x="614747" y="0"/>
                    </a:lnTo>
                    <a:lnTo>
                      <a:pt x="614747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5694749" y="6029875"/>
                <a:ext cx="614749" cy="614869"/>
              </a:xfrm>
              <a:custGeom>
                <a:avLst/>
                <a:gdLst/>
                <a:ahLst/>
                <a:cxnLst/>
                <a:rect l="0" t="0" r="0" b="0"/>
                <a:pathLst>
                  <a:path w="614749" h="614869">
                    <a:moveTo>
                      <a:pt x="0" y="0"/>
                    </a:moveTo>
                    <a:lnTo>
                      <a:pt x="614748" y="0"/>
                    </a:lnTo>
                    <a:lnTo>
                      <a:pt x="614748" y="614868"/>
                    </a:lnTo>
                    <a:lnTo>
                      <a:pt x="0" y="61486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328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p. 109</a:t>
            </a:r>
            <a:r>
              <a:rPr lang="en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111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112212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22300"/>
            <a:ext cx="9492996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Je veux encadrer cette image.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ce faire, je dois connaître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qui fait le tour de l’image.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69663" y="4144520"/>
            <a:ext cx="240244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96343" y="228600"/>
            <a:ext cx="6584079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une petite photo ou un petit tableau aux élèves.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99" y="6921500"/>
            <a:ext cx="7227137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aux élèves le périmètre de certains objets dans la classe.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151267A-9AC3-49BC-BD61-6DBCD25E514B}"/>
              </a:ext>
            </a:extLst>
          </p:cNvPr>
          <p:cNvCxnSpPr/>
          <p:nvPr/>
        </p:nvCxnSpPr>
        <p:spPr>
          <a:xfrm>
            <a:off x="0" y="337863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3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523095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Trouvons le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périmètre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 cette image.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Combien y a-t-il de bâtonnets à l’extérieur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1946274" y="3016537"/>
            <a:ext cx="154172" cy="1371616"/>
          </a:xfrm>
          <a:custGeom>
            <a:avLst/>
            <a:gdLst/>
            <a:ahLst/>
            <a:cxnLst/>
            <a:rect l="0" t="0" r="0" b="0"/>
            <a:pathLst>
              <a:path w="154172" h="1371616">
                <a:moveTo>
                  <a:pt x="25644" y="0"/>
                </a:moveTo>
                <a:lnTo>
                  <a:pt x="131106" y="0"/>
                </a:lnTo>
                <a:lnTo>
                  <a:pt x="133686" y="4552"/>
                </a:lnTo>
                <a:lnTo>
                  <a:pt x="138238" y="15934"/>
                </a:lnTo>
                <a:lnTo>
                  <a:pt x="142640" y="38845"/>
                </a:lnTo>
                <a:lnTo>
                  <a:pt x="144764" y="50075"/>
                </a:lnTo>
                <a:lnTo>
                  <a:pt x="148406" y="82244"/>
                </a:lnTo>
                <a:lnTo>
                  <a:pt x="150832" y="118815"/>
                </a:lnTo>
                <a:lnTo>
                  <a:pt x="152199" y="139452"/>
                </a:lnTo>
                <a:lnTo>
                  <a:pt x="153413" y="180575"/>
                </a:lnTo>
                <a:lnTo>
                  <a:pt x="154020" y="203488"/>
                </a:lnTo>
                <a:lnTo>
                  <a:pt x="154020" y="214718"/>
                </a:lnTo>
                <a:lnTo>
                  <a:pt x="154171" y="228526"/>
                </a:lnTo>
                <a:lnTo>
                  <a:pt x="154171" y="1143088"/>
                </a:lnTo>
                <a:lnTo>
                  <a:pt x="154020" y="1154469"/>
                </a:lnTo>
                <a:lnTo>
                  <a:pt x="154020" y="1166002"/>
                </a:lnTo>
                <a:lnTo>
                  <a:pt x="153413" y="1188764"/>
                </a:lnTo>
                <a:lnTo>
                  <a:pt x="152199" y="1229735"/>
                </a:lnTo>
                <a:lnTo>
                  <a:pt x="149618" y="1268734"/>
                </a:lnTo>
                <a:lnTo>
                  <a:pt x="148406" y="1286942"/>
                </a:lnTo>
                <a:lnTo>
                  <a:pt x="144764" y="1319111"/>
                </a:lnTo>
                <a:lnTo>
                  <a:pt x="140666" y="1341873"/>
                </a:lnTo>
                <a:lnTo>
                  <a:pt x="138238" y="1353406"/>
                </a:lnTo>
                <a:lnTo>
                  <a:pt x="133686" y="1364787"/>
                </a:lnTo>
                <a:lnTo>
                  <a:pt x="131106" y="1369339"/>
                </a:lnTo>
                <a:lnTo>
                  <a:pt x="129742" y="1369339"/>
                </a:lnTo>
                <a:lnTo>
                  <a:pt x="128527" y="1371615"/>
                </a:lnTo>
                <a:lnTo>
                  <a:pt x="25644" y="1371615"/>
                </a:lnTo>
                <a:lnTo>
                  <a:pt x="24126" y="1369339"/>
                </a:lnTo>
                <a:lnTo>
                  <a:pt x="22761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29" y="1330341"/>
                </a:lnTo>
                <a:lnTo>
                  <a:pt x="9255" y="1319111"/>
                </a:lnTo>
                <a:lnTo>
                  <a:pt x="5613" y="1286942"/>
                </a:lnTo>
                <a:lnTo>
                  <a:pt x="3035" y="1250372"/>
                </a:lnTo>
                <a:lnTo>
                  <a:pt x="1669" y="1229735"/>
                </a:lnTo>
                <a:lnTo>
                  <a:pt x="454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4" y="180575"/>
                </a:lnTo>
                <a:lnTo>
                  <a:pt x="1669" y="139452"/>
                </a:lnTo>
                <a:lnTo>
                  <a:pt x="4249" y="100606"/>
                </a:lnTo>
                <a:lnTo>
                  <a:pt x="5613" y="82244"/>
                </a:lnTo>
                <a:lnTo>
                  <a:pt x="9255" y="50075"/>
                </a:lnTo>
                <a:lnTo>
                  <a:pt x="13353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4" name="Freeform 3"/>
          <p:cNvSpPr/>
          <p:nvPr/>
        </p:nvSpPr>
        <p:spPr>
          <a:xfrm rot="5400000">
            <a:off x="2709241" y="2253559"/>
            <a:ext cx="154173" cy="1371623"/>
          </a:xfrm>
          <a:custGeom>
            <a:avLst/>
            <a:gdLst/>
            <a:ahLst/>
            <a:cxnLst/>
            <a:rect l="0" t="0" r="0" b="0"/>
            <a:pathLst>
              <a:path w="154173" h="1371623">
                <a:moveTo>
                  <a:pt x="25644" y="0"/>
                </a:moveTo>
                <a:lnTo>
                  <a:pt x="131108" y="0"/>
                </a:lnTo>
                <a:lnTo>
                  <a:pt x="133688" y="4553"/>
                </a:lnTo>
                <a:lnTo>
                  <a:pt x="138239" y="15933"/>
                </a:lnTo>
                <a:lnTo>
                  <a:pt x="142641" y="38847"/>
                </a:lnTo>
                <a:lnTo>
                  <a:pt x="144765" y="50076"/>
                </a:lnTo>
                <a:lnTo>
                  <a:pt x="148405" y="82245"/>
                </a:lnTo>
                <a:lnTo>
                  <a:pt x="150833" y="118816"/>
                </a:lnTo>
                <a:lnTo>
                  <a:pt x="152200" y="139452"/>
                </a:lnTo>
                <a:lnTo>
                  <a:pt x="153414" y="180576"/>
                </a:lnTo>
                <a:lnTo>
                  <a:pt x="154021" y="203491"/>
                </a:lnTo>
                <a:lnTo>
                  <a:pt x="154021" y="214719"/>
                </a:lnTo>
                <a:lnTo>
                  <a:pt x="154172" y="228528"/>
                </a:lnTo>
                <a:lnTo>
                  <a:pt x="154172" y="1143094"/>
                </a:lnTo>
                <a:lnTo>
                  <a:pt x="154021" y="1154476"/>
                </a:lnTo>
                <a:lnTo>
                  <a:pt x="154021" y="1166007"/>
                </a:lnTo>
                <a:lnTo>
                  <a:pt x="153414" y="1188768"/>
                </a:lnTo>
                <a:lnTo>
                  <a:pt x="152200" y="1229741"/>
                </a:lnTo>
                <a:lnTo>
                  <a:pt x="149619" y="1268739"/>
                </a:lnTo>
                <a:lnTo>
                  <a:pt x="148405" y="1286950"/>
                </a:lnTo>
                <a:lnTo>
                  <a:pt x="144765" y="1319118"/>
                </a:lnTo>
                <a:lnTo>
                  <a:pt x="140667" y="1341880"/>
                </a:lnTo>
                <a:lnTo>
                  <a:pt x="138239" y="1353412"/>
                </a:lnTo>
                <a:lnTo>
                  <a:pt x="133688" y="1364794"/>
                </a:lnTo>
                <a:lnTo>
                  <a:pt x="131108" y="1369345"/>
                </a:lnTo>
                <a:lnTo>
                  <a:pt x="129742" y="1369345"/>
                </a:lnTo>
                <a:lnTo>
                  <a:pt x="128528" y="1371622"/>
                </a:lnTo>
                <a:lnTo>
                  <a:pt x="25644" y="1371622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9" y="1330348"/>
                </a:lnTo>
                <a:lnTo>
                  <a:pt x="9256" y="1319118"/>
                </a:lnTo>
                <a:lnTo>
                  <a:pt x="5614" y="1286950"/>
                </a:lnTo>
                <a:lnTo>
                  <a:pt x="3036" y="1250379"/>
                </a:lnTo>
                <a:lnTo>
                  <a:pt x="1669" y="1229741"/>
                </a:lnTo>
                <a:lnTo>
                  <a:pt x="455" y="1188768"/>
                </a:lnTo>
                <a:lnTo>
                  <a:pt x="0" y="1166007"/>
                </a:lnTo>
                <a:lnTo>
                  <a:pt x="0" y="203491"/>
                </a:lnTo>
                <a:lnTo>
                  <a:pt x="455" y="180576"/>
                </a:lnTo>
                <a:lnTo>
                  <a:pt x="1669" y="139452"/>
                </a:lnTo>
                <a:lnTo>
                  <a:pt x="4250" y="100607"/>
                </a:lnTo>
                <a:lnTo>
                  <a:pt x="5614" y="82245"/>
                </a:lnTo>
                <a:lnTo>
                  <a:pt x="9256" y="50076"/>
                </a:lnTo>
                <a:lnTo>
                  <a:pt x="13353" y="27315"/>
                </a:lnTo>
                <a:lnTo>
                  <a:pt x="15630" y="15933"/>
                </a:lnTo>
                <a:lnTo>
                  <a:pt x="20183" y="4553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5" name="Freeform 4"/>
          <p:cNvSpPr/>
          <p:nvPr/>
        </p:nvSpPr>
        <p:spPr>
          <a:xfrm rot="5400000">
            <a:off x="2709241" y="3779503"/>
            <a:ext cx="154173" cy="1371622"/>
          </a:xfrm>
          <a:custGeom>
            <a:avLst/>
            <a:gdLst/>
            <a:ahLst/>
            <a:cxnLst/>
            <a:rect l="0" t="0" r="0" b="0"/>
            <a:pathLst>
              <a:path w="154173" h="1371622">
                <a:moveTo>
                  <a:pt x="25644" y="0"/>
                </a:moveTo>
                <a:lnTo>
                  <a:pt x="131108" y="0"/>
                </a:lnTo>
                <a:lnTo>
                  <a:pt x="133688" y="4552"/>
                </a:lnTo>
                <a:lnTo>
                  <a:pt x="138239" y="15933"/>
                </a:lnTo>
                <a:lnTo>
                  <a:pt x="142641" y="38847"/>
                </a:lnTo>
                <a:lnTo>
                  <a:pt x="144765" y="50075"/>
                </a:lnTo>
                <a:lnTo>
                  <a:pt x="148405" y="82246"/>
                </a:lnTo>
                <a:lnTo>
                  <a:pt x="150833" y="118817"/>
                </a:lnTo>
                <a:lnTo>
                  <a:pt x="152200" y="139454"/>
                </a:lnTo>
                <a:lnTo>
                  <a:pt x="153414" y="180577"/>
                </a:lnTo>
                <a:lnTo>
                  <a:pt x="154021" y="203490"/>
                </a:lnTo>
                <a:lnTo>
                  <a:pt x="154021" y="214719"/>
                </a:lnTo>
                <a:lnTo>
                  <a:pt x="154172" y="228528"/>
                </a:lnTo>
                <a:lnTo>
                  <a:pt x="154172" y="1143093"/>
                </a:lnTo>
                <a:lnTo>
                  <a:pt x="154021" y="1154474"/>
                </a:lnTo>
                <a:lnTo>
                  <a:pt x="154021" y="1166006"/>
                </a:lnTo>
                <a:lnTo>
                  <a:pt x="153414" y="1188767"/>
                </a:lnTo>
                <a:lnTo>
                  <a:pt x="152200" y="1229740"/>
                </a:lnTo>
                <a:lnTo>
                  <a:pt x="149619" y="1268739"/>
                </a:lnTo>
                <a:lnTo>
                  <a:pt x="148405" y="1286947"/>
                </a:lnTo>
                <a:lnTo>
                  <a:pt x="144765" y="1319118"/>
                </a:lnTo>
                <a:lnTo>
                  <a:pt x="140667" y="1341880"/>
                </a:lnTo>
                <a:lnTo>
                  <a:pt x="138239" y="1353412"/>
                </a:lnTo>
                <a:lnTo>
                  <a:pt x="133688" y="1364792"/>
                </a:lnTo>
                <a:lnTo>
                  <a:pt x="131108" y="1369345"/>
                </a:lnTo>
                <a:lnTo>
                  <a:pt x="129742" y="1369345"/>
                </a:lnTo>
                <a:lnTo>
                  <a:pt x="128528" y="1371621"/>
                </a:lnTo>
                <a:lnTo>
                  <a:pt x="25644" y="1371621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9" y="1330346"/>
                </a:lnTo>
                <a:lnTo>
                  <a:pt x="9256" y="1319118"/>
                </a:lnTo>
                <a:lnTo>
                  <a:pt x="5614" y="1286947"/>
                </a:lnTo>
                <a:lnTo>
                  <a:pt x="3036" y="1250378"/>
                </a:lnTo>
                <a:lnTo>
                  <a:pt x="1669" y="1229740"/>
                </a:lnTo>
                <a:lnTo>
                  <a:pt x="455" y="1188767"/>
                </a:lnTo>
                <a:lnTo>
                  <a:pt x="0" y="1166006"/>
                </a:lnTo>
                <a:lnTo>
                  <a:pt x="0" y="203490"/>
                </a:lnTo>
                <a:lnTo>
                  <a:pt x="455" y="180577"/>
                </a:lnTo>
                <a:lnTo>
                  <a:pt x="1669" y="139454"/>
                </a:lnTo>
                <a:lnTo>
                  <a:pt x="4250" y="100607"/>
                </a:lnTo>
                <a:lnTo>
                  <a:pt x="5614" y="82246"/>
                </a:lnTo>
                <a:lnTo>
                  <a:pt x="9256" y="50075"/>
                </a:lnTo>
                <a:lnTo>
                  <a:pt x="13353" y="27313"/>
                </a:lnTo>
                <a:lnTo>
                  <a:pt x="15630" y="15933"/>
                </a:lnTo>
                <a:lnTo>
                  <a:pt x="20183" y="4552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3472063" y="3016537"/>
            <a:ext cx="154173" cy="1371616"/>
          </a:xfrm>
          <a:custGeom>
            <a:avLst/>
            <a:gdLst/>
            <a:ahLst/>
            <a:cxnLst/>
            <a:rect l="0" t="0" r="0" b="0"/>
            <a:pathLst>
              <a:path w="154173" h="1371616">
                <a:moveTo>
                  <a:pt x="25644" y="0"/>
                </a:moveTo>
                <a:lnTo>
                  <a:pt x="131106" y="0"/>
                </a:lnTo>
                <a:lnTo>
                  <a:pt x="133687" y="4552"/>
                </a:lnTo>
                <a:lnTo>
                  <a:pt x="138238" y="15934"/>
                </a:lnTo>
                <a:lnTo>
                  <a:pt x="142639" y="38845"/>
                </a:lnTo>
                <a:lnTo>
                  <a:pt x="144765" y="50075"/>
                </a:lnTo>
                <a:lnTo>
                  <a:pt x="148405" y="82244"/>
                </a:lnTo>
                <a:lnTo>
                  <a:pt x="150833" y="118815"/>
                </a:lnTo>
                <a:lnTo>
                  <a:pt x="152200" y="139452"/>
                </a:lnTo>
                <a:lnTo>
                  <a:pt x="153414" y="180575"/>
                </a:lnTo>
                <a:lnTo>
                  <a:pt x="154021" y="203488"/>
                </a:lnTo>
                <a:lnTo>
                  <a:pt x="154021" y="214718"/>
                </a:lnTo>
                <a:lnTo>
                  <a:pt x="154172" y="228526"/>
                </a:lnTo>
                <a:lnTo>
                  <a:pt x="154172" y="1143088"/>
                </a:lnTo>
                <a:lnTo>
                  <a:pt x="154021" y="1154469"/>
                </a:lnTo>
                <a:lnTo>
                  <a:pt x="154021" y="1166002"/>
                </a:lnTo>
                <a:lnTo>
                  <a:pt x="153414" y="1188764"/>
                </a:lnTo>
                <a:lnTo>
                  <a:pt x="152200" y="1229735"/>
                </a:lnTo>
                <a:lnTo>
                  <a:pt x="149620" y="1268734"/>
                </a:lnTo>
                <a:lnTo>
                  <a:pt x="148405" y="1286942"/>
                </a:lnTo>
                <a:lnTo>
                  <a:pt x="144765" y="1319111"/>
                </a:lnTo>
                <a:lnTo>
                  <a:pt x="140666" y="1341873"/>
                </a:lnTo>
                <a:lnTo>
                  <a:pt x="138238" y="1353406"/>
                </a:lnTo>
                <a:lnTo>
                  <a:pt x="133687" y="1364787"/>
                </a:lnTo>
                <a:lnTo>
                  <a:pt x="131106" y="1369339"/>
                </a:lnTo>
                <a:lnTo>
                  <a:pt x="129741" y="1369339"/>
                </a:lnTo>
                <a:lnTo>
                  <a:pt x="128527" y="1371615"/>
                </a:lnTo>
                <a:lnTo>
                  <a:pt x="25644" y="1371615"/>
                </a:lnTo>
                <a:lnTo>
                  <a:pt x="24126" y="1369339"/>
                </a:lnTo>
                <a:lnTo>
                  <a:pt x="22761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29" y="1330341"/>
                </a:lnTo>
                <a:lnTo>
                  <a:pt x="9256" y="1319111"/>
                </a:lnTo>
                <a:lnTo>
                  <a:pt x="5615" y="1286942"/>
                </a:lnTo>
                <a:lnTo>
                  <a:pt x="3035" y="1250372"/>
                </a:lnTo>
                <a:lnTo>
                  <a:pt x="1670" y="1229735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70" y="139452"/>
                </a:lnTo>
                <a:lnTo>
                  <a:pt x="4250" y="100606"/>
                </a:lnTo>
                <a:lnTo>
                  <a:pt x="5615" y="82244"/>
                </a:lnTo>
                <a:lnTo>
                  <a:pt x="9256" y="50075"/>
                </a:lnTo>
                <a:lnTo>
                  <a:pt x="13354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1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7" name="Freeform 6"/>
          <p:cNvSpPr/>
          <p:nvPr/>
        </p:nvSpPr>
        <p:spPr>
          <a:xfrm rot="5400000">
            <a:off x="4234881" y="2253559"/>
            <a:ext cx="154177" cy="1371623"/>
          </a:xfrm>
          <a:custGeom>
            <a:avLst/>
            <a:gdLst/>
            <a:ahLst/>
            <a:cxnLst/>
            <a:rect l="0" t="0" r="0" b="0"/>
            <a:pathLst>
              <a:path w="154177" h="1371623">
                <a:moveTo>
                  <a:pt x="25647" y="0"/>
                </a:moveTo>
                <a:lnTo>
                  <a:pt x="131110" y="0"/>
                </a:lnTo>
                <a:lnTo>
                  <a:pt x="133690" y="4553"/>
                </a:lnTo>
                <a:lnTo>
                  <a:pt x="138244" y="15933"/>
                </a:lnTo>
                <a:lnTo>
                  <a:pt x="142644" y="38847"/>
                </a:lnTo>
                <a:lnTo>
                  <a:pt x="144767" y="50076"/>
                </a:lnTo>
                <a:lnTo>
                  <a:pt x="148410" y="82245"/>
                </a:lnTo>
                <a:lnTo>
                  <a:pt x="150838" y="118816"/>
                </a:lnTo>
                <a:lnTo>
                  <a:pt x="152203" y="139452"/>
                </a:lnTo>
                <a:lnTo>
                  <a:pt x="153417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6" y="228528"/>
                </a:lnTo>
                <a:lnTo>
                  <a:pt x="154176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7" y="1188768"/>
                </a:lnTo>
                <a:lnTo>
                  <a:pt x="152203" y="1229741"/>
                </a:lnTo>
                <a:lnTo>
                  <a:pt x="149624" y="1268739"/>
                </a:lnTo>
                <a:lnTo>
                  <a:pt x="148410" y="1286950"/>
                </a:lnTo>
                <a:lnTo>
                  <a:pt x="144767" y="1319118"/>
                </a:lnTo>
                <a:lnTo>
                  <a:pt x="140670" y="1341880"/>
                </a:lnTo>
                <a:lnTo>
                  <a:pt x="138244" y="1353412"/>
                </a:lnTo>
                <a:lnTo>
                  <a:pt x="133690" y="1364794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31" y="1371622"/>
                </a:lnTo>
                <a:lnTo>
                  <a:pt x="25647" y="1371622"/>
                </a:lnTo>
                <a:lnTo>
                  <a:pt x="24129" y="1369345"/>
                </a:lnTo>
                <a:lnTo>
                  <a:pt x="22762" y="1369345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31" y="1330348"/>
                </a:lnTo>
                <a:lnTo>
                  <a:pt x="9257" y="1319118"/>
                </a:lnTo>
                <a:lnTo>
                  <a:pt x="5615" y="1286950"/>
                </a:lnTo>
                <a:lnTo>
                  <a:pt x="3036" y="1250379"/>
                </a:lnTo>
                <a:lnTo>
                  <a:pt x="1670" y="1229741"/>
                </a:lnTo>
                <a:lnTo>
                  <a:pt x="456" y="1188768"/>
                </a:lnTo>
                <a:lnTo>
                  <a:pt x="0" y="1166007"/>
                </a:lnTo>
                <a:lnTo>
                  <a:pt x="0" y="203491"/>
                </a:lnTo>
                <a:lnTo>
                  <a:pt x="456" y="180576"/>
                </a:lnTo>
                <a:lnTo>
                  <a:pt x="1670" y="139452"/>
                </a:lnTo>
                <a:lnTo>
                  <a:pt x="4249" y="100607"/>
                </a:lnTo>
                <a:lnTo>
                  <a:pt x="5615" y="82245"/>
                </a:lnTo>
                <a:lnTo>
                  <a:pt x="9257" y="50076"/>
                </a:lnTo>
                <a:lnTo>
                  <a:pt x="13355" y="27315"/>
                </a:lnTo>
                <a:lnTo>
                  <a:pt x="15630" y="15933"/>
                </a:lnTo>
                <a:lnTo>
                  <a:pt x="20183" y="4553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8" name="Freeform 7"/>
          <p:cNvSpPr/>
          <p:nvPr/>
        </p:nvSpPr>
        <p:spPr>
          <a:xfrm rot="5400000">
            <a:off x="4234881" y="3779503"/>
            <a:ext cx="154177" cy="1371622"/>
          </a:xfrm>
          <a:custGeom>
            <a:avLst/>
            <a:gdLst/>
            <a:ahLst/>
            <a:cxnLst/>
            <a:rect l="0" t="0" r="0" b="0"/>
            <a:pathLst>
              <a:path w="154177" h="1371622">
                <a:moveTo>
                  <a:pt x="25647" y="0"/>
                </a:moveTo>
                <a:lnTo>
                  <a:pt x="131110" y="0"/>
                </a:lnTo>
                <a:lnTo>
                  <a:pt x="133690" y="4552"/>
                </a:lnTo>
                <a:lnTo>
                  <a:pt x="138244" y="15933"/>
                </a:lnTo>
                <a:lnTo>
                  <a:pt x="142644" y="38847"/>
                </a:lnTo>
                <a:lnTo>
                  <a:pt x="144767" y="50075"/>
                </a:lnTo>
                <a:lnTo>
                  <a:pt x="148410" y="82246"/>
                </a:lnTo>
                <a:lnTo>
                  <a:pt x="150838" y="118817"/>
                </a:lnTo>
                <a:lnTo>
                  <a:pt x="152203" y="139454"/>
                </a:lnTo>
                <a:lnTo>
                  <a:pt x="153417" y="180577"/>
                </a:lnTo>
                <a:lnTo>
                  <a:pt x="154024" y="203490"/>
                </a:lnTo>
                <a:lnTo>
                  <a:pt x="154024" y="214719"/>
                </a:lnTo>
                <a:lnTo>
                  <a:pt x="154176" y="228528"/>
                </a:lnTo>
                <a:lnTo>
                  <a:pt x="154176" y="1143093"/>
                </a:lnTo>
                <a:lnTo>
                  <a:pt x="154024" y="1154474"/>
                </a:lnTo>
                <a:lnTo>
                  <a:pt x="154024" y="1166006"/>
                </a:lnTo>
                <a:lnTo>
                  <a:pt x="153417" y="1188767"/>
                </a:lnTo>
                <a:lnTo>
                  <a:pt x="152203" y="1229740"/>
                </a:lnTo>
                <a:lnTo>
                  <a:pt x="149624" y="1268739"/>
                </a:lnTo>
                <a:lnTo>
                  <a:pt x="148410" y="1286947"/>
                </a:lnTo>
                <a:lnTo>
                  <a:pt x="144767" y="1319118"/>
                </a:lnTo>
                <a:lnTo>
                  <a:pt x="140670" y="1341880"/>
                </a:lnTo>
                <a:lnTo>
                  <a:pt x="138244" y="1353412"/>
                </a:lnTo>
                <a:lnTo>
                  <a:pt x="133690" y="1364792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31" y="1371621"/>
                </a:lnTo>
                <a:lnTo>
                  <a:pt x="25647" y="1371621"/>
                </a:lnTo>
                <a:lnTo>
                  <a:pt x="24129" y="1369345"/>
                </a:lnTo>
                <a:lnTo>
                  <a:pt x="22762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31" y="1330346"/>
                </a:lnTo>
                <a:lnTo>
                  <a:pt x="9257" y="1319118"/>
                </a:lnTo>
                <a:lnTo>
                  <a:pt x="5615" y="1286947"/>
                </a:lnTo>
                <a:lnTo>
                  <a:pt x="3036" y="1250378"/>
                </a:lnTo>
                <a:lnTo>
                  <a:pt x="1670" y="1229740"/>
                </a:lnTo>
                <a:lnTo>
                  <a:pt x="456" y="1188767"/>
                </a:lnTo>
                <a:lnTo>
                  <a:pt x="0" y="1166006"/>
                </a:lnTo>
                <a:lnTo>
                  <a:pt x="0" y="203490"/>
                </a:lnTo>
                <a:lnTo>
                  <a:pt x="456" y="180577"/>
                </a:lnTo>
                <a:lnTo>
                  <a:pt x="1670" y="139454"/>
                </a:lnTo>
                <a:lnTo>
                  <a:pt x="4249" y="100607"/>
                </a:lnTo>
                <a:lnTo>
                  <a:pt x="5615" y="82246"/>
                </a:lnTo>
                <a:lnTo>
                  <a:pt x="9257" y="50075"/>
                </a:lnTo>
                <a:lnTo>
                  <a:pt x="13355" y="27313"/>
                </a:lnTo>
                <a:lnTo>
                  <a:pt x="15630" y="15933"/>
                </a:lnTo>
                <a:lnTo>
                  <a:pt x="20183" y="4552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4997696" y="3016537"/>
            <a:ext cx="154177" cy="1371616"/>
          </a:xfrm>
          <a:custGeom>
            <a:avLst/>
            <a:gdLst/>
            <a:ahLst/>
            <a:cxnLst/>
            <a:rect l="0" t="0" r="0" b="0"/>
            <a:pathLst>
              <a:path w="154177" h="1371616">
                <a:moveTo>
                  <a:pt x="25647" y="0"/>
                </a:moveTo>
                <a:lnTo>
                  <a:pt x="131110" y="0"/>
                </a:lnTo>
                <a:lnTo>
                  <a:pt x="133691" y="4552"/>
                </a:lnTo>
                <a:lnTo>
                  <a:pt x="138244" y="15934"/>
                </a:lnTo>
                <a:lnTo>
                  <a:pt x="142644" y="38845"/>
                </a:lnTo>
                <a:lnTo>
                  <a:pt x="144769" y="50075"/>
                </a:lnTo>
                <a:lnTo>
                  <a:pt x="148411" y="82244"/>
                </a:lnTo>
                <a:lnTo>
                  <a:pt x="150838" y="118815"/>
                </a:lnTo>
                <a:lnTo>
                  <a:pt x="152204" y="139452"/>
                </a:lnTo>
                <a:lnTo>
                  <a:pt x="153417" y="180575"/>
                </a:lnTo>
                <a:lnTo>
                  <a:pt x="154025" y="203488"/>
                </a:lnTo>
                <a:lnTo>
                  <a:pt x="154025" y="214718"/>
                </a:lnTo>
                <a:lnTo>
                  <a:pt x="154176" y="228526"/>
                </a:lnTo>
                <a:lnTo>
                  <a:pt x="154176" y="1143088"/>
                </a:lnTo>
                <a:lnTo>
                  <a:pt x="154025" y="1154469"/>
                </a:lnTo>
                <a:lnTo>
                  <a:pt x="154025" y="1166002"/>
                </a:lnTo>
                <a:lnTo>
                  <a:pt x="153417" y="1188764"/>
                </a:lnTo>
                <a:lnTo>
                  <a:pt x="152204" y="1229735"/>
                </a:lnTo>
                <a:lnTo>
                  <a:pt x="149623" y="1268734"/>
                </a:lnTo>
                <a:lnTo>
                  <a:pt x="148411" y="1286942"/>
                </a:lnTo>
                <a:lnTo>
                  <a:pt x="144769" y="1319111"/>
                </a:lnTo>
                <a:lnTo>
                  <a:pt x="140671" y="1341873"/>
                </a:lnTo>
                <a:lnTo>
                  <a:pt x="138244" y="1353406"/>
                </a:lnTo>
                <a:lnTo>
                  <a:pt x="133691" y="1364787"/>
                </a:lnTo>
                <a:lnTo>
                  <a:pt x="131110" y="1369339"/>
                </a:lnTo>
                <a:lnTo>
                  <a:pt x="129745" y="1369339"/>
                </a:lnTo>
                <a:lnTo>
                  <a:pt x="128531" y="1371615"/>
                </a:lnTo>
                <a:lnTo>
                  <a:pt x="25647" y="1371615"/>
                </a:lnTo>
                <a:lnTo>
                  <a:pt x="24129" y="1369339"/>
                </a:lnTo>
                <a:lnTo>
                  <a:pt x="22763" y="1369339"/>
                </a:lnTo>
                <a:lnTo>
                  <a:pt x="20183" y="1364787"/>
                </a:lnTo>
                <a:lnTo>
                  <a:pt x="15630" y="1353406"/>
                </a:lnTo>
                <a:lnTo>
                  <a:pt x="11231" y="1330341"/>
                </a:lnTo>
                <a:lnTo>
                  <a:pt x="9257" y="1319111"/>
                </a:lnTo>
                <a:lnTo>
                  <a:pt x="5615" y="1286942"/>
                </a:lnTo>
                <a:lnTo>
                  <a:pt x="3036" y="1250372"/>
                </a:lnTo>
                <a:lnTo>
                  <a:pt x="1671" y="1229735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71" y="139452"/>
                </a:lnTo>
                <a:lnTo>
                  <a:pt x="4250" y="100606"/>
                </a:lnTo>
                <a:lnTo>
                  <a:pt x="5615" y="82244"/>
                </a:lnTo>
                <a:lnTo>
                  <a:pt x="9257" y="50075"/>
                </a:lnTo>
                <a:lnTo>
                  <a:pt x="13356" y="27314"/>
                </a:lnTo>
                <a:lnTo>
                  <a:pt x="15630" y="15934"/>
                </a:lnTo>
                <a:lnTo>
                  <a:pt x="20183" y="4552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0" name="Freeform 9"/>
          <p:cNvSpPr/>
          <p:nvPr/>
        </p:nvSpPr>
        <p:spPr>
          <a:xfrm rot="5400000">
            <a:off x="5771112" y="2253559"/>
            <a:ext cx="154176" cy="1371623"/>
          </a:xfrm>
          <a:custGeom>
            <a:avLst/>
            <a:gdLst/>
            <a:ahLst/>
            <a:cxnLst/>
            <a:rect l="0" t="0" r="0" b="0"/>
            <a:pathLst>
              <a:path w="154176" h="1371623">
                <a:moveTo>
                  <a:pt x="25645" y="0"/>
                </a:moveTo>
                <a:lnTo>
                  <a:pt x="131109" y="0"/>
                </a:lnTo>
                <a:lnTo>
                  <a:pt x="133690" y="4554"/>
                </a:lnTo>
                <a:lnTo>
                  <a:pt x="138241" y="15933"/>
                </a:lnTo>
                <a:lnTo>
                  <a:pt x="142643" y="38847"/>
                </a:lnTo>
                <a:lnTo>
                  <a:pt x="144768" y="50076"/>
                </a:lnTo>
                <a:lnTo>
                  <a:pt x="148408" y="82245"/>
                </a:lnTo>
                <a:lnTo>
                  <a:pt x="150836" y="118816"/>
                </a:lnTo>
                <a:lnTo>
                  <a:pt x="152202" y="139452"/>
                </a:lnTo>
                <a:lnTo>
                  <a:pt x="153416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6" y="1188771"/>
                </a:lnTo>
                <a:lnTo>
                  <a:pt x="152202" y="1229742"/>
                </a:lnTo>
                <a:lnTo>
                  <a:pt x="149622" y="1268739"/>
                </a:lnTo>
                <a:lnTo>
                  <a:pt x="148408" y="1286950"/>
                </a:lnTo>
                <a:lnTo>
                  <a:pt x="144768" y="1319118"/>
                </a:lnTo>
                <a:lnTo>
                  <a:pt x="140669" y="1341880"/>
                </a:lnTo>
                <a:lnTo>
                  <a:pt x="138241" y="1353412"/>
                </a:lnTo>
                <a:lnTo>
                  <a:pt x="133690" y="1364794"/>
                </a:lnTo>
                <a:lnTo>
                  <a:pt x="131109" y="1369346"/>
                </a:lnTo>
                <a:lnTo>
                  <a:pt x="129745" y="1369346"/>
                </a:lnTo>
                <a:lnTo>
                  <a:pt x="128531" y="1371622"/>
                </a:lnTo>
                <a:lnTo>
                  <a:pt x="25645" y="1371622"/>
                </a:lnTo>
                <a:lnTo>
                  <a:pt x="24129" y="1369346"/>
                </a:lnTo>
                <a:lnTo>
                  <a:pt x="22763" y="1369346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8" y="1330348"/>
                </a:lnTo>
                <a:lnTo>
                  <a:pt x="9256" y="1319118"/>
                </a:lnTo>
                <a:lnTo>
                  <a:pt x="5614" y="1286950"/>
                </a:lnTo>
                <a:lnTo>
                  <a:pt x="3036" y="1250380"/>
                </a:lnTo>
                <a:lnTo>
                  <a:pt x="1669" y="1229742"/>
                </a:lnTo>
                <a:lnTo>
                  <a:pt x="455" y="1188771"/>
                </a:lnTo>
                <a:lnTo>
                  <a:pt x="0" y="1166007"/>
                </a:lnTo>
                <a:lnTo>
                  <a:pt x="0" y="203491"/>
                </a:lnTo>
                <a:lnTo>
                  <a:pt x="455" y="180576"/>
                </a:lnTo>
                <a:lnTo>
                  <a:pt x="1669" y="139452"/>
                </a:lnTo>
                <a:lnTo>
                  <a:pt x="4250" y="100607"/>
                </a:lnTo>
                <a:lnTo>
                  <a:pt x="5614" y="82245"/>
                </a:lnTo>
                <a:lnTo>
                  <a:pt x="9256" y="50076"/>
                </a:lnTo>
                <a:lnTo>
                  <a:pt x="13353" y="27314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1" name="Freeform 10"/>
          <p:cNvSpPr/>
          <p:nvPr/>
        </p:nvSpPr>
        <p:spPr>
          <a:xfrm rot="5400000">
            <a:off x="5771112" y="3779503"/>
            <a:ext cx="154176" cy="1371620"/>
          </a:xfrm>
          <a:custGeom>
            <a:avLst/>
            <a:gdLst/>
            <a:ahLst/>
            <a:cxnLst/>
            <a:rect l="0" t="0" r="0" b="0"/>
            <a:pathLst>
              <a:path w="154176" h="1371620">
                <a:moveTo>
                  <a:pt x="25645" y="0"/>
                </a:moveTo>
                <a:lnTo>
                  <a:pt x="131109" y="0"/>
                </a:lnTo>
                <a:lnTo>
                  <a:pt x="133690" y="4554"/>
                </a:lnTo>
                <a:lnTo>
                  <a:pt x="138241" y="15933"/>
                </a:lnTo>
                <a:lnTo>
                  <a:pt x="142643" y="38846"/>
                </a:lnTo>
                <a:lnTo>
                  <a:pt x="144768" y="50075"/>
                </a:lnTo>
                <a:lnTo>
                  <a:pt x="148408" y="82244"/>
                </a:lnTo>
                <a:lnTo>
                  <a:pt x="150836" y="118817"/>
                </a:lnTo>
                <a:lnTo>
                  <a:pt x="152202" y="139453"/>
                </a:lnTo>
                <a:lnTo>
                  <a:pt x="153416" y="180578"/>
                </a:lnTo>
                <a:lnTo>
                  <a:pt x="154024" y="203489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5"/>
                </a:lnTo>
                <a:lnTo>
                  <a:pt x="154024" y="1154474"/>
                </a:lnTo>
                <a:lnTo>
                  <a:pt x="154024" y="1166005"/>
                </a:lnTo>
                <a:lnTo>
                  <a:pt x="153416" y="1188766"/>
                </a:lnTo>
                <a:lnTo>
                  <a:pt x="152202" y="1229740"/>
                </a:lnTo>
                <a:lnTo>
                  <a:pt x="149622" y="1268739"/>
                </a:lnTo>
                <a:lnTo>
                  <a:pt x="148408" y="1286946"/>
                </a:lnTo>
                <a:lnTo>
                  <a:pt x="144768" y="1319119"/>
                </a:lnTo>
                <a:lnTo>
                  <a:pt x="140669" y="1341879"/>
                </a:lnTo>
                <a:lnTo>
                  <a:pt x="138241" y="1353412"/>
                </a:lnTo>
                <a:lnTo>
                  <a:pt x="133690" y="1364792"/>
                </a:lnTo>
                <a:lnTo>
                  <a:pt x="131109" y="1369345"/>
                </a:lnTo>
                <a:lnTo>
                  <a:pt x="129745" y="1369345"/>
                </a:lnTo>
                <a:lnTo>
                  <a:pt x="128531" y="1371619"/>
                </a:lnTo>
                <a:lnTo>
                  <a:pt x="25645" y="1371619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8" y="1330346"/>
                </a:lnTo>
                <a:lnTo>
                  <a:pt x="9256" y="1319119"/>
                </a:lnTo>
                <a:lnTo>
                  <a:pt x="5614" y="1286946"/>
                </a:lnTo>
                <a:lnTo>
                  <a:pt x="3036" y="1250376"/>
                </a:lnTo>
                <a:lnTo>
                  <a:pt x="1669" y="1229740"/>
                </a:lnTo>
                <a:lnTo>
                  <a:pt x="455" y="1188766"/>
                </a:lnTo>
                <a:lnTo>
                  <a:pt x="0" y="1166005"/>
                </a:lnTo>
                <a:lnTo>
                  <a:pt x="0" y="203489"/>
                </a:lnTo>
                <a:lnTo>
                  <a:pt x="455" y="180578"/>
                </a:lnTo>
                <a:lnTo>
                  <a:pt x="1669" y="139453"/>
                </a:lnTo>
                <a:lnTo>
                  <a:pt x="4250" y="100609"/>
                </a:lnTo>
                <a:lnTo>
                  <a:pt x="5614" y="82244"/>
                </a:lnTo>
                <a:lnTo>
                  <a:pt x="9256" y="50075"/>
                </a:lnTo>
                <a:lnTo>
                  <a:pt x="13353" y="27313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6533927" y="3016536"/>
            <a:ext cx="154176" cy="1371616"/>
          </a:xfrm>
          <a:custGeom>
            <a:avLst/>
            <a:gdLst/>
            <a:ahLst/>
            <a:cxnLst/>
            <a:rect l="0" t="0" r="0" b="0"/>
            <a:pathLst>
              <a:path w="154176" h="1371616">
                <a:moveTo>
                  <a:pt x="25645" y="0"/>
                </a:moveTo>
                <a:lnTo>
                  <a:pt x="131110" y="0"/>
                </a:lnTo>
                <a:lnTo>
                  <a:pt x="133690" y="4553"/>
                </a:lnTo>
                <a:lnTo>
                  <a:pt x="138242" y="15933"/>
                </a:lnTo>
                <a:lnTo>
                  <a:pt x="142642" y="38845"/>
                </a:lnTo>
                <a:lnTo>
                  <a:pt x="144767" y="50076"/>
                </a:lnTo>
                <a:lnTo>
                  <a:pt x="148408" y="82245"/>
                </a:lnTo>
                <a:lnTo>
                  <a:pt x="150836" y="118815"/>
                </a:lnTo>
                <a:lnTo>
                  <a:pt x="152203" y="139452"/>
                </a:lnTo>
                <a:lnTo>
                  <a:pt x="153415" y="180575"/>
                </a:lnTo>
                <a:lnTo>
                  <a:pt x="154024" y="203488"/>
                </a:lnTo>
                <a:lnTo>
                  <a:pt x="154024" y="214717"/>
                </a:lnTo>
                <a:lnTo>
                  <a:pt x="154175" y="228526"/>
                </a:lnTo>
                <a:lnTo>
                  <a:pt x="154175" y="1143087"/>
                </a:lnTo>
                <a:lnTo>
                  <a:pt x="154024" y="1154469"/>
                </a:lnTo>
                <a:lnTo>
                  <a:pt x="154024" y="1166002"/>
                </a:lnTo>
                <a:lnTo>
                  <a:pt x="153415" y="1188764"/>
                </a:lnTo>
                <a:lnTo>
                  <a:pt x="152203" y="1229734"/>
                </a:lnTo>
                <a:lnTo>
                  <a:pt x="149623" y="1268733"/>
                </a:lnTo>
                <a:lnTo>
                  <a:pt x="148408" y="1286942"/>
                </a:lnTo>
                <a:lnTo>
                  <a:pt x="144767" y="1319111"/>
                </a:lnTo>
                <a:lnTo>
                  <a:pt x="140669" y="1341873"/>
                </a:lnTo>
                <a:lnTo>
                  <a:pt x="138242" y="1353406"/>
                </a:lnTo>
                <a:lnTo>
                  <a:pt x="133690" y="1364788"/>
                </a:lnTo>
                <a:lnTo>
                  <a:pt x="131110" y="1369339"/>
                </a:lnTo>
                <a:lnTo>
                  <a:pt x="129744" y="1369339"/>
                </a:lnTo>
                <a:lnTo>
                  <a:pt x="128530" y="1371615"/>
                </a:lnTo>
                <a:lnTo>
                  <a:pt x="25645" y="1371615"/>
                </a:lnTo>
                <a:lnTo>
                  <a:pt x="24127" y="1369339"/>
                </a:lnTo>
                <a:lnTo>
                  <a:pt x="22762" y="1369339"/>
                </a:lnTo>
                <a:lnTo>
                  <a:pt x="20182" y="1364788"/>
                </a:lnTo>
                <a:lnTo>
                  <a:pt x="15629" y="1353406"/>
                </a:lnTo>
                <a:lnTo>
                  <a:pt x="11230" y="1330341"/>
                </a:lnTo>
                <a:lnTo>
                  <a:pt x="9255" y="1319111"/>
                </a:lnTo>
                <a:lnTo>
                  <a:pt x="5614" y="1286942"/>
                </a:lnTo>
                <a:lnTo>
                  <a:pt x="3034" y="1250372"/>
                </a:lnTo>
                <a:lnTo>
                  <a:pt x="1669" y="1229734"/>
                </a:lnTo>
                <a:lnTo>
                  <a:pt x="456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6" y="180575"/>
                </a:lnTo>
                <a:lnTo>
                  <a:pt x="1669" y="139452"/>
                </a:lnTo>
                <a:lnTo>
                  <a:pt x="4249" y="100605"/>
                </a:lnTo>
                <a:lnTo>
                  <a:pt x="5614" y="82245"/>
                </a:lnTo>
                <a:lnTo>
                  <a:pt x="9255" y="50076"/>
                </a:lnTo>
                <a:lnTo>
                  <a:pt x="13353" y="27314"/>
                </a:lnTo>
                <a:lnTo>
                  <a:pt x="15629" y="15933"/>
                </a:lnTo>
                <a:lnTo>
                  <a:pt x="20182" y="4553"/>
                </a:lnTo>
                <a:lnTo>
                  <a:pt x="22762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3" name="Freeform 12"/>
          <p:cNvSpPr/>
          <p:nvPr/>
        </p:nvSpPr>
        <p:spPr>
          <a:xfrm rot="5400000">
            <a:off x="7296748" y="2253559"/>
            <a:ext cx="154176" cy="1371623"/>
          </a:xfrm>
          <a:custGeom>
            <a:avLst/>
            <a:gdLst/>
            <a:ahLst/>
            <a:cxnLst/>
            <a:rect l="0" t="0" r="0" b="0"/>
            <a:pathLst>
              <a:path w="154176" h="1371623">
                <a:moveTo>
                  <a:pt x="25647" y="0"/>
                </a:moveTo>
                <a:lnTo>
                  <a:pt x="131110" y="0"/>
                </a:lnTo>
                <a:lnTo>
                  <a:pt x="133691" y="4554"/>
                </a:lnTo>
                <a:lnTo>
                  <a:pt x="138242" y="15933"/>
                </a:lnTo>
                <a:lnTo>
                  <a:pt x="142643" y="38847"/>
                </a:lnTo>
                <a:lnTo>
                  <a:pt x="144768" y="50076"/>
                </a:lnTo>
                <a:lnTo>
                  <a:pt x="148410" y="82245"/>
                </a:lnTo>
                <a:lnTo>
                  <a:pt x="150838" y="118816"/>
                </a:lnTo>
                <a:lnTo>
                  <a:pt x="152204" y="139452"/>
                </a:lnTo>
                <a:lnTo>
                  <a:pt x="153417" y="180576"/>
                </a:lnTo>
                <a:lnTo>
                  <a:pt x="154024" y="203491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4"/>
                </a:lnTo>
                <a:lnTo>
                  <a:pt x="154024" y="1154476"/>
                </a:lnTo>
                <a:lnTo>
                  <a:pt x="154024" y="1166007"/>
                </a:lnTo>
                <a:lnTo>
                  <a:pt x="153417" y="1188771"/>
                </a:lnTo>
                <a:lnTo>
                  <a:pt x="152204" y="1229742"/>
                </a:lnTo>
                <a:lnTo>
                  <a:pt x="149624" y="1268739"/>
                </a:lnTo>
                <a:lnTo>
                  <a:pt x="148410" y="1286950"/>
                </a:lnTo>
                <a:lnTo>
                  <a:pt x="144768" y="1319118"/>
                </a:lnTo>
                <a:lnTo>
                  <a:pt x="140669" y="1341880"/>
                </a:lnTo>
                <a:lnTo>
                  <a:pt x="138242" y="1353412"/>
                </a:lnTo>
                <a:lnTo>
                  <a:pt x="133691" y="1364794"/>
                </a:lnTo>
                <a:lnTo>
                  <a:pt x="131110" y="1369346"/>
                </a:lnTo>
                <a:lnTo>
                  <a:pt x="129744" y="1369346"/>
                </a:lnTo>
                <a:lnTo>
                  <a:pt x="128529" y="1371622"/>
                </a:lnTo>
                <a:lnTo>
                  <a:pt x="25647" y="1371622"/>
                </a:lnTo>
                <a:lnTo>
                  <a:pt x="24129" y="1369346"/>
                </a:lnTo>
                <a:lnTo>
                  <a:pt x="22763" y="1369346"/>
                </a:lnTo>
                <a:lnTo>
                  <a:pt x="20183" y="1364794"/>
                </a:lnTo>
                <a:lnTo>
                  <a:pt x="15630" y="1353412"/>
                </a:lnTo>
                <a:lnTo>
                  <a:pt x="11229" y="1330348"/>
                </a:lnTo>
                <a:lnTo>
                  <a:pt x="9256" y="1319118"/>
                </a:lnTo>
                <a:lnTo>
                  <a:pt x="5613" y="1286950"/>
                </a:lnTo>
                <a:lnTo>
                  <a:pt x="3035" y="1250380"/>
                </a:lnTo>
                <a:lnTo>
                  <a:pt x="1670" y="1229742"/>
                </a:lnTo>
                <a:lnTo>
                  <a:pt x="456" y="1188771"/>
                </a:lnTo>
                <a:lnTo>
                  <a:pt x="0" y="1166007"/>
                </a:lnTo>
                <a:lnTo>
                  <a:pt x="0" y="203491"/>
                </a:lnTo>
                <a:lnTo>
                  <a:pt x="456" y="180576"/>
                </a:lnTo>
                <a:lnTo>
                  <a:pt x="1670" y="139452"/>
                </a:lnTo>
                <a:lnTo>
                  <a:pt x="4250" y="100607"/>
                </a:lnTo>
                <a:lnTo>
                  <a:pt x="5613" y="82245"/>
                </a:lnTo>
                <a:lnTo>
                  <a:pt x="9256" y="50076"/>
                </a:lnTo>
                <a:lnTo>
                  <a:pt x="13354" y="27314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4" name="Freeform 13"/>
          <p:cNvSpPr/>
          <p:nvPr/>
        </p:nvSpPr>
        <p:spPr>
          <a:xfrm rot="5400000">
            <a:off x="7296748" y="3779503"/>
            <a:ext cx="154176" cy="1371620"/>
          </a:xfrm>
          <a:custGeom>
            <a:avLst/>
            <a:gdLst/>
            <a:ahLst/>
            <a:cxnLst/>
            <a:rect l="0" t="0" r="0" b="0"/>
            <a:pathLst>
              <a:path w="154176" h="1371620">
                <a:moveTo>
                  <a:pt x="25647" y="0"/>
                </a:moveTo>
                <a:lnTo>
                  <a:pt x="131110" y="0"/>
                </a:lnTo>
                <a:lnTo>
                  <a:pt x="133691" y="4554"/>
                </a:lnTo>
                <a:lnTo>
                  <a:pt x="138242" y="15933"/>
                </a:lnTo>
                <a:lnTo>
                  <a:pt x="142643" y="38846"/>
                </a:lnTo>
                <a:lnTo>
                  <a:pt x="144768" y="50075"/>
                </a:lnTo>
                <a:lnTo>
                  <a:pt x="148410" y="82244"/>
                </a:lnTo>
                <a:lnTo>
                  <a:pt x="150838" y="118817"/>
                </a:lnTo>
                <a:lnTo>
                  <a:pt x="152204" y="139453"/>
                </a:lnTo>
                <a:lnTo>
                  <a:pt x="153417" y="180578"/>
                </a:lnTo>
                <a:lnTo>
                  <a:pt x="154024" y="203489"/>
                </a:lnTo>
                <a:lnTo>
                  <a:pt x="154024" y="214719"/>
                </a:lnTo>
                <a:lnTo>
                  <a:pt x="154175" y="228528"/>
                </a:lnTo>
                <a:lnTo>
                  <a:pt x="154175" y="1143095"/>
                </a:lnTo>
                <a:lnTo>
                  <a:pt x="154024" y="1154474"/>
                </a:lnTo>
                <a:lnTo>
                  <a:pt x="154024" y="1166005"/>
                </a:lnTo>
                <a:lnTo>
                  <a:pt x="153417" y="1188766"/>
                </a:lnTo>
                <a:lnTo>
                  <a:pt x="152204" y="1229740"/>
                </a:lnTo>
                <a:lnTo>
                  <a:pt x="149624" y="1268739"/>
                </a:lnTo>
                <a:lnTo>
                  <a:pt x="148410" y="1286946"/>
                </a:lnTo>
                <a:lnTo>
                  <a:pt x="144768" y="1319119"/>
                </a:lnTo>
                <a:lnTo>
                  <a:pt x="140669" y="1341879"/>
                </a:lnTo>
                <a:lnTo>
                  <a:pt x="138242" y="1353412"/>
                </a:lnTo>
                <a:lnTo>
                  <a:pt x="133691" y="1364792"/>
                </a:lnTo>
                <a:lnTo>
                  <a:pt x="131110" y="1369345"/>
                </a:lnTo>
                <a:lnTo>
                  <a:pt x="129744" y="1369345"/>
                </a:lnTo>
                <a:lnTo>
                  <a:pt x="128529" y="1371619"/>
                </a:lnTo>
                <a:lnTo>
                  <a:pt x="25647" y="1371619"/>
                </a:lnTo>
                <a:lnTo>
                  <a:pt x="24129" y="1369345"/>
                </a:lnTo>
                <a:lnTo>
                  <a:pt x="22763" y="1369345"/>
                </a:lnTo>
                <a:lnTo>
                  <a:pt x="20183" y="1364792"/>
                </a:lnTo>
                <a:lnTo>
                  <a:pt x="15630" y="1353412"/>
                </a:lnTo>
                <a:lnTo>
                  <a:pt x="11229" y="1330346"/>
                </a:lnTo>
                <a:lnTo>
                  <a:pt x="9256" y="1319119"/>
                </a:lnTo>
                <a:lnTo>
                  <a:pt x="5613" y="1286946"/>
                </a:lnTo>
                <a:lnTo>
                  <a:pt x="3035" y="1250376"/>
                </a:lnTo>
                <a:lnTo>
                  <a:pt x="1670" y="1229740"/>
                </a:lnTo>
                <a:lnTo>
                  <a:pt x="456" y="1188766"/>
                </a:lnTo>
                <a:lnTo>
                  <a:pt x="0" y="1166005"/>
                </a:lnTo>
                <a:lnTo>
                  <a:pt x="0" y="203489"/>
                </a:lnTo>
                <a:lnTo>
                  <a:pt x="456" y="180578"/>
                </a:lnTo>
                <a:lnTo>
                  <a:pt x="1670" y="139453"/>
                </a:lnTo>
                <a:lnTo>
                  <a:pt x="4250" y="100609"/>
                </a:lnTo>
                <a:lnTo>
                  <a:pt x="5613" y="82244"/>
                </a:lnTo>
                <a:lnTo>
                  <a:pt x="9256" y="50075"/>
                </a:lnTo>
                <a:lnTo>
                  <a:pt x="13354" y="27313"/>
                </a:lnTo>
                <a:lnTo>
                  <a:pt x="15630" y="15933"/>
                </a:lnTo>
                <a:lnTo>
                  <a:pt x="20183" y="4554"/>
                </a:lnTo>
                <a:lnTo>
                  <a:pt x="22763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5" name="Freeform 14"/>
          <p:cNvSpPr/>
          <p:nvPr/>
        </p:nvSpPr>
        <p:spPr>
          <a:xfrm>
            <a:off x="8059558" y="3016536"/>
            <a:ext cx="154180" cy="1371616"/>
          </a:xfrm>
          <a:custGeom>
            <a:avLst/>
            <a:gdLst/>
            <a:ahLst/>
            <a:cxnLst/>
            <a:rect l="0" t="0" r="0" b="0"/>
            <a:pathLst>
              <a:path w="154180" h="1371616">
                <a:moveTo>
                  <a:pt x="25648" y="0"/>
                </a:moveTo>
                <a:lnTo>
                  <a:pt x="131113" y="0"/>
                </a:lnTo>
                <a:lnTo>
                  <a:pt x="133693" y="4553"/>
                </a:lnTo>
                <a:lnTo>
                  <a:pt x="138245" y="15933"/>
                </a:lnTo>
                <a:lnTo>
                  <a:pt x="142645" y="38845"/>
                </a:lnTo>
                <a:lnTo>
                  <a:pt x="144770" y="50076"/>
                </a:lnTo>
                <a:lnTo>
                  <a:pt x="148412" y="82245"/>
                </a:lnTo>
                <a:lnTo>
                  <a:pt x="150841" y="118815"/>
                </a:lnTo>
                <a:lnTo>
                  <a:pt x="152206" y="139452"/>
                </a:lnTo>
                <a:lnTo>
                  <a:pt x="153421" y="180575"/>
                </a:lnTo>
                <a:lnTo>
                  <a:pt x="154027" y="203488"/>
                </a:lnTo>
                <a:lnTo>
                  <a:pt x="154027" y="214717"/>
                </a:lnTo>
                <a:lnTo>
                  <a:pt x="154179" y="228526"/>
                </a:lnTo>
                <a:lnTo>
                  <a:pt x="154179" y="1143087"/>
                </a:lnTo>
                <a:lnTo>
                  <a:pt x="154027" y="1154469"/>
                </a:lnTo>
                <a:lnTo>
                  <a:pt x="154027" y="1166002"/>
                </a:lnTo>
                <a:lnTo>
                  <a:pt x="153421" y="1188764"/>
                </a:lnTo>
                <a:lnTo>
                  <a:pt x="152206" y="1229734"/>
                </a:lnTo>
                <a:lnTo>
                  <a:pt x="149625" y="1268733"/>
                </a:lnTo>
                <a:lnTo>
                  <a:pt x="148412" y="1286942"/>
                </a:lnTo>
                <a:lnTo>
                  <a:pt x="144770" y="1319111"/>
                </a:lnTo>
                <a:lnTo>
                  <a:pt x="140672" y="1341873"/>
                </a:lnTo>
                <a:lnTo>
                  <a:pt x="138245" y="1353406"/>
                </a:lnTo>
                <a:lnTo>
                  <a:pt x="133693" y="1364788"/>
                </a:lnTo>
                <a:lnTo>
                  <a:pt x="131113" y="1369339"/>
                </a:lnTo>
                <a:lnTo>
                  <a:pt x="129748" y="1369339"/>
                </a:lnTo>
                <a:lnTo>
                  <a:pt x="128534" y="1371615"/>
                </a:lnTo>
                <a:lnTo>
                  <a:pt x="25648" y="1371615"/>
                </a:lnTo>
                <a:lnTo>
                  <a:pt x="24131" y="1369339"/>
                </a:lnTo>
                <a:lnTo>
                  <a:pt x="22764" y="1369339"/>
                </a:lnTo>
                <a:lnTo>
                  <a:pt x="20183" y="1364788"/>
                </a:lnTo>
                <a:lnTo>
                  <a:pt x="15631" y="1353406"/>
                </a:lnTo>
                <a:lnTo>
                  <a:pt x="11231" y="1330341"/>
                </a:lnTo>
                <a:lnTo>
                  <a:pt x="9257" y="1319111"/>
                </a:lnTo>
                <a:lnTo>
                  <a:pt x="5615" y="1286942"/>
                </a:lnTo>
                <a:lnTo>
                  <a:pt x="3036" y="1250372"/>
                </a:lnTo>
                <a:lnTo>
                  <a:pt x="1670" y="1229734"/>
                </a:lnTo>
                <a:lnTo>
                  <a:pt x="458" y="1188764"/>
                </a:lnTo>
                <a:lnTo>
                  <a:pt x="0" y="1166002"/>
                </a:lnTo>
                <a:lnTo>
                  <a:pt x="0" y="203488"/>
                </a:lnTo>
                <a:lnTo>
                  <a:pt x="458" y="180575"/>
                </a:lnTo>
                <a:lnTo>
                  <a:pt x="1670" y="139452"/>
                </a:lnTo>
                <a:lnTo>
                  <a:pt x="4250" y="100605"/>
                </a:lnTo>
                <a:lnTo>
                  <a:pt x="5615" y="82245"/>
                </a:lnTo>
                <a:lnTo>
                  <a:pt x="9257" y="50076"/>
                </a:lnTo>
                <a:lnTo>
                  <a:pt x="13355" y="27314"/>
                </a:lnTo>
                <a:lnTo>
                  <a:pt x="15631" y="15933"/>
                </a:lnTo>
                <a:lnTo>
                  <a:pt x="20183" y="4553"/>
                </a:lnTo>
                <a:lnTo>
                  <a:pt x="22764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/>
          </a:p>
        </p:txBody>
      </p:sp>
      <p:sp>
        <p:nvSpPr>
          <p:cNvPr id="16" name="TextBox 15"/>
          <p:cNvSpPr txBox="1"/>
          <p:nvPr/>
        </p:nvSpPr>
        <p:spPr>
          <a:xfrm>
            <a:off x="469900" y="6642100"/>
            <a:ext cx="9523095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Invitez les élèves à indiquer par geste si le bâtonnet est à l’intérieur ou à l’extérieur de l’image. Ils peuvent supprimer ou barrer les bâtonnets à l’intérieur, puis compter ceux qui restent. </a:t>
            </a:r>
          </a:p>
        </p:txBody>
      </p:sp>
    </p:spTree>
    <p:extLst>
      <p:ext uri="{BB962C8B-B14F-4D97-AF65-F5344CB8AC3E}">
        <p14:creationId xmlns:p14="http://schemas.microsoft.com/office/powerpoint/2010/main" val="3859961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491647" y="2919572"/>
            <a:ext cx="5221194" cy="1780854"/>
            <a:chOff x="2491647" y="2919572"/>
            <a:chExt cx="5221194" cy="1780854"/>
          </a:xfrm>
        </p:grpSpPr>
        <p:grpSp>
          <p:nvGrpSpPr>
            <p:cNvPr id="17" name="Group 16"/>
            <p:cNvGrpSpPr/>
            <p:nvPr/>
          </p:nvGrpSpPr>
          <p:grpSpPr>
            <a:xfrm>
              <a:off x="2491647" y="2919572"/>
              <a:ext cx="3756994" cy="1780854"/>
              <a:chOff x="2491647" y="2919572"/>
              <a:chExt cx="3756994" cy="178085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91647" y="2919572"/>
                <a:ext cx="1957863" cy="1780854"/>
                <a:chOff x="2491647" y="2919572"/>
                <a:chExt cx="1957863" cy="1780854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2491647" y="3083076"/>
                  <a:ext cx="1957863" cy="1453849"/>
                  <a:chOff x="2491647" y="3083076"/>
                  <a:chExt cx="1957863" cy="145384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2491647" y="3083076"/>
                    <a:ext cx="163418" cy="1453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49">
                        <a:moveTo>
                          <a:pt x="27183" y="0"/>
                        </a:moveTo>
                        <a:lnTo>
                          <a:pt x="138969" y="0"/>
                        </a:lnTo>
                        <a:lnTo>
                          <a:pt x="141704" y="4824"/>
                        </a:lnTo>
                        <a:lnTo>
                          <a:pt x="146529" y="16887"/>
                        </a:lnTo>
                        <a:lnTo>
                          <a:pt x="151194" y="41175"/>
                        </a:lnTo>
                        <a:lnTo>
                          <a:pt x="153445" y="53077"/>
                        </a:lnTo>
                        <a:lnTo>
                          <a:pt x="157306" y="87175"/>
                        </a:lnTo>
                        <a:lnTo>
                          <a:pt x="159879" y="125940"/>
                        </a:lnTo>
                        <a:lnTo>
                          <a:pt x="161327" y="147814"/>
                        </a:lnTo>
                        <a:lnTo>
                          <a:pt x="162614" y="191400"/>
                        </a:lnTo>
                        <a:lnTo>
                          <a:pt x="163256" y="215689"/>
                        </a:lnTo>
                        <a:lnTo>
                          <a:pt x="163256" y="227591"/>
                        </a:lnTo>
                        <a:lnTo>
                          <a:pt x="163417" y="242227"/>
                        </a:lnTo>
                        <a:lnTo>
                          <a:pt x="163417" y="1211621"/>
                        </a:lnTo>
                        <a:lnTo>
                          <a:pt x="163256" y="1223684"/>
                        </a:lnTo>
                        <a:lnTo>
                          <a:pt x="163256" y="1235907"/>
                        </a:lnTo>
                        <a:lnTo>
                          <a:pt x="162614" y="1260033"/>
                        </a:lnTo>
                        <a:lnTo>
                          <a:pt x="161327" y="1303461"/>
                        </a:lnTo>
                        <a:lnTo>
                          <a:pt x="158593" y="1344798"/>
                        </a:lnTo>
                        <a:lnTo>
                          <a:pt x="157306" y="1364098"/>
                        </a:lnTo>
                        <a:lnTo>
                          <a:pt x="153445" y="1398198"/>
                        </a:lnTo>
                        <a:lnTo>
                          <a:pt x="149102" y="1422324"/>
                        </a:lnTo>
                        <a:lnTo>
                          <a:pt x="146529" y="1434548"/>
                        </a:lnTo>
                        <a:lnTo>
                          <a:pt x="141704" y="1446610"/>
                        </a:lnTo>
                        <a:lnTo>
                          <a:pt x="138969" y="1451436"/>
                        </a:lnTo>
                        <a:lnTo>
                          <a:pt x="137522" y="1451436"/>
                        </a:lnTo>
                        <a:lnTo>
                          <a:pt x="136234" y="1453848"/>
                        </a:lnTo>
                        <a:lnTo>
                          <a:pt x="27183" y="1453848"/>
                        </a:lnTo>
                        <a:lnTo>
                          <a:pt x="25576" y="1451436"/>
                        </a:lnTo>
                        <a:lnTo>
                          <a:pt x="24127" y="1451436"/>
                        </a:lnTo>
                        <a:lnTo>
                          <a:pt x="21392" y="1446610"/>
                        </a:lnTo>
                        <a:lnTo>
                          <a:pt x="16567" y="1434548"/>
                        </a:lnTo>
                        <a:lnTo>
                          <a:pt x="11903" y="1410099"/>
                        </a:lnTo>
                        <a:lnTo>
                          <a:pt x="9811" y="1398198"/>
                        </a:lnTo>
                        <a:lnTo>
                          <a:pt x="5953" y="1364098"/>
                        </a:lnTo>
                        <a:lnTo>
                          <a:pt x="3217" y="1325335"/>
                        </a:lnTo>
                        <a:lnTo>
                          <a:pt x="1769" y="1303461"/>
                        </a:lnTo>
                        <a:lnTo>
                          <a:pt x="483" y="1260033"/>
                        </a:lnTo>
                        <a:lnTo>
                          <a:pt x="0" y="1235907"/>
                        </a:lnTo>
                        <a:lnTo>
                          <a:pt x="0" y="215689"/>
                        </a:lnTo>
                        <a:lnTo>
                          <a:pt x="483" y="191400"/>
                        </a:lnTo>
                        <a:lnTo>
                          <a:pt x="1769" y="147814"/>
                        </a:lnTo>
                        <a:lnTo>
                          <a:pt x="4504" y="106638"/>
                        </a:lnTo>
                        <a:lnTo>
                          <a:pt x="5953" y="87175"/>
                        </a:lnTo>
                        <a:lnTo>
                          <a:pt x="9811" y="53077"/>
                        </a:lnTo>
                        <a:lnTo>
                          <a:pt x="14156" y="28950"/>
                        </a:lnTo>
                        <a:lnTo>
                          <a:pt x="16567" y="16887"/>
                        </a:lnTo>
                        <a:lnTo>
                          <a:pt x="21392" y="4824"/>
                        </a:lnTo>
                        <a:lnTo>
                          <a:pt x="2412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4286098" y="3083076"/>
                    <a:ext cx="163412" cy="145384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2" h="1453849">
                        <a:moveTo>
                          <a:pt x="27180" y="0"/>
                        </a:moveTo>
                        <a:lnTo>
                          <a:pt x="138966" y="0"/>
                        </a:lnTo>
                        <a:lnTo>
                          <a:pt x="141697" y="4824"/>
                        </a:lnTo>
                        <a:lnTo>
                          <a:pt x="146524" y="16887"/>
                        </a:lnTo>
                        <a:lnTo>
                          <a:pt x="151188" y="41175"/>
                        </a:lnTo>
                        <a:lnTo>
                          <a:pt x="153440" y="53077"/>
                        </a:lnTo>
                        <a:lnTo>
                          <a:pt x="157299" y="87175"/>
                        </a:lnTo>
                        <a:lnTo>
                          <a:pt x="159875" y="125940"/>
                        </a:lnTo>
                        <a:lnTo>
                          <a:pt x="161320" y="147814"/>
                        </a:lnTo>
                        <a:lnTo>
                          <a:pt x="162608" y="191400"/>
                        </a:lnTo>
                        <a:lnTo>
                          <a:pt x="163251" y="215689"/>
                        </a:lnTo>
                        <a:lnTo>
                          <a:pt x="163251" y="227591"/>
                        </a:lnTo>
                        <a:lnTo>
                          <a:pt x="163411" y="242227"/>
                        </a:lnTo>
                        <a:lnTo>
                          <a:pt x="163411" y="1211621"/>
                        </a:lnTo>
                        <a:lnTo>
                          <a:pt x="163251" y="1223684"/>
                        </a:lnTo>
                        <a:lnTo>
                          <a:pt x="163251" y="1235907"/>
                        </a:lnTo>
                        <a:lnTo>
                          <a:pt x="162608" y="1260033"/>
                        </a:lnTo>
                        <a:lnTo>
                          <a:pt x="161320" y="1303461"/>
                        </a:lnTo>
                        <a:lnTo>
                          <a:pt x="158585" y="1344798"/>
                        </a:lnTo>
                        <a:lnTo>
                          <a:pt x="157299" y="1364098"/>
                        </a:lnTo>
                        <a:lnTo>
                          <a:pt x="153440" y="1398198"/>
                        </a:lnTo>
                        <a:lnTo>
                          <a:pt x="149096" y="1422324"/>
                        </a:lnTo>
                        <a:lnTo>
                          <a:pt x="146524" y="1434548"/>
                        </a:lnTo>
                        <a:lnTo>
                          <a:pt x="141697" y="1446610"/>
                        </a:lnTo>
                        <a:lnTo>
                          <a:pt x="138966" y="1451436"/>
                        </a:lnTo>
                        <a:lnTo>
                          <a:pt x="137516" y="1451436"/>
                        </a:lnTo>
                        <a:lnTo>
                          <a:pt x="136230" y="1453848"/>
                        </a:lnTo>
                        <a:lnTo>
                          <a:pt x="27180" y="1453848"/>
                        </a:lnTo>
                        <a:lnTo>
                          <a:pt x="25575" y="1451436"/>
                        </a:lnTo>
                        <a:lnTo>
                          <a:pt x="24125" y="1451436"/>
                        </a:lnTo>
                        <a:lnTo>
                          <a:pt x="21391" y="1446610"/>
                        </a:lnTo>
                        <a:lnTo>
                          <a:pt x="16565" y="1434548"/>
                        </a:lnTo>
                        <a:lnTo>
                          <a:pt x="11902" y="1410099"/>
                        </a:lnTo>
                        <a:lnTo>
                          <a:pt x="9810" y="1398198"/>
                        </a:lnTo>
                        <a:lnTo>
                          <a:pt x="5951" y="1364098"/>
                        </a:lnTo>
                        <a:lnTo>
                          <a:pt x="3217" y="1325335"/>
                        </a:lnTo>
                        <a:lnTo>
                          <a:pt x="1770" y="1303461"/>
                        </a:lnTo>
                        <a:lnTo>
                          <a:pt x="481" y="1260033"/>
                        </a:lnTo>
                        <a:lnTo>
                          <a:pt x="0" y="1235907"/>
                        </a:lnTo>
                        <a:lnTo>
                          <a:pt x="0" y="215689"/>
                        </a:lnTo>
                        <a:lnTo>
                          <a:pt x="481" y="191400"/>
                        </a:lnTo>
                        <a:lnTo>
                          <a:pt x="1770" y="147814"/>
                        </a:lnTo>
                        <a:lnTo>
                          <a:pt x="4504" y="106638"/>
                        </a:lnTo>
                        <a:lnTo>
                          <a:pt x="5951" y="87175"/>
                        </a:lnTo>
                        <a:lnTo>
                          <a:pt x="9810" y="53077"/>
                        </a:lnTo>
                        <a:lnTo>
                          <a:pt x="14155" y="28950"/>
                        </a:lnTo>
                        <a:lnTo>
                          <a:pt x="16565" y="16887"/>
                        </a:lnTo>
                        <a:lnTo>
                          <a:pt x="21391" y="4824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>
                  <a:off x="2743649" y="2919572"/>
                  <a:ext cx="1453860" cy="1780854"/>
                  <a:chOff x="2743649" y="2919572"/>
                  <a:chExt cx="1453860" cy="1780854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743649" y="2919572"/>
                    <a:ext cx="1453860" cy="1780854"/>
                    <a:chOff x="2743649" y="2919572"/>
                    <a:chExt cx="1453860" cy="1780854"/>
                  </a:xfrm>
                </p:grpSpPr>
                <p:sp>
                  <p:nvSpPr>
                    <p:cNvPr id="5" name="Freeform 4"/>
                    <p:cNvSpPr/>
                    <p:nvPr/>
                  </p:nvSpPr>
                  <p:spPr>
                    <a:xfrm rot="5400000">
                      <a:off x="3388869" y="2274355"/>
                      <a:ext cx="163419" cy="145385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3419" h="1453854">
                          <a:moveTo>
                            <a:pt x="27182" y="0"/>
                          </a:moveTo>
                          <a:lnTo>
                            <a:pt x="138969" y="0"/>
                          </a:lnTo>
                          <a:lnTo>
                            <a:pt x="141703" y="4826"/>
                          </a:lnTo>
                          <a:lnTo>
                            <a:pt x="146528" y="16889"/>
                          </a:lnTo>
                          <a:lnTo>
                            <a:pt x="151192" y="41175"/>
                          </a:lnTo>
                          <a:lnTo>
                            <a:pt x="153444" y="53079"/>
                          </a:lnTo>
                          <a:lnTo>
                            <a:pt x="157305" y="87176"/>
                          </a:lnTo>
                          <a:lnTo>
                            <a:pt x="159879" y="125940"/>
                          </a:lnTo>
                          <a:lnTo>
                            <a:pt x="161324" y="147814"/>
                          </a:lnTo>
                          <a:lnTo>
                            <a:pt x="162612" y="191403"/>
                          </a:lnTo>
                          <a:lnTo>
                            <a:pt x="163258" y="215690"/>
                          </a:lnTo>
                          <a:lnTo>
                            <a:pt x="163258" y="227592"/>
                          </a:lnTo>
                          <a:lnTo>
                            <a:pt x="163418" y="242230"/>
                          </a:lnTo>
                          <a:lnTo>
                            <a:pt x="163418" y="1211625"/>
                          </a:lnTo>
                          <a:lnTo>
                            <a:pt x="163258" y="1223687"/>
                          </a:lnTo>
                          <a:lnTo>
                            <a:pt x="163258" y="1235912"/>
                          </a:lnTo>
                          <a:lnTo>
                            <a:pt x="162612" y="1260040"/>
                          </a:lnTo>
                          <a:lnTo>
                            <a:pt x="161324" y="1303466"/>
                          </a:lnTo>
                          <a:lnTo>
                            <a:pt x="158592" y="1344804"/>
                          </a:lnTo>
                          <a:lnTo>
                            <a:pt x="157305" y="1364104"/>
                          </a:lnTo>
                          <a:lnTo>
                            <a:pt x="153444" y="1398203"/>
                          </a:lnTo>
                          <a:lnTo>
                            <a:pt x="149102" y="1422329"/>
                          </a:lnTo>
                          <a:lnTo>
                            <a:pt x="146528" y="1434553"/>
                          </a:lnTo>
                          <a:lnTo>
                            <a:pt x="141703" y="1446616"/>
                          </a:lnTo>
                          <a:lnTo>
                            <a:pt x="138969" y="1451442"/>
                          </a:lnTo>
                          <a:lnTo>
                            <a:pt x="137521" y="1451442"/>
                          </a:lnTo>
                          <a:lnTo>
                            <a:pt x="136236" y="1453853"/>
                          </a:lnTo>
                          <a:lnTo>
                            <a:pt x="27182" y="1453853"/>
                          </a:lnTo>
                          <a:lnTo>
                            <a:pt x="25574" y="1451442"/>
                          </a:lnTo>
                          <a:lnTo>
                            <a:pt x="24125" y="1451442"/>
                          </a:lnTo>
                          <a:lnTo>
                            <a:pt x="21391" y="1446616"/>
                          </a:lnTo>
                          <a:lnTo>
                            <a:pt x="16566" y="1434553"/>
                          </a:lnTo>
                          <a:lnTo>
                            <a:pt x="11903" y="1410104"/>
                          </a:lnTo>
                          <a:lnTo>
                            <a:pt x="9811" y="1398203"/>
                          </a:lnTo>
                          <a:lnTo>
                            <a:pt x="5951" y="1364104"/>
                          </a:lnTo>
                          <a:lnTo>
                            <a:pt x="3217" y="1325341"/>
                          </a:lnTo>
                          <a:lnTo>
                            <a:pt x="1769" y="1303466"/>
                          </a:lnTo>
                          <a:lnTo>
                            <a:pt x="483" y="1260040"/>
                          </a:lnTo>
                          <a:lnTo>
                            <a:pt x="0" y="1235912"/>
                          </a:lnTo>
                          <a:lnTo>
                            <a:pt x="0" y="215690"/>
                          </a:lnTo>
                          <a:lnTo>
                            <a:pt x="483" y="191403"/>
                          </a:lnTo>
                          <a:lnTo>
                            <a:pt x="1769" y="147814"/>
                          </a:lnTo>
                          <a:lnTo>
                            <a:pt x="4503" y="106638"/>
                          </a:lnTo>
                          <a:lnTo>
                            <a:pt x="5951" y="87176"/>
                          </a:lnTo>
                          <a:lnTo>
                            <a:pt x="9811" y="53079"/>
                          </a:lnTo>
                          <a:lnTo>
                            <a:pt x="14154" y="28952"/>
                          </a:lnTo>
                          <a:lnTo>
                            <a:pt x="16566" y="16889"/>
                          </a:lnTo>
                          <a:lnTo>
                            <a:pt x="21391" y="4826"/>
                          </a:lnTo>
                          <a:lnTo>
                            <a:pt x="24125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6" name="Freeform 5"/>
                    <p:cNvSpPr/>
                    <p:nvPr/>
                  </p:nvSpPr>
                  <p:spPr>
                    <a:xfrm rot="5400000">
                      <a:off x="3388869" y="3891787"/>
                      <a:ext cx="163419" cy="145386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3419" h="1453860">
                          <a:moveTo>
                            <a:pt x="27182" y="0"/>
                          </a:moveTo>
                          <a:lnTo>
                            <a:pt x="138969" y="0"/>
                          </a:lnTo>
                          <a:lnTo>
                            <a:pt x="141703" y="4826"/>
                          </a:lnTo>
                          <a:lnTo>
                            <a:pt x="146528" y="16888"/>
                          </a:lnTo>
                          <a:lnTo>
                            <a:pt x="151192" y="41176"/>
                          </a:lnTo>
                          <a:lnTo>
                            <a:pt x="153444" y="53078"/>
                          </a:lnTo>
                          <a:lnTo>
                            <a:pt x="157305" y="87176"/>
                          </a:lnTo>
                          <a:lnTo>
                            <a:pt x="159879" y="125939"/>
                          </a:lnTo>
                          <a:lnTo>
                            <a:pt x="161324" y="147815"/>
                          </a:lnTo>
                          <a:lnTo>
                            <a:pt x="162612" y="191403"/>
                          </a:lnTo>
                          <a:lnTo>
                            <a:pt x="163258" y="215691"/>
                          </a:lnTo>
                          <a:lnTo>
                            <a:pt x="163258" y="227593"/>
                          </a:lnTo>
                          <a:lnTo>
                            <a:pt x="163418" y="242229"/>
                          </a:lnTo>
                          <a:lnTo>
                            <a:pt x="163418" y="1211631"/>
                          </a:lnTo>
                          <a:lnTo>
                            <a:pt x="163258" y="1223694"/>
                          </a:lnTo>
                          <a:lnTo>
                            <a:pt x="163258" y="1235918"/>
                          </a:lnTo>
                          <a:lnTo>
                            <a:pt x="162612" y="1260043"/>
                          </a:lnTo>
                          <a:lnTo>
                            <a:pt x="161324" y="1303473"/>
                          </a:lnTo>
                          <a:lnTo>
                            <a:pt x="158592" y="1344808"/>
                          </a:lnTo>
                          <a:lnTo>
                            <a:pt x="157305" y="1364109"/>
                          </a:lnTo>
                          <a:lnTo>
                            <a:pt x="153444" y="1398209"/>
                          </a:lnTo>
                          <a:lnTo>
                            <a:pt x="149102" y="1422335"/>
                          </a:lnTo>
                          <a:lnTo>
                            <a:pt x="146528" y="1434560"/>
                          </a:lnTo>
                          <a:lnTo>
                            <a:pt x="141703" y="1446624"/>
                          </a:lnTo>
                          <a:lnTo>
                            <a:pt x="138969" y="1451447"/>
                          </a:lnTo>
                          <a:lnTo>
                            <a:pt x="137521" y="1451447"/>
                          </a:lnTo>
                          <a:lnTo>
                            <a:pt x="136236" y="1453859"/>
                          </a:lnTo>
                          <a:lnTo>
                            <a:pt x="27182" y="1453859"/>
                          </a:lnTo>
                          <a:lnTo>
                            <a:pt x="25574" y="1451447"/>
                          </a:lnTo>
                          <a:lnTo>
                            <a:pt x="24125" y="1451447"/>
                          </a:lnTo>
                          <a:lnTo>
                            <a:pt x="21391" y="1446624"/>
                          </a:lnTo>
                          <a:lnTo>
                            <a:pt x="16566" y="1434560"/>
                          </a:lnTo>
                          <a:lnTo>
                            <a:pt x="11903" y="1410110"/>
                          </a:lnTo>
                          <a:lnTo>
                            <a:pt x="9811" y="1398209"/>
                          </a:lnTo>
                          <a:lnTo>
                            <a:pt x="5951" y="1364109"/>
                          </a:lnTo>
                          <a:lnTo>
                            <a:pt x="3217" y="1325346"/>
                          </a:lnTo>
                          <a:lnTo>
                            <a:pt x="1769" y="1303473"/>
                          </a:lnTo>
                          <a:lnTo>
                            <a:pt x="483" y="1260043"/>
                          </a:lnTo>
                          <a:lnTo>
                            <a:pt x="0" y="1235918"/>
                          </a:lnTo>
                          <a:lnTo>
                            <a:pt x="0" y="215691"/>
                          </a:lnTo>
                          <a:lnTo>
                            <a:pt x="483" y="191403"/>
                          </a:lnTo>
                          <a:lnTo>
                            <a:pt x="1769" y="147815"/>
                          </a:lnTo>
                          <a:lnTo>
                            <a:pt x="4503" y="106639"/>
                          </a:lnTo>
                          <a:lnTo>
                            <a:pt x="5951" y="87176"/>
                          </a:lnTo>
                          <a:lnTo>
                            <a:pt x="9811" y="53078"/>
                          </a:lnTo>
                          <a:lnTo>
                            <a:pt x="14154" y="28952"/>
                          </a:lnTo>
                          <a:lnTo>
                            <a:pt x="16566" y="16888"/>
                          </a:lnTo>
                          <a:lnTo>
                            <a:pt x="21391" y="4826"/>
                          </a:lnTo>
                          <a:lnTo>
                            <a:pt x="24125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sp>
                <p:nvSpPr>
                  <p:cNvPr id="8" name="Freeform 7"/>
                  <p:cNvSpPr/>
                  <p:nvPr/>
                </p:nvSpPr>
                <p:spPr>
                  <a:xfrm rot="5400000">
                    <a:off x="3388784" y="3083077"/>
                    <a:ext cx="163580" cy="1453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580" h="1453846">
                        <a:moveTo>
                          <a:pt x="27345" y="0"/>
                        </a:moveTo>
                        <a:lnTo>
                          <a:pt x="138970" y="0"/>
                        </a:lnTo>
                        <a:lnTo>
                          <a:pt x="141706" y="4823"/>
                        </a:lnTo>
                        <a:lnTo>
                          <a:pt x="146530" y="16886"/>
                        </a:lnTo>
                        <a:lnTo>
                          <a:pt x="151194" y="41176"/>
                        </a:lnTo>
                        <a:lnTo>
                          <a:pt x="153608" y="53075"/>
                        </a:lnTo>
                        <a:lnTo>
                          <a:pt x="157306" y="87174"/>
                        </a:lnTo>
                        <a:lnTo>
                          <a:pt x="160042" y="125937"/>
                        </a:lnTo>
                        <a:lnTo>
                          <a:pt x="161330" y="147814"/>
                        </a:lnTo>
                        <a:lnTo>
                          <a:pt x="162615" y="191401"/>
                        </a:lnTo>
                        <a:lnTo>
                          <a:pt x="163258" y="215686"/>
                        </a:lnTo>
                        <a:lnTo>
                          <a:pt x="163258" y="227591"/>
                        </a:lnTo>
                        <a:lnTo>
                          <a:pt x="163579" y="242227"/>
                        </a:lnTo>
                        <a:lnTo>
                          <a:pt x="163579" y="1211617"/>
                        </a:lnTo>
                        <a:lnTo>
                          <a:pt x="163258" y="1223680"/>
                        </a:lnTo>
                        <a:lnTo>
                          <a:pt x="163258" y="1235905"/>
                        </a:lnTo>
                        <a:lnTo>
                          <a:pt x="162615" y="1260031"/>
                        </a:lnTo>
                        <a:lnTo>
                          <a:pt x="161330" y="1303456"/>
                        </a:lnTo>
                        <a:lnTo>
                          <a:pt x="158594" y="1344793"/>
                        </a:lnTo>
                        <a:lnTo>
                          <a:pt x="157306" y="1364096"/>
                        </a:lnTo>
                        <a:lnTo>
                          <a:pt x="153608" y="1398194"/>
                        </a:lnTo>
                        <a:lnTo>
                          <a:pt x="149105" y="1422322"/>
                        </a:lnTo>
                        <a:lnTo>
                          <a:pt x="146530" y="1434544"/>
                        </a:lnTo>
                        <a:lnTo>
                          <a:pt x="141706" y="1446608"/>
                        </a:lnTo>
                        <a:lnTo>
                          <a:pt x="138970" y="1451433"/>
                        </a:lnTo>
                        <a:lnTo>
                          <a:pt x="137523" y="1451433"/>
                        </a:lnTo>
                        <a:lnTo>
                          <a:pt x="136398" y="1453845"/>
                        </a:lnTo>
                        <a:lnTo>
                          <a:pt x="27345" y="1453845"/>
                        </a:lnTo>
                        <a:lnTo>
                          <a:pt x="25575" y="1451433"/>
                        </a:lnTo>
                        <a:lnTo>
                          <a:pt x="24127" y="1451433"/>
                        </a:lnTo>
                        <a:lnTo>
                          <a:pt x="21394" y="1446608"/>
                        </a:lnTo>
                        <a:lnTo>
                          <a:pt x="16567" y="1434544"/>
                        </a:lnTo>
                        <a:lnTo>
                          <a:pt x="11903" y="1410094"/>
                        </a:lnTo>
                        <a:lnTo>
                          <a:pt x="9812" y="1398194"/>
                        </a:lnTo>
                        <a:lnTo>
                          <a:pt x="5951" y="1364096"/>
                        </a:lnTo>
                        <a:lnTo>
                          <a:pt x="3218" y="1325333"/>
                        </a:lnTo>
                        <a:lnTo>
                          <a:pt x="1769" y="1303456"/>
                        </a:lnTo>
                        <a:lnTo>
                          <a:pt x="483" y="1260031"/>
                        </a:lnTo>
                        <a:lnTo>
                          <a:pt x="0" y="1235905"/>
                        </a:lnTo>
                        <a:lnTo>
                          <a:pt x="0" y="215686"/>
                        </a:lnTo>
                        <a:lnTo>
                          <a:pt x="483" y="191401"/>
                        </a:lnTo>
                        <a:lnTo>
                          <a:pt x="1769" y="147814"/>
                        </a:lnTo>
                        <a:lnTo>
                          <a:pt x="4503" y="106640"/>
                        </a:lnTo>
                        <a:lnTo>
                          <a:pt x="5951" y="87174"/>
                        </a:lnTo>
                        <a:lnTo>
                          <a:pt x="9812" y="53075"/>
                        </a:lnTo>
                        <a:lnTo>
                          <a:pt x="14316" y="28950"/>
                        </a:lnTo>
                        <a:lnTo>
                          <a:pt x="16567" y="16886"/>
                        </a:lnTo>
                        <a:lnTo>
                          <a:pt x="21394" y="4823"/>
                        </a:lnTo>
                        <a:lnTo>
                          <a:pt x="2412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sp>
            <p:nvSpPr>
              <p:cNvPr id="11" name="Freeform 10"/>
              <p:cNvSpPr/>
              <p:nvPr/>
            </p:nvSpPr>
            <p:spPr>
              <a:xfrm>
                <a:off x="6085229" y="3083076"/>
                <a:ext cx="163412" cy="1453848"/>
              </a:xfrm>
              <a:custGeom>
                <a:avLst/>
                <a:gdLst/>
                <a:ahLst/>
                <a:cxnLst/>
                <a:rect l="0" t="0" r="0" b="0"/>
                <a:pathLst>
                  <a:path w="163412" h="1453848">
                    <a:moveTo>
                      <a:pt x="27181" y="0"/>
                    </a:moveTo>
                    <a:lnTo>
                      <a:pt x="138966" y="0"/>
                    </a:lnTo>
                    <a:lnTo>
                      <a:pt x="141697" y="4824"/>
                    </a:lnTo>
                    <a:lnTo>
                      <a:pt x="146524" y="16887"/>
                    </a:lnTo>
                    <a:lnTo>
                      <a:pt x="151188" y="41175"/>
                    </a:lnTo>
                    <a:lnTo>
                      <a:pt x="153440" y="53076"/>
                    </a:lnTo>
                    <a:lnTo>
                      <a:pt x="157301" y="87175"/>
                    </a:lnTo>
                    <a:lnTo>
                      <a:pt x="159875" y="125938"/>
                    </a:lnTo>
                    <a:lnTo>
                      <a:pt x="161321" y="147813"/>
                    </a:lnTo>
                    <a:lnTo>
                      <a:pt x="162608" y="191402"/>
                    </a:lnTo>
                    <a:lnTo>
                      <a:pt x="163251" y="215688"/>
                    </a:lnTo>
                    <a:lnTo>
                      <a:pt x="163251" y="227589"/>
                    </a:lnTo>
                    <a:lnTo>
                      <a:pt x="163411" y="242227"/>
                    </a:lnTo>
                    <a:lnTo>
                      <a:pt x="163411" y="1211620"/>
                    </a:lnTo>
                    <a:lnTo>
                      <a:pt x="163251" y="1223684"/>
                    </a:lnTo>
                    <a:lnTo>
                      <a:pt x="163251" y="1235907"/>
                    </a:lnTo>
                    <a:lnTo>
                      <a:pt x="162608" y="1260033"/>
                    </a:lnTo>
                    <a:lnTo>
                      <a:pt x="161321" y="1303461"/>
                    </a:lnTo>
                    <a:lnTo>
                      <a:pt x="158586" y="1344797"/>
                    </a:lnTo>
                    <a:lnTo>
                      <a:pt x="157301" y="1364097"/>
                    </a:lnTo>
                    <a:lnTo>
                      <a:pt x="153440" y="1398198"/>
                    </a:lnTo>
                    <a:lnTo>
                      <a:pt x="149097" y="1422324"/>
                    </a:lnTo>
                    <a:lnTo>
                      <a:pt x="146524" y="1434548"/>
                    </a:lnTo>
                    <a:lnTo>
                      <a:pt x="141697" y="1446610"/>
                    </a:lnTo>
                    <a:lnTo>
                      <a:pt x="138966" y="1451436"/>
                    </a:lnTo>
                    <a:lnTo>
                      <a:pt x="137517" y="1451436"/>
                    </a:lnTo>
                    <a:lnTo>
                      <a:pt x="136230" y="1453847"/>
                    </a:lnTo>
                    <a:lnTo>
                      <a:pt x="27181" y="1453847"/>
                    </a:lnTo>
                    <a:lnTo>
                      <a:pt x="25576" y="1451436"/>
                    </a:lnTo>
                    <a:lnTo>
                      <a:pt x="24125" y="1451436"/>
                    </a:lnTo>
                    <a:lnTo>
                      <a:pt x="21392" y="1446610"/>
                    </a:lnTo>
                    <a:lnTo>
                      <a:pt x="16567" y="1434548"/>
                    </a:lnTo>
                    <a:lnTo>
                      <a:pt x="11903" y="1410099"/>
                    </a:lnTo>
                    <a:lnTo>
                      <a:pt x="9811" y="1398198"/>
                    </a:lnTo>
                    <a:lnTo>
                      <a:pt x="5952" y="1364097"/>
                    </a:lnTo>
                    <a:lnTo>
                      <a:pt x="3217" y="1325334"/>
                    </a:lnTo>
                    <a:lnTo>
                      <a:pt x="1770" y="1303461"/>
                    </a:lnTo>
                    <a:lnTo>
                      <a:pt x="481" y="1260033"/>
                    </a:lnTo>
                    <a:lnTo>
                      <a:pt x="0" y="1235907"/>
                    </a:lnTo>
                    <a:lnTo>
                      <a:pt x="0" y="215688"/>
                    </a:lnTo>
                    <a:lnTo>
                      <a:pt x="481" y="191402"/>
                    </a:lnTo>
                    <a:lnTo>
                      <a:pt x="1770" y="147813"/>
                    </a:lnTo>
                    <a:lnTo>
                      <a:pt x="4505" y="106638"/>
                    </a:lnTo>
                    <a:lnTo>
                      <a:pt x="5952" y="87175"/>
                    </a:lnTo>
                    <a:lnTo>
                      <a:pt x="9811" y="53076"/>
                    </a:lnTo>
                    <a:lnTo>
                      <a:pt x="14154" y="28950"/>
                    </a:lnTo>
                    <a:lnTo>
                      <a:pt x="16567" y="16887"/>
                    </a:lnTo>
                    <a:lnTo>
                      <a:pt x="21392" y="4824"/>
                    </a:lnTo>
                    <a:lnTo>
                      <a:pt x="24125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542784" y="2919573"/>
                <a:ext cx="1453859" cy="1780853"/>
                <a:chOff x="4542784" y="2919573"/>
                <a:chExt cx="1453859" cy="1780853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4542784" y="2919573"/>
                  <a:ext cx="1453859" cy="1780853"/>
                  <a:chOff x="4542784" y="2919573"/>
                  <a:chExt cx="1453859" cy="1780853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 rot="5400000">
                    <a:off x="5188005" y="2274355"/>
                    <a:ext cx="163418" cy="145385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54">
                        <a:moveTo>
                          <a:pt x="27181" y="0"/>
                        </a:moveTo>
                        <a:lnTo>
                          <a:pt x="138968" y="0"/>
                        </a:lnTo>
                        <a:lnTo>
                          <a:pt x="141701" y="4825"/>
                        </a:lnTo>
                        <a:lnTo>
                          <a:pt x="146528" y="16889"/>
                        </a:lnTo>
                        <a:lnTo>
                          <a:pt x="151192" y="41175"/>
                        </a:lnTo>
                        <a:lnTo>
                          <a:pt x="153443" y="53079"/>
                        </a:lnTo>
                        <a:lnTo>
                          <a:pt x="157306" y="87176"/>
                        </a:lnTo>
                        <a:lnTo>
                          <a:pt x="159879" y="125939"/>
                        </a:lnTo>
                        <a:lnTo>
                          <a:pt x="161325" y="147813"/>
                        </a:lnTo>
                        <a:lnTo>
                          <a:pt x="162613" y="191403"/>
                        </a:lnTo>
                        <a:lnTo>
                          <a:pt x="163258" y="215688"/>
                        </a:lnTo>
                        <a:lnTo>
                          <a:pt x="163258" y="227593"/>
                        </a:lnTo>
                        <a:lnTo>
                          <a:pt x="163417" y="242230"/>
                        </a:lnTo>
                        <a:lnTo>
                          <a:pt x="163417" y="1211625"/>
                        </a:lnTo>
                        <a:lnTo>
                          <a:pt x="163258" y="1223687"/>
                        </a:lnTo>
                        <a:lnTo>
                          <a:pt x="163258" y="1235914"/>
                        </a:lnTo>
                        <a:lnTo>
                          <a:pt x="162613" y="1260040"/>
                        </a:lnTo>
                        <a:lnTo>
                          <a:pt x="161325" y="1303467"/>
                        </a:lnTo>
                        <a:lnTo>
                          <a:pt x="158592" y="1344804"/>
                        </a:lnTo>
                        <a:lnTo>
                          <a:pt x="157306" y="1364104"/>
                        </a:lnTo>
                        <a:lnTo>
                          <a:pt x="153443" y="1398204"/>
                        </a:lnTo>
                        <a:lnTo>
                          <a:pt x="149103" y="1422331"/>
                        </a:lnTo>
                        <a:lnTo>
                          <a:pt x="146528" y="1434553"/>
                        </a:lnTo>
                        <a:lnTo>
                          <a:pt x="141701" y="1446616"/>
                        </a:lnTo>
                        <a:lnTo>
                          <a:pt x="138968" y="1451442"/>
                        </a:lnTo>
                        <a:lnTo>
                          <a:pt x="137520" y="1451442"/>
                        </a:lnTo>
                        <a:lnTo>
                          <a:pt x="136235" y="1453853"/>
                        </a:lnTo>
                        <a:lnTo>
                          <a:pt x="27181" y="1453853"/>
                        </a:lnTo>
                        <a:lnTo>
                          <a:pt x="25574" y="1451442"/>
                        </a:lnTo>
                        <a:lnTo>
                          <a:pt x="24125" y="1451442"/>
                        </a:lnTo>
                        <a:lnTo>
                          <a:pt x="21393" y="1446616"/>
                        </a:lnTo>
                        <a:lnTo>
                          <a:pt x="16565" y="1434553"/>
                        </a:lnTo>
                        <a:lnTo>
                          <a:pt x="11903" y="1410104"/>
                        </a:lnTo>
                        <a:lnTo>
                          <a:pt x="9811" y="1398204"/>
                        </a:lnTo>
                        <a:lnTo>
                          <a:pt x="5951" y="1364104"/>
                        </a:lnTo>
                        <a:lnTo>
                          <a:pt x="3218" y="1325341"/>
                        </a:lnTo>
                        <a:lnTo>
                          <a:pt x="1769" y="1303467"/>
                        </a:lnTo>
                        <a:lnTo>
                          <a:pt x="482" y="1260040"/>
                        </a:lnTo>
                        <a:lnTo>
                          <a:pt x="0" y="1235914"/>
                        </a:lnTo>
                        <a:lnTo>
                          <a:pt x="0" y="215688"/>
                        </a:lnTo>
                        <a:lnTo>
                          <a:pt x="482" y="191403"/>
                        </a:lnTo>
                        <a:lnTo>
                          <a:pt x="1769" y="147813"/>
                        </a:lnTo>
                        <a:lnTo>
                          <a:pt x="4503" y="106638"/>
                        </a:lnTo>
                        <a:lnTo>
                          <a:pt x="5951" y="87176"/>
                        </a:lnTo>
                        <a:lnTo>
                          <a:pt x="9811" y="53079"/>
                        </a:lnTo>
                        <a:lnTo>
                          <a:pt x="14154" y="28951"/>
                        </a:lnTo>
                        <a:lnTo>
                          <a:pt x="16565" y="16889"/>
                        </a:lnTo>
                        <a:lnTo>
                          <a:pt x="21393" y="4825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 rot="5400000">
                    <a:off x="5188005" y="3891787"/>
                    <a:ext cx="163418" cy="14538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3418" h="1453859">
                        <a:moveTo>
                          <a:pt x="27181" y="0"/>
                        </a:moveTo>
                        <a:lnTo>
                          <a:pt x="138968" y="0"/>
                        </a:lnTo>
                        <a:lnTo>
                          <a:pt x="141701" y="4826"/>
                        </a:lnTo>
                        <a:lnTo>
                          <a:pt x="146528" y="16890"/>
                        </a:lnTo>
                        <a:lnTo>
                          <a:pt x="151192" y="41174"/>
                        </a:lnTo>
                        <a:lnTo>
                          <a:pt x="153443" y="53079"/>
                        </a:lnTo>
                        <a:lnTo>
                          <a:pt x="157306" y="87176"/>
                        </a:lnTo>
                        <a:lnTo>
                          <a:pt x="159879" y="125939"/>
                        </a:lnTo>
                        <a:lnTo>
                          <a:pt x="161325" y="147815"/>
                        </a:lnTo>
                        <a:lnTo>
                          <a:pt x="162613" y="191403"/>
                        </a:lnTo>
                        <a:lnTo>
                          <a:pt x="163258" y="215690"/>
                        </a:lnTo>
                        <a:lnTo>
                          <a:pt x="163258" y="227593"/>
                        </a:lnTo>
                        <a:lnTo>
                          <a:pt x="163417" y="242229"/>
                        </a:lnTo>
                        <a:lnTo>
                          <a:pt x="163417" y="1211631"/>
                        </a:lnTo>
                        <a:lnTo>
                          <a:pt x="163258" y="1223694"/>
                        </a:lnTo>
                        <a:lnTo>
                          <a:pt x="163258" y="1235917"/>
                        </a:lnTo>
                        <a:lnTo>
                          <a:pt x="162613" y="1260043"/>
                        </a:lnTo>
                        <a:lnTo>
                          <a:pt x="161325" y="1303472"/>
                        </a:lnTo>
                        <a:lnTo>
                          <a:pt x="158592" y="1344807"/>
                        </a:lnTo>
                        <a:lnTo>
                          <a:pt x="157306" y="1364108"/>
                        </a:lnTo>
                        <a:lnTo>
                          <a:pt x="153443" y="1398208"/>
                        </a:lnTo>
                        <a:lnTo>
                          <a:pt x="149103" y="1422335"/>
                        </a:lnTo>
                        <a:lnTo>
                          <a:pt x="146528" y="1434559"/>
                        </a:lnTo>
                        <a:lnTo>
                          <a:pt x="141701" y="1446622"/>
                        </a:lnTo>
                        <a:lnTo>
                          <a:pt x="138968" y="1451447"/>
                        </a:lnTo>
                        <a:lnTo>
                          <a:pt x="137520" y="1451447"/>
                        </a:lnTo>
                        <a:lnTo>
                          <a:pt x="136235" y="1453858"/>
                        </a:lnTo>
                        <a:lnTo>
                          <a:pt x="27181" y="1453858"/>
                        </a:lnTo>
                        <a:lnTo>
                          <a:pt x="25574" y="1451447"/>
                        </a:lnTo>
                        <a:lnTo>
                          <a:pt x="24125" y="1451447"/>
                        </a:lnTo>
                        <a:lnTo>
                          <a:pt x="21393" y="1446622"/>
                        </a:lnTo>
                        <a:lnTo>
                          <a:pt x="16565" y="1434559"/>
                        </a:lnTo>
                        <a:lnTo>
                          <a:pt x="11903" y="1410110"/>
                        </a:lnTo>
                        <a:lnTo>
                          <a:pt x="9811" y="1398208"/>
                        </a:lnTo>
                        <a:lnTo>
                          <a:pt x="5951" y="1364108"/>
                        </a:lnTo>
                        <a:lnTo>
                          <a:pt x="3218" y="1325345"/>
                        </a:lnTo>
                        <a:lnTo>
                          <a:pt x="1769" y="1303472"/>
                        </a:lnTo>
                        <a:lnTo>
                          <a:pt x="482" y="1260043"/>
                        </a:lnTo>
                        <a:lnTo>
                          <a:pt x="0" y="1235917"/>
                        </a:lnTo>
                        <a:lnTo>
                          <a:pt x="0" y="215690"/>
                        </a:lnTo>
                        <a:lnTo>
                          <a:pt x="482" y="191403"/>
                        </a:lnTo>
                        <a:lnTo>
                          <a:pt x="1769" y="147815"/>
                        </a:lnTo>
                        <a:lnTo>
                          <a:pt x="4503" y="106639"/>
                        </a:lnTo>
                        <a:lnTo>
                          <a:pt x="5951" y="87176"/>
                        </a:lnTo>
                        <a:lnTo>
                          <a:pt x="9811" y="53079"/>
                        </a:lnTo>
                        <a:lnTo>
                          <a:pt x="14154" y="28952"/>
                        </a:lnTo>
                        <a:lnTo>
                          <a:pt x="16565" y="16890"/>
                        </a:lnTo>
                        <a:lnTo>
                          <a:pt x="21393" y="4826"/>
                        </a:lnTo>
                        <a:lnTo>
                          <a:pt x="24125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sp>
              <p:nvSpPr>
                <p:cNvPr id="15" name="Freeform 14"/>
                <p:cNvSpPr/>
                <p:nvPr/>
              </p:nvSpPr>
              <p:spPr>
                <a:xfrm rot="5400000">
                  <a:off x="5187919" y="3083077"/>
                  <a:ext cx="163580" cy="14538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3580" h="1453846">
                      <a:moveTo>
                        <a:pt x="27344" y="0"/>
                      </a:moveTo>
                      <a:lnTo>
                        <a:pt x="138969" y="0"/>
                      </a:lnTo>
                      <a:lnTo>
                        <a:pt x="141705" y="4823"/>
                      </a:lnTo>
                      <a:lnTo>
                        <a:pt x="146532" y="16886"/>
                      </a:lnTo>
                      <a:lnTo>
                        <a:pt x="151194" y="41176"/>
                      </a:lnTo>
                      <a:lnTo>
                        <a:pt x="153608" y="53075"/>
                      </a:lnTo>
                      <a:lnTo>
                        <a:pt x="157307" y="87173"/>
                      </a:lnTo>
                      <a:lnTo>
                        <a:pt x="160042" y="125937"/>
                      </a:lnTo>
                      <a:lnTo>
                        <a:pt x="161329" y="147813"/>
                      </a:lnTo>
                      <a:lnTo>
                        <a:pt x="162614" y="191399"/>
                      </a:lnTo>
                      <a:lnTo>
                        <a:pt x="163259" y="215686"/>
                      </a:lnTo>
                      <a:lnTo>
                        <a:pt x="163259" y="227590"/>
                      </a:lnTo>
                      <a:lnTo>
                        <a:pt x="163579" y="242227"/>
                      </a:lnTo>
                      <a:lnTo>
                        <a:pt x="163579" y="1211616"/>
                      </a:lnTo>
                      <a:lnTo>
                        <a:pt x="163259" y="1223680"/>
                      </a:lnTo>
                      <a:lnTo>
                        <a:pt x="163259" y="1235905"/>
                      </a:lnTo>
                      <a:lnTo>
                        <a:pt x="162614" y="1260031"/>
                      </a:lnTo>
                      <a:lnTo>
                        <a:pt x="161329" y="1303456"/>
                      </a:lnTo>
                      <a:lnTo>
                        <a:pt x="158594" y="1344792"/>
                      </a:lnTo>
                      <a:lnTo>
                        <a:pt x="157307" y="1364095"/>
                      </a:lnTo>
                      <a:lnTo>
                        <a:pt x="153608" y="1398194"/>
                      </a:lnTo>
                      <a:lnTo>
                        <a:pt x="149105" y="1422320"/>
                      </a:lnTo>
                      <a:lnTo>
                        <a:pt x="146532" y="1434543"/>
                      </a:lnTo>
                      <a:lnTo>
                        <a:pt x="141705" y="1446607"/>
                      </a:lnTo>
                      <a:lnTo>
                        <a:pt x="138969" y="1451434"/>
                      </a:lnTo>
                      <a:lnTo>
                        <a:pt x="137524" y="1451434"/>
                      </a:lnTo>
                      <a:lnTo>
                        <a:pt x="136397" y="1453845"/>
                      </a:lnTo>
                      <a:lnTo>
                        <a:pt x="27344" y="1453845"/>
                      </a:lnTo>
                      <a:lnTo>
                        <a:pt x="25576" y="1451434"/>
                      </a:lnTo>
                      <a:lnTo>
                        <a:pt x="24128" y="1451434"/>
                      </a:lnTo>
                      <a:lnTo>
                        <a:pt x="21394" y="1446607"/>
                      </a:lnTo>
                      <a:lnTo>
                        <a:pt x="16569" y="1434543"/>
                      </a:lnTo>
                      <a:lnTo>
                        <a:pt x="11903" y="1410094"/>
                      </a:lnTo>
                      <a:lnTo>
                        <a:pt x="9813" y="1398194"/>
                      </a:lnTo>
                      <a:lnTo>
                        <a:pt x="5952" y="1364095"/>
                      </a:lnTo>
                      <a:lnTo>
                        <a:pt x="3217" y="1325333"/>
                      </a:lnTo>
                      <a:lnTo>
                        <a:pt x="1770" y="1303456"/>
                      </a:lnTo>
                      <a:lnTo>
                        <a:pt x="483" y="1260031"/>
                      </a:lnTo>
                      <a:lnTo>
                        <a:pt x="0" y="1235905"/>
                      </a:lnTo>
                      <a:lnTo>
                        <a:pt x="0" y="215686"/>
                      </a:lnTo>
                      <a:lnTo>
                        <a:pt x="483" y="191399"/>
                      </a:lnTo>
                      <a:lnTo>
                        <a:pt x="1770" y="147813"/>
                      </a:lnTo>
                      <a:lnTo>
                        <a:pt x="4503" y="106639"/>
                      </a:lnTo>
                      <a:lnTo>
                        <a:pt x="5952" y="87173"/>
                      </a:lnTo>
                      <a:lnTo>
                        <a:pt x="9813" y="53075"/>
                      </a:lnTo>
                      <a:lnTo>
                        <a:pt x="14316" y="28949"/>
                      </a:lnTo>
                      <a:lnTo>
                        <a:pt x="16569" y="16886"/>
                      </a:lnTo>
                      <a:lnTo>
                        <a:pt x="21394" y="4823"/>
                      </a:lnTo>
                      <a:lnTo>
                        <a:pt x="24128" y="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18" name="Freeform 17"/>
            <p:cNvSpPr/>
            <p:nvPr/>
          </p:nvSpPr>
          <p:spPr>
            <a:xfrm rot="17851199">
              <a:off x="6904208" y="2634944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7" y="0"/>
                  </a:lnTo>
                  <a:lnTo>
                    <a:pt x="141702" y="4823"/>
                  </a:lnTo>
                  <a:lnTo>
                    <a:pt x="146530" y="16887"/>
                  </a:lnTo>
                  <a:lnTo>
                    <a:pt x="151195" y="41173"/>
                  </a:lnTo>
                  <a:lnTo>
                    <a:pt x="153446" y="53074"/>
                  </a:lnTo>
                  <a:lnTo>
                    <a:pt x="157306" y="87174"/>
                  </a:lnTo>
                  <a:lnTo>
                    <a:pt x="159880" y="125938"/>
                  </a:lnTo>
                  <a:lnTo>
                    <a:pt x="161325" y="147813"/>
                  </a:lnTo>
                  <a:lnTo>
                    <a:pt x="162613" y="191400"/>
                  </a:lnTo>
                  <a:lnTo>
                    <a:pt x="163257" y="215687"/>
                  </a:lnTo>
                  <a:lnTo>
                    <a:pt x="163257" y="227589"/>
                  </a:lnTo>
                  <a:lnTo>
                    <a:pt x="163417" y="242226"/>
                  </a:lnTo>
                  <a:lnTo>
                    <a:pt x="163417" y="1211618"/>
                  </a:lnTo>
                  <a:lnTo>
                    <a:pt x="163257" y="1223682"/>
                  </a:lnTo>
                  <a:lnTo>
                    <a:pt x="163257" y="1235904"/>
                  </a:lnTo>
                  <a:lnTo>
                    <a:pt x="162613" y="1260030"/>
                  </a:lnTo>
                  <a:lnTo>
                    <a:pt x="161325" y="1303458"/>
                  </a:lnTo>
                  <a:lnTo>
                    <a:pt x="158592" y="1344794"/>
                  </a:lnTo>
                  <a:lnTo>
                    <a:pt x="157306" y="1364094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2" y="1446607"/>
                  </a:lnTo>
                  <a:lnTo>
                    <a:pt x="138967" y="1451433"/>
                  </a:lnTo>
                  <a:lnTo>
                    <a:pt x="137522" y="1451433"/>
                  </a:lnTo>
                  <a:lnTo>
                    <a:pt x="136235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6" y="1451433"/>
                  </a:lnTo>
                  <a:lnTo>
                    <a:pt x="21393" y="1446607"/>
                  </a:lnTo>
                  <a:lnTo>
                    <a:pt x="16566" y="1434545"/>
                  </a:lnTo>
                  <a:lnTo>
                    <a:pt x="11902" y="1410096"/>
                  </a:lnTo>
                  <a:lnTo>
                    <a:pt x="9810" y="1398195"/>
                  </a:lnTo>
                  <a:lnTo>
                    <a:pt x="5952" y="1364094"/>
                  </a:lnTo>
                  <a:lnTo>
                    <a:pt x="3217" y="1325331"/>
                  </a:lnTo>
                  <a:lnTo>
                    <a:pt x="1770" y="1303458"/>
                  </a:lnTo>
                  <a:lnTo>
                    <a:pt x="484" y="1260030"/>
                  </a:lnTo>
                  <a:lnTo>
                    <a:pt x="0" y="1235904"/>
                  </a:lnTo>
                  <a:lnTo>
                    <a:pt x="0" y="215687"/>
                  </a:lnTo>
                  <a:lnTo>
                    <a:pt x="484" y="191400"/>
                  </a:lnTo>
                  <a:lnTo>
                    <a:pt x="1770" y="147813"/>
                  </a:lnTo>
                  <a:lnTo>
                    <a:pt x="4503" y="106638"/>
                  </a:lnTo>
                  <a:lnTo>
                    <a:pt x="5952" y="87174"/>
                  </a:lnTo>
                  <a:lnTo>
                    <a:pt x="9810" y="53074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3" y="4823"/>
                  </a:lnTo>
                  <a:lnTo>
                    <a:pt x="24126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Freeform 18"/>
            <p:cNvSpPr/>
            <p:nvPr/>
          </p:nvSpPr>
          <p:spPr>
            <a:xfrm rot="14519400" flipV="1">
              <a:off x="6904208" y="3496339"/>
              <a:ext cx="163417" cy="1453848"/>
            </a:xfrm>
            <a:custGeom>
              <a:avLst/>
              <a:gdLst/>
              <a:ahLst/>
              <a:cxnLst/>
              <a:rect l="0" t="0" r="0" b="0"/>
              <a:pathLst>
                <a:path w="163417" h="1453848">
                  <a:moveTo>
                    <a:pt x="27183" y="0"/>
                  </a:moveTo>
                  <a:lnTo>
                    <a:pt x="138967" y="0"/>
                  </a:lnTo>
                  <a:lnTo>
                    <a:pt x="141704" y="4824"/>
                  </a:lnTo>
                  <a:lnTo>
                    <a:pt x="146528" y="16887"/>
                  </a:lnTo>
                  <a:lnTo>
                    <a:pt x="151195" y="41175"/>
                  </a:lnTo>
                  <a:lnTo>
                    <a:pt x="153445" y="53076"/>
                  </a:lnTo>
                  <a:lnTo>
                    <a:pt x="157304" y="87176"/>
                  </a:lnTo>
                  <a:lnTo>
                    <a:pt x="159880" y="125938"/>
                  </a:lnTo>
                  <a:lnTo>
                    <a:pt x="161327" y="147813"/>
                  </a:lnTo>
                  <a:lnTo>
                    <a:pt x="162612" y="191402"/>
                  </a:lnTo>
                  <a:lnTo>
                    <a:pt x="163257" y="215688"/>
                  </a:lnTo>
                  <a:lnTo>
                    <a:pt x="163257" y="227589"/>
                  </a:lnTo>
                  <a:lnTo>
                    <a:pt x="163416" y="242227"/>
                  </a:lnTo>
                  <a:lnTo>
                    <a:pt x="163416" y="1211620"/>
                  </a:lnTo>
                  <a:lnTo>
                    <a:pt x="163257" y="1223683"/>
                  </a:lnTo>
                  <a:lnTo>
                    <a:pt x="163257" y="1235907"/>
                  </a:lnTo>
                  <a:lnTo>
                    <a:pt x="162612" y="1260033"/>
                  </a:lnTo>
                  <a:lnTo>
                    <a:pt x="161327" y="1303461"/>
                  </a:lnTo>
                  <a:lnTo>
                    <a:pt x="158591" y="1344797"/>
                  </a:lnTo>
                  <a:lnTo>
                    <a:pt x="157304" y="1364097"/>
                  </a:lnTo>
                  <a:lnTo>
                    <a:pt x="153445" y="1398198"/>
                  </a:lnTo>
                  <a:lnTo>
                    <a:pt x="149100" y="1422324"/>
                  </a:lnTo>
                  <a:lnTo>
                    <a:pt x="146528" y="1434546"/>
                  </a:lnTo>
                  <a:lnTo>
                    <a:pt x="141704" y="1446609"/>
                  </a:lnTo>
                  <a:lnTo>
                    <a:pt x="138967" y="1451436"/>
                  </a:lnTo>
                  <a:lnTo>
                    <a:pt x="137520" y="1451436"/>
                  </a:lnTo>
                  <a:lnTo>
                    <a:pt x="136234" y="1453847"/>
                  </a:lnTo>
                  <a:lnTo>
                    <a:pt x="27183" y="1453847"/>
                  </a:lnTo>
                  <a:lnTo>
                    <a:pt x="25575" y="1451436"/>
                  </a:lnTo>
                  <a:lnTo>
                    <a:pt x="24125" y="1451436"/>
                  </a:lnTo>
                  <a:lnTo>
                    <a:pt x="21393" y="1446609"/>
                  </a:lnTo>
                  <a:lnTo>
                    <a:pt x="16566" y="1434546"/>
                  </a:lnTo>
                  <a:lnTo>
                    <a:pt x="11902" y="1410099"/>
                  </a:lnTo>
                  <a:lnTo>
                    <a:pt x="9812" y="1398198"/>
                  </a:lnTo>
                  <a:lnTo>
                    <a:pt x="5952" y="1364097"/>
                  </a:lnTo>
                  <a:lnTo>
                    <a:pt x="3215" y="1325334"/>
                  </a:lnTo>
                  <a:lnTo>
                    <a:pt x="1770" y="1303461"/>
                  </a:lnTo>
                  <a:lnTo>
                    <a:pt x="484" y="1260033"/>
                  </a:lnTo>
                  <a:lnTo>
                    <a:pt x="0" y="1235907"/>
                  </a:lnTo>
                  <a:lnTo>
                    <a:pt x="0" y="215688"/>
                  </a:lnTo>
                  <a:lnTo>
                    <a:pt x="484" y="191402"/>
                  </a:lnTo>
                  <a:lnTo>
                    <a:pt x="1770" y="147813"/>
                  </a:lnTo>
                  <a:lnTo>
                    <a:pt x="4503" y="106638"/>
                  </a:lnTo>
                  <a:lnTo>
                    <a:pt x="5952" y="87176"/>
                  </a:lnTo>
                  <a:lnTo>
                    <a:pt x="9812" y="53076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3" y="4824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46099" y="469900"/>
            <a:ext cx="961390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veux trouver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sans retirer de bâtonnets.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6100" y="7023100"/>
            <a:ext cx="537237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E-31 pour consulter des sujets de discussion.</a:t>
            </a:r>
          </a:p>
        </p:txBody>
      </p:sp>
    </p:spTree>
    <p:extLst>
      <p:ext uri="{BB962C8B-B14F-4D97-AF65-F5344CB8AC3E}">
        <p14:creationId xmlns:p14="http://schemas.microsoft.com/office/powerpoint/2010/main" val="2782719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27595" y="2915038"/>
            <a:ext cx="6349310" cy="1789925"/>
            <a:chOff x="1927595" y="2915038"/>
            <a:chExt cx="6349310" cy="1789925"/>
          </a:xfrm>
        </p:grpSpPr>
        <p:sp>
          <p:nvSpPr>
            <p:cNvPr id="2" name="Freeform 1"/>
            <p:cNvSpPr/>
            <p:nvPr/>
          </p:nvSpPr>
          <p:spPr>
            <a:xfrm rot="17851199">
              <a:off x="7468273" y="2647259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6" y="0"/>
                  </a:lnTo>
                  <a:lnTo>
                    <a:pt x="141701" y="4823"/>
                  </a:lnTo>
                  <a:lnTo>
                    <a:pt x="146530" y="16887"/>
                  </a:lnTo>
                  <a:lnTo>
                    <a:pt x="151195" y="41174"/>
                  </a:lnTo>
                  <a:lnTo>
                    <a:pt x="153446" y="53075"/>
                  </a:lnTo>
                  <a:lnTo>
                    <a:pt x="157306" y="87174"/>
                  </a:lnTo>
                  <a:lnTo>
                    <a:pt x="159881" y="125938"/>
                  </a:lnTo>
                  <a:lnTo>
                    <a:pt x="161324" y="147813"/>
                  </a:lnTo>
                  <a:lnTo>
                    <a:pt x="162613" y="191400"/>
                  </a:lnTo>
                  <a:lnTo>
                    <a:pt x="163256" y="215687"/>
                  </a:lnTo>
                  <a:lnTo>
                    <a:pt x="163256" y="227589"/>
                  </a:lnTo>
                  <a:lnTo>
                    <a:pt x="163417" y="242226"/>
                  </a:lnTo>
                  <a:lnTo>
                    <a:pt x="163417" y="1211618"/>
                  </a:lnTo>
                  <a:lnTo>
                    <a:pt x="163256" y="1223682"/>
                  </a:lnTo>
                  <a:lnTo>
                    <a:pt x="163256" y="1235904"/>
                  </a:lnTo>
                  <a:lnTo>
                    <a:pt x="162613" y="1260031"/>
                  </a:lnTo>
                  <a:lnTo>
                    <a:pt x="161324" y="1303458"/>
                  </a:lnTo>
                  <a:lnTo>
                    <a:pt x="158592" y="1344794"/>
                  </a:lnTo>
                  <a:lnTo>
                    <a:pt x="157306" y="1364095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1" y="1446608"/>
                  </a:lnTo>
                  <a:lnTo>
                    <a:pt x="138966" y="1451433"/>
                  </a:lnTo>
                  <a:lnTo>
                    <a:pt x="137522" y="1451433"/>
                  </a:lnTo>
                  <a:lnTo>
                    <a:pt x="136236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5" y="1451433"/>
                  </a:lnTo>
                  <a:lnTo>
                    <a:pt x="21392" y="1446608"/>
                  </a:lnTo>
                  <a:lnTo>
                    <a:pt x="16566" y="1434545"/>
                  </a:lnTo>
                  <a:lnTo>
                    <a:pt x="11902" y="1410096"/>
                  </a:lnTo>
                  <a:lnTo>
                    <a:pt x="9809" y="1398195"/>
                  </a:lnTo>
                  <a:lnTo>
                    <a:pt x="5953" y="1364095"/>
                  </a:lnTo>
                  <a:lnTo>
                    <a:pt x="3217" y="1325331"/>
                  </a:lnTo>
                  <a:lnTo>
                    <a:pt x="1769" y="1303458"/>
                  </a:lnTo>
                  <a:lnTo>
                    <a:pt x="484" y="1260031"/>
                  </a:lnTo>
                  <a:lnTo>
                    <a:pt x="0" y="1235904"/>
                  </a:lnTo>
                  <a:lnTo>
                    <a:pt x="0" y="215687"/>
                  </a:lnTo>
                  <a:lnTo>
                    <a:pt x="484" y="191400"/>
                  </a:lnTo>
                  <a:lnTo>
                    <a:pt x="1769" y="147813"/>
                  </a:lnTo>
                  <a:lnTo>
                    <a:pt x="4502" y="106638"/>
                  </a:lnTo>
                  <a:lnTo>
                    <a:pt x="5953" y="87174"/>
                  </a:lnTo>
                  <a:lnTo>
                    <a:pt x="9809" y="53075"/>
                  </a:lnTo>
                  <a:lnTo>
                    <a:pt x="14154" y="28950"/>
                  </a:lnTo>
                  <a:lnTo>
                    <a:pt x="16566" y="16887"/>
                  </a:lnTo>
                  <a:lnTo>
                    <a:pt x="21392" y="4823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 rot="14519400" flipV="1">
              <a:off x="7468273" y="3508654"/>
              <a:ext cx="163416" cy="1453848"/>
            </a:xfrm>
            <a:custGeom>
              <a:avLst/>
              <a:gdLst/>
              <a:ahLst/>
              <a:cxnLst/>
              <a:rect l="0" t="0" r="0" b="0"/>
              <a:pathLst>
                <a:path w="163416" h="1453848">
                  <a:moveTo>
                    <a:pt x="27183" y="0"/>
                  </a:moveTo>
                  <a:lnTo>
                    <a:pt x="138966" y="0"/>
                  </a:lnTo>
                  <a:lnTo>
                    <a:pt x="141704" y="4824"/>
                  </a:lnTo>
                  <a:lnTo>
                    <a:pt x="146527" y="16888"/>
                  </a:lnTo>
                  <a:lnTo>
                    <a:pt x="151195" y="41175"/>
                  </a:lnTo>
                  <a:lnTo>
                    <a:pt x="153445" y="53076"/>
                  </a:lnTo>
                  <a:lnTo>
                    <a:pt x="157303" y="87176"/>
                  </a:lnTo>
                  <a:lnTo>
                    <a:pt x="159881" y="125938"/>
                  </a:lnTo>
                  <a:lnTo>
                    <a:pt x="161327" y="147813"/>
                  </a:lnTo>
                  <a:lnTo>
                    <a:pt x="162612" y="191402"/>
                  </a:lnTo>
                  <a:lnTo>
                    <a:pt x="163256" y="215688"/>
                  </a:lnTo>
                  <a:lnTo>
                    <a:pt x="163256" y="227590"/>
                  </a:lnTo>
                  <a:lnTo>
                    <a:pt x="163415" y="242228"/>
                  </a:lnTo>
                  <a:lnTo>
                    <a:pt x="163415" y="1211620"/>
                  </a:lnTo>
                  <a:lnTo>
                    <a:pt x="163256" y="1223684"/>
                  </a:lnTo>
                  <a:lnTo>
                    <a:pt x="163256" y="1235907"/>
                  </a:lnTo>
                  <a:lnTo>
                    <a:pt x="162612" y="1260034"/>
                  </a:lnTo>
                  <a:lnTo>
                    <a:pt x="161327" y="1303461"/>
                  </a:lnTo>
                  <a:lnTo>
                    <a:pt x="158592" y="1344797"/>
                  </a:lnTo>
                  <a:lnTo>
                    <a:pt x="157303" y="1364097"/>
                  </a:lnTo>
                  <a:lnTo>
                    <a:pt x="153445" y="1398198"/>
                  </a:lnTo>
                  <a:lnTo>
                    <a:pt x="149101" y="1422324"/>
                  </a:lnTo>
                  <a:lnTo>
                    <a:pt x="146527" y="1434547"/>
                  </a:lnTo>
                  <a:lnTo>
                    <a:pt x="141704" y="1446609"/>
                  </a:lnTo>
                  <a:lnTo>
                    <a:pt x="138966" y="1451436"/>
                  </a:lnTo>
                  <a:lnTo>
                    <a:pt x="137519" y="1451436"/>
                  </a:lnTo>
                  <a:lnTo>
                    <a:pt x="136233" y="1453847"/>
                  </a:lnTo>
                  <a:lnTo>
                    <a:pt x="27183" y="1453847"/>
                  </a:lnTo>
                  <a:lnTo>
                    <a:pt x="25575" y="1451436"/>
                  </a:lnTo>
                  <a:lnTo>
                    <a:pt x="24125" y="1451436"/>
                  </a:lnTo>
                  <a:lnTo>
                    <a:pt x="21392" y="1446609"/>
                  </a:lnTo>
                  <a:lnTo>
                    <a:pt x="16566" y="1434547"/>
                  </a:lnTo>
                  <a:lnTo>
                    <a:pt x="11902" y="1410099"/>
                  </a:lnTo>
                  <a:lnTo>
                    <a:pt x="9812" y="1398198"/>
                  </a:lnTo>
                  <a:lnTo>
                    <a:pt x="5953" y="1364097"/>
                  </a:lnTo>
                  <a:lnTo>
                    <a:pt x="3216" y="1325334"/>
                  </a:lnTo>
                  <a:lnTo>
                    <a:pt x="1769" y="1303461"/>
                  </a:lnTo>
                  <a:lnTo>
                    <a:pt x="484" y="1260034"/>
                  </a:lnTo>
                  <a:lnTo>
                    <a:pt x="0" y="1235907"/>
                  </a:lnTo>
                  <a:lnTo>
                    <a:pt x="0" y="215688"/>
                  </a:lnTo>
                  <a:lnTo>
                    <a:pt x="484" y="191402"/>
                  </a:lnTo>
                  <a:lnTo>
                    <a:pt x="1769" y="147813"/>
                  </a:lnTo>
                  <a:lnTo>
                    <a:pt x="4502" y="106639"/>
                  </a:lnTo>
                  <a:lnTo>
                    <a:pt x="5953" y="87176"/>
                  </a:lnTo>
                  <a:lnTo>
                    <a:pt x="9812" y="53076"/>
                  </a:lnTo>
                  <a:lnTo>
                    <a:pt x="14154" y="28950"/>
                  </a:lnTo>
                  <a:lnTo>
                    <a:pt x="16566" y="16888"/>
                  </a:lnTo>
                  <a:lnTo>
                    <a:pt x="21392" y="4824"/>
                  </a:lnTo>
                  <a:lnTo>
                    <a:pt x="24125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1927595" y="3079372"/>
              <a:ext cx="164246" cy="1461251"/>
            </a:xfrm>
            <a:custGeom>
              <a:avLst/>
              <a:gdLst/>
              <a:ahLst/>
              <a:cxnLst/>
              <a:rect l="0" t="0" r="0" b="0"/>
              <a:pathLst>
                <a:path w="164246" h="1461251">
                  <a:moveTo>
                    <a:pt x="27321" y="0"/>
                  </a:moveTo>
                  <a:lnTo>
                    <a:pt x="139673" y="0"/>
                  </a:lnTo>
                  <a:lnTo>
                    <a:pt x="142422" y="4848"/>
                  </a:lnTo>
                  <a:lnTo>
                    <a:pt x="147273" y="16973"/>
                  </a:lnTo>
                  <a:lnTo>
                    <a:pt x="151960" y="41384"/>
                  </a:lnTo>
                  <a:lnTo>
                    <a:pt x="154223" y="53346"/>
                  </a:lnTo>
                  <a:lnTo>
                    <a:pt x="158103" y="87619"/>
                  </a:lnTo>
                  <a:lnTo>
                    <a:pt x="160690" y="126579"/>
                  </a:lnTo>
                  <a:lnTo>
                    <a:pt x="162144" y="148565"/>
                  </a:lnTo>
                  <a:lnTo>
                    <a:pt x="163437" y="192375"/>
                  </a:lnTo>
                  <a:lnTo>
                    <a:pt x="164085" y="216786"/>
                  </a:lnTo>
                  <a:lnTo>
                    <a:pt x="164085" y="228748"/>
                  </a:lnTo>
                  <a:lnTo>
                    <a:pt x="164245" y="243460"/>
                  </a:lnTo>
                  <a:lnTo>
                    <a:pt x="164245" y="1217790"/>
                  </a:lnTo>
                  <a:lnTo>
                    <a:pt x="164085" y="1229913"/>
                  </a:lnTo>
                  <a:lnTo>
                    <a:pt x="164085" y="1242199"/>
                  </a:lnTo>
                  <a:lnTo>
                    <a:pt x="163437" y="1266449"/>
                  </a:lnTo>
                  <a:lnTo>
                    <a:pt x="162144" y="1310097"/>
                  </a:lnTo>
                  <a:lnTo>
                    <a:pt x="159396" y="1351644"/>
                  </a:lnTo>
                  <a:lnTo>
                    <a:pt x="158103" y="1371043"/>
                  </a:lnTo>
                  <a:lnTo>
                    <a:pt x="154223" y="1405317"/>
                  </a:lnTo>
                  <a:lnTo>
                    <a:pt x="149857" y="1429565"/>
                  </a:lnTo>
                  <a:lnTo>
                    <a:pt x="147273" y="1441851"/>
                  </a:lnTo>
                  <a:lnTo>
                    <a:pt x="142422" y="1453976"/>
                  </a:lnTo>
                  <a:lnTo>
                    <a:pt x="139673" y="1458826"/>
                  </a:lnTo>
                  <a:lnTo>
                    <a:pt x="138219" y="1458826"/>
                  </a:lnTo>
                  <a:lnTo>
                    <a:pt x="136925" y="1461250"/>
                  </a:lnTo>
                  <a:lnTo>
                    <a:pt x="27321" y="1461250"/>
                  </a:lnTo>
                  <a:lnTo>
                    <a:pt x="25704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0" y="1441851"/>
                  </a:lnTo>
                  <a:lnTo>
                    <a:pt x="11963" y="1417278"/>
                  </a:lnTo>
                  <a:lnTo>
                    <a:pt x="9861" y="1405317"/>
                  </a:lnTo>
                  <a:lnTo>
                    <a:pt x="5983" y="1371043"/>
                  </a:lnTo>
                  <a:lnTo>
                    <a:pt x="3233" y="1332082"/>
                  </a:lnTo>
                  <a:lnTo>
                    <a:pt x="1779" y="1310097"/>
                  </a:lnTo>
                  <a:lnTo>
                    <a:pt x="486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6" y="192375"/>
                  </a:lnTo>
                  <a:lnTo>
                    <a:pt x="1779" y="148565"/>
                  </a:lnTo>
                  <a:lnTo>
                    <a:pt x="4526" y="107181"/>
                  </a:lnTo>
                  <a:lnTo>
                    <a:pt x="5983" y="87619"/>
                  </a:lnTo>
                  <a:lnTo>
                    <a:pt x="9861" y="53346"/>
                  </a:lnTo>
                  <a:lnTo>
                    <a:pt x="14226" y="29097"/>
                  </a:lnTo>
                  <a:lnTo>
                    <a:pt x="16650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 rot="5400000">
              <a:off x="2740443" y="2266535"/>
              <a:ext cx="164254" cy="1461259"/>
            </a:xfrm>
            <a:custGeom>
              <a:avLst/>
              <a:gdLst/>
              <a:ahLst/>
              <a:cxnLst/>
              <a:rect l="0" t="0" r="0" b="0"/>
              <a:pathLst>
                <a:path w="164254" h="1461259">
                  <a:moveTo>
                    <a:pt x="27321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8" y="16974"/>
                  </a:lnTo>
                  <a:lnTo>
                    <a:pt x="151966" y="41385"/>
                  </a:lnTo>
                  <a:lnTo>
                    <a:pt x="154229" y="53349"/>
                  </a:lnTo>
                  <a:lnTo>
                    <a:pt x="158110" y="87620"/>
                  </a:lnTo>
                  <a:lnTo>
                    <a:pt x="160697" y="126581"/>
                  </a:lnTo>
                  <a:lnTo>
                    <a:pt x="162150" y="148567"/>
                  </a:lnTo>
                  <a:lnTo>
                    <a:pt x="163444" y="192377"/>
                  </a:lnTo>
                  <a:lnTo>
                    <a:pt x="164093" y="216787"/>
                  </a:lnTo>
                  <a:lnTo>
                    <a:pt x="164093" y="228751"/>
                  </a:lnTo>
                  <a:lnTo>
                    <a:pt x="164253" y="243463"/>
                  </a:lnTo>
                  <a:lnTo>
                    <a:pt x="164253" y="1217797"/>
                  </a:lnTo>
                  <a:lnTo>
                    <a:pt x="164093" y="1229921"/>
                  </a:lnTo>
                  <a:lnTo>
                    <a:pt x="164093" y="1242207"/>
                  </a:lnTo>
                  <a:lnTo>
                    <a:pt x="163444" y="1266456"/>
                  </a:lnTo>
                  <a:lnTo>
                    <a:pt x="162150" y="1310105"/>
                  </a:lnTo>
                  <a:lnTo>
                    <a:pt x="159403" y="1351653"/>
                  </a:lnTo>
                  <a:lnTo>
                    <a:pt x="158110" y="1371051"/>
                  </a:lnTo>
                  <a:lnTo>
                    <a:pt x="154229" y="1405325"/>
                  </a:lnTo>
                  <a:lnTo>
                    <a:pt x="149865" y="1429574"/>
                  </a:lnTo>
                  <a:lnTo>
                    <a:pt x="147278" y="1441859"/>
                  </a:lnTo>
                  <a:lnTo>
                    <a:pt x="142428" y="1453985"/>
                  </a:lnTo>
                  <a:lnTo>
                    <a:pt x="139679" y="1458835"/>
                  </a:lnTo>
                  <a:lnTo>
                    <a:pt x="138224" y="1458835"/>
                  </a:lnTo>
                  <a:lnTo>
                    <a:pt x="136931" y="1461258"/>
                  </a:lnTo>
                  <a:lnTo>
                    <a:pt x="27321" y="1461258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501" y="1453985"/>
                  </a:lnTo>
                  <a:lnTo>
                    <a:pt x="16650" y="1441859"/>
                  </a:lnTo>
                  <a:lnTo>
                    <a:pt x="11962" y="1417287"/>
                  </a:lnTo>
                  <a:lnTo>
                    <a:pt x="9861" y="1405325"/>
                  </a:lnTo>
                  <a:lnTo>
                    <a:pt x="5980" y="1371051"/>
                  </a:lnTo>
                  <a:lnTo>
                    <a:pt x="3233" y="1332091"/>
                  </a:lnTo>
                  <a:lnTo>
                    <a:pt x="1778" y="1310105"/>
                  </a:lnTo>
                  <a:lnTo>
                    <a:pt x="484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4" y="192377"/>
                  </a:lnTo>
                  <a:lnTo>
                    <a:pt x="1778" y="148567"/>
                  </a:lnTo>
                  <a:lnTo>
                    <a:pt x="4525" y="107181"/>
                  </a:lnTo>
                  <a:lnTo>
                    <a:pt x="5980" y="87620"/>
                  </a:lnTo>
                  <a:lnTo>
                    <a:pt x="9861" y="53349"/>
                  </a:lnTo>
                  <a:lnTo>
                    <a:pt x="14225" y="29099"/>
                  </a:lnTo>
                  <a:lnTo>
                    <a:pt x="16650" y="16974"/>
                  </a:lnTo>
                  <a:lnTo>
                    <a:pt x="21501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 rot="5400000">
              <a:off x="2740443" y="3892206"/>
              <a:ext cx="164254" cy="1461260"/>
            </a:xfrm>
            <a:custGeom>
              <a:avLst/>
              <a:gdLst/>
              <a:ahLst/>
              <a:cxnLst/>
              <a:rect l="0" t="0" r="0" b="0"/>
              <a:pathLst>
                <a:path w="164254" h="1461260">
                  <a:moveTo>
                    <a:pt x="27321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8" y="16973"/>
                  </a:lnTo>
                  <a:lnTo>
                    <a:pt x="151966" y="41384"/>
                  </a:lnTo>
                  <a:lnTo>
                    <a:pt x="154229" y="53349"/>
                  </a:lnTo>
                  <a:lnTo>
                    <a:pt x="158110" y="87620"/>
                  </a:lnTo>
                  <a:lnTo>
                    <a:pt x="160697" y="126579"/>
                  </a:lnTo>
                  <a:lnTo>
                    <a:pt x="162150" y="148567"/>
                  </a:lnTo>
                  <a:lnTo>
                    <a:pt x="163444" y="192377"/>
                  </a:lnTo>
                  <a:lnTo>
                    <a:pt x="164093" y="216789"/>
                  </a:lnTo>
                  <a:lnTo>
                    <a:pt x="164093" y="228751"/>
                  </a:lnTo>
                  <a:lnTo>
                    <a:pt x="164253" y="243462"/>
                  </a:lnTo>
                  <a:lnTo>
                    <a:pt x="164253" y="1217798"/>
                  </a:lnTo>
                  <a:lnTo>
                    <a:pt x="164093" y="1229922"/>
                  </a:lnTo>
                  <a:lnTo>
                    <a:pt x="164093" y="1242207"/>
                  </a:lnTo>
                  <a:lnTo>
                    <a:pt x="163444" y="1266457"/>
                  </a:lnTo>
                  <a:lnTo>
                    <a:pt x="162150" y="1310108"/>
                  </a:lnTo>
                  <a:lnTo>
                    <a:pt x="159403" y="1351653"/>
                  </a:lnTo>
                  <a:lnTo>
                    <a:pt x="158110" y="1371051"/>
                  </a:lnTo>
                  <a:lnTo>
                    <a:pt x="154229" y="1405325"/>
                  </a:lnTo>
                  <a:lnTo>
                    <a:pt x="149865" y="1429574"/>
                  </a:lnTo>
                  <a:lnTo>
                    <a:pt x="147278" y="1441861"/>
                  </a:lnTo>
                  <a:lnTo>
                    <a:pt x="142428" y="1453986"/>
                  </a:lnTo>
                  <a:lnTo>
                    <a:pt x="139679" y="1458835"/>
                  </a:lnTo>
                  <a:lnTo>
                    <a:pt x="138224" y="1458835"/>
                  </a:lnTo>
                  <a:lnTo>
                    <a:pt x="136931" y="1461259"/>
                  </a:lnTo>
                  <a:lnTo>
                    <a:pt x="27321" y="1461259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501" y="1453986"/>
                  </a:lnTo>
                  <a:lnTo>
                    <a:pt x="16650" y="1441861"/>
                  </a:lnTo>
                  <a:lnTo>
                    <a:pt x="11962" y="1417287"/>
                  </a:lnTo>
                  <a:lnTo>
                    <a:pt x="9861" y="1405325"/>
                  </a:lnTo>
                  <a:lnTo>
                    <a:pt x="5980" y="1371051"/>
                  </a:lnTo>
                  <a:lnTo>
                    <a:pt x="3233" y="1332091"/>
                  </a:lnTo>
                  <a:lnTo>
                    <a:pt x="1778" y="1310108"/>
                  </a:lnTo>
                  <a:lnTo>
                    <a:pt x="484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4" y="192377"/>
                  </a:lnTo>
                  <a:lnTo>
                    <a:pt x="1778" y="148567"/>
                  </a:lnTo>
                  <a:lnTo>
                    <a:pt x="4525" y="107182"/>
                  </a:lnTo>
                  <a:lnTo>
                    <a:pt x="5980" y="87620"/>
                  </a:lnTo>
                  <a:lnTo>
                    <a:pt x="9861" y="53349"/>
                  </a:lnTo>
                  <a:lnTo>
                    <a:pt x="14225" y="29099"/>
                  </a:lnTo>
                  <a:lnTo>
                    <a:pt x="16650" y="16973"/>
                  </a:lnTo>
                  <a:lnTo>
                    <a:pt x="21501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3553104" y="3079372"/>
              <a:ext cx="164252" cy="1461251"/>
            </a:xfrm>
            <a:custGeom>
              <a:avLst/>
              <a:gdLst/>
              <a:ahLst/>
              <a:cxnLst/>
              <a:rect l="0" t="0" r="0" b="0"/>
              <a:pathLst>
                <a:path w="164252" h="1461251">
                  <a:moveTo>
                    <a:pt x="27320" y="0"/>
                  </a:moveTo>
                  <a:lnTo>
                    <a:pt x="139680" y="0"/>
                  </a:lnTo>
                  <a:lnTo>
                    <a:pt x="142426" y="4848"/>
                  </a:lnTo>
                  <a:lnTo>
                    <a:pt x="147279" y="16973"/>
                  </a:lnTo>
                  <a:lnTo>
                    <a:pt x="151966" y="41384"/>
                  </a:lnTo>
                  <a:lnTo>
                    <a:pt x="154229" y="53346"/>
                  </a:lnTo>
                  <a:lnTo>
                    <a:pt x="158109" y="87619"/>
                  </a:lnTo>
                  <a:lnTo>
                    <a:pt x="160696" y="126579"/>
                  </a:lnTo>
                  <a:lnTo>
                    <a:pt x="162150" y="148565"/>
                  </a:lnTo>
                  <a:lnTo>
                    <a:pt x="163443" y="192375"/>
                  </a:lnTo>
                  <a:lnTo>
                    <a:pt x="164090" y="216786"/>
                  </a:lnTo>
                  <a:lnTo>
                    <a:pt x="164090" y="228748"/>
                  </a:lnTo>
                  <a:lnTo>
                    <a:pt x="164251" y="243460"/>
                  </a:lnTo>
                  <a:lnTo>
                    <a:pt x="164251" y="1217790"/>
                  </a:lnTo>
                  <a:lnTo>
                    <a:pt x="164090" y="1229913"/>
                  </a:lnTo>
                  <a:lnTo>
                    <a:pt x="164090" y="1242199"/>
                  </a:lnTo>
                  <a:lnTo>
                    <a:pt x="163443" y="1266449"/>
                  </a:lnTo>
                  <a:lnTo>
                    <a:pt x="162150" y="1310097"/>
                  </a:lnTo>
                  <a:lnTo>
                    <a:pt x="159401" y="1351644"/>
                  </a:lnTo>
                  <a:lnTo>
                    <a:pt x="158109" y="1371043"/>
                  </a:lnTo>
                  <a:lnTo>
                    <a:pt x="154229" y="1405317"/>
                  </a:lnTo>
                  <a:lnTo>
                    <a:pt x="149863" y="1429565"/>
                  </a:lnTo>
                  <a:lnTo>
                    <a:pt x="147279" y="1441851"/>
                  </a:lnTo>
                  <a:lnTo>
                    <a:pt x="142426" y="1453976"/>
                  </a:lnTo>
                  <a:lnTo>
                    <a:pt x="139680" y="1458826"/>
                  </a:lnTo>
                  <a:lnTo>
                    <a:pt x="138223" y="1458826"/>
                  </a:lnTo>
                  <a:lnTo>
                    <a:pt x="136930" y="1461250"/>
                  </a:lnTo>
                  <a:lnTo>
                    <a:pt x="27320" y="1461250"/>
                  </a:lnTo>
                  <a:lnTo>
                    <a:pt x="25707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1" y="1441851"/>
                  </a:lnTo>
                  <a:lnTo>
                    <a:pt x="11964" y="1417278"/>
                  </a:lnTo>
                  <a:lnTo>
                    <a:pt x="9861" y="1405317"/>
                  </a:lnTo>
                  <a:lnTo>
                    <a:pt x="5982" y="1371043"/>
                  </a:lnTo>
                  <a:lnTo>
                    <a:pt x="3232" y="1332082"/>
                  </a:lnTo>
                  <a:lnTo>
                    <a:pt x="1780" y="1310097"/>
                  </a:lnTo>
                  <a:lnTo>
                    <a:pt x="483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3" y="192375"/>
                  </a:lnTo>
                  <a:lnTo>
                    <a:pt x="1780" y="148565"/>
                  </a:lnTo>
                  <a:lnTo>
                    <a:pt x="4527" y="107181"/>
                  </a:lnTo>
                  <a:lnTo>
                    <a:pt x="5982" y="87619"/>
                  </a:lnTo>
                  <a:lnTo>
                    <a:pt x="9861" y="53346"/>
                  </a:lnTo>
                  <a:lnTo>
                    <a:pt x="14227" y="29097"/>
                  </a:lnTo>
                  <a:lnTo>
                    <a:pt x="16651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 rot="5400000">
              <a:off x="4365777" y="2266535"/>
              <a:ext cx="164254" cy="1461259"/>
            </a:xfrm>
            <a:custGeom>
              <a:avLst/>
              <a:gdLst/>
              <a:ahLst/>
              <a:cxnLst/>
              <a:rect l="0" t="0" r="0" b="0"/>
              <a:pathLst>
                <a:path w="164254" h="1461259">
                  <a:moveTo>
                    <a:pt x="27323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9" y="16974"/>
                  </a:lnTo>
                  <a:lnTo>
                    <a:pt x="151967" y="41385"/>
                  </a:lnTo>
                  <a:lnTo>
                    <a:pt x="154229" y="53349"/>
                  </a:lnTo>
                  <a:lnTo>
                    <a:pt x="158109" y="87620"/>
                  </a:lnTo>
                  <a:lnTo>
                    <a:pt x="160697" y="126581"/>
                  </a:lnTo>
                  <a:lnTo>
                    <a:pt x="162153" y="148567"/>
                  </a:lnTo>
                  <a:lnTo>
                    <a:pt x="163446" y="192377"/>
                  </a:lnTo>
                  <a:lnTo>
                    <a:pt x="164091" y="216787"/>
                  </a:lnTo>
                  <a:lnTo>
                    <a:pt x="164091" y="228751"/>
                  </a:lnTo>
                  <a:lnTo>
                    <a:pt x="164253" y="243463"/>
                  </a:lnTo>
                  <a:lnTo>
                    <a:pt x="164253" y="1217797"/>
                  </a:lnTo>
                  <a:lnTo>
                    <a:pt x="164091" y="1229921"/>
                  </a:lnTo>
                  <a:lnTo>
                    <a:pt x="164091" y="1242207"/>
                  </a:lnTo>
                  <a:lnTo>
                    <a:pt x="163446" y="1266456"/>
                  </a:lnTo>
                  <a:lnTo>
                    <a:pt x="162153" y="1310105"/>
                  </a:lnTo>
                  <a:lnTo>
                    <a:pt x="159405" y="1351653"/>
                  </a:lnTo>
                  <a:lnTo>
                    <a:pt x="158109" y="1371051"/>
                  </a:lnTo>
                  <a:lnTo>
                    <a:pt x="154229" y="1405325"/>
                  </a:lnTo>
                  <a:lnTo>
                    <a:pt x="149864" y="1429574"/>
                  </a:lnTo>
                  <a:lnTo>
                    <a:pt x="147279" y="1441859"/>
                  </a:lnTo>
                  <a:lnTo>
                    <a:pt x="142428" y="1453985"/>
                  </a:lnTo>
                  <a:lnTo>
                    <a:pt x="139679" y="1458835"/>
                  </a:lnTo>
                  <a:lnTo>
                    <a:pt x="138226" y="1458835"/>
                  </a:lnTo>
                  <a:lnTo>
                    <a:pt x="136932" y="1461258"/>
                  </a:lnTo>
                  <a:lnTo>
                    <a:pt x="27323" y="1461258"/>
                  </a:lnTo>
                  <a:lnTo>
                    <a:pt x="25706" y="1458835"/>
                  </a:lnTo>
                  <a:lnTo>
                    <a:pt x="24252" y="1458835"/>
                  </a:lnTo>
                  <a:lnTo>
                    <a:pt x="21503" y="1453985"/>
                  </a:lnTo>
                  <a:lnTo>
                    <a:pt x="16653" y="1441859"/>
                  </a:lnTo>
                  <a:lnTo>
                    <a:pt x="11965" y="1417287"/>
                  </a:lnTo>
                  <a:lnTo>
                    <a:pt x="9864" y="1405325"/>
                  </a:lnTo>
                  <a:lnTo>
                    <a:pt x="5983" y="1371051"/>
                  </a:lnTo>
                  <a:lnTo>
                    <a:pt x="3234" y="1332091"/>
                  </a:lnTo>
                  <a:lnTo>
                    <a:pt x="1780" y="1310105"/>
                  </a:lnTo>
                  <a:lnTo>
                    <a:pt x="487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7" y="192377"/>
                  </a:lnTo>
                  <a:lnTo>
                    <a:pt x="1780" y="148567"/>
                  </a:lnTo>
                  <a:lnTo>
                    <a:pt x="4527" y="107181"/>
                  </a:lnTo>
                  <a:lnTo>
                    <a:pt x="5983" y="87620"/>
                  </a:lnTo>
                  <a:lnTo>
                    <a:pt x="9864" y="53349"/>
                  </a:lnTo>
                  <a:lnTo>
                    <a:pt x="14228" y="29099"/>
                  </a:lnTo>
                  <a:lnTo>
                    <a:pt x="16653" y="16974"/>
                  </a:lnTo>
                  <a:lnTo>
                    <a:pt x="21503" y="4850"/>
                  </a:lnTo>
                  <a:lnTo>
                    <a:pt x="2425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 rot="5400000">
              <a:off x="4365777" y="3892206"/>
              <a:ext cx="164254" cy="1461260"/>
            </a:xfrm>
            <a:custGeom>
              <a:avLst/>
              <a:gdLst/>
              <a:ahLst/>
              <a:cxnLst/>
              <a:rect l="0" t="0" r="0" b="0"/>
              <a:pathLst>
                <a:path w="164254" h="1461260">
                  <a:moveTo>
                    <a:pt x="27323" y="0"/>
                  </a:moveTo>
                  <a:lnTo>
                    <a:pt x="139679" y="0"/>
                  </a:lnTo>
                  <a:lnTo>
                    <a:pt x="142428" y="4850"/>
                  </a:lnTo>
                  <a:lnTo>
                    <a:pt x="147279" y="16973"/>
                  </a:lnTo>
                  <a:lnTo>
                    <a:pt x="151967" y="41384"/>
                  </a:lnTo>
                  <a:lnTo>
                    <a:pt x="154229" y="53349"/>
                  </a:lnTo>
                  <a:lnTo>
                    <a:pt x="158109" y="87620"/>
                  </a:lnTo>
                  <a:lnTo>
                    <a:pt x="160697" y="126579"/>
                  </a:lnTo>
                  <a:lnTo>
                    <a:pt x="162153" y="148567"/>
                  </a:lnTo>
                  <a:lnTo>
                    <a:pt x="163446" y="192377"/>
                  </a:lnTo>
                  <a:lnTo>
                    <a:pt x="164091" y="216789"/>
                  </a:lnTo>
                  <a:lnTo>
                    <a:pt x="164091" y="228751"/>
                  </a:lnTo>
                  <a:lnTo>
                    <a:pt x="164253" y="243462"/>
                  </a:lnTo>
                  <a:lnTo>
                    <a:pt x="164253" y="1217798"/>
                  </a:lnTo>
                  <a:lnTo>
                    <a:pt x="164091" y="1229922"/>
                  </a:lnTo>
                  <a:lnTo>
                    <a:pt x="164091" y="1242207"/>
                  </a:lnTo>
                  <a:lnTo>
                    <a:pt x="163446" y="1266457"/>
                  </a:lnTo>
                  <a:lnTo>
                    <a:pt x="162153" y="1310108"/>
                  </a:lnTo>
                  <a:lnTo>
                    <a:pt x="159405" y="1351653"/>
                  </a:lnTo>
                  <a:lnTo>
                    <a:pt x="158109" y="1371051"/>
                  </a:lnTo>
                  <a:lnTo>
                    <a:pt x="154229" y="1405325"/>
                  </a:lnTo>
                  <a:lnTo>
                    <a:pt x="149864" y="1429574"/>
                  </a:lnTo>
                  <a:lnTo>
                    <a:pt x="147279" y="1441861"/>
                  </a:lnTo>
                  <a:lnTo>
                    <a:pt x="142428" y="1453986"/>
                  </a:lnTo>
                  <a:lnTo>
                    <a:pt x="139679" y="1458835"/>
                  </a:lnTo>
                  <a:lnTo>
                    <a:pt x="138226" y="1458835"/>
                  </a:lnTo>
                  <a:lnTo>
                    <a:pt x="136932" y="1461259"/>
                  </a:lnTo>
                  <a:lnTo>
                    <a:pt x="27323" y="1461259"/>
                  </a:lnTo>
                  <a:lnTo>
                    <a:pt x="25706" y="1458835"/>
                  </a:lnTo>
                  <a:lnTo>
                    <a:pt x="24252" y="1458835"/>
                  </a:lnTo>
                  <a:lnTo>
                    <a:pt x="21503" y="1453986"/>
                  </a:lnTo>
                  <a:lnTo>
                    <a:pt x="16653" y="1441861"/>
                  </a:lnTo>
                  <a:lnTo>
                    <a:pt x="11965" y="1417287"/>
                  </a:lnTo>
                  <a:lnTo>
                    <a:pt x="9864" y="1405325"/>
                  </a:lnTo>
                  <a:lnTo>
                    <a:pt x="5983" y="1371051"/>
                  </a:lnTo>
                  <a:lnTo>
                    <a:pt x="3234" y="1332091"/>
                  </a:lnTo>
                  <a:lnTo>
                    <a:pt x="1780" y="1310108"/>
                  </a:lnTo>
                  <a:lnTo>
                    <a:pt x="487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7" y="192377"/>
                  </a:lnTo>
                  <a:lnTo>
                    <a:pt x="1780" y="148567"/>
                  </a:lnTo>
                  <a:lnTo>
                    <a:pt x="4527" y="107182"/>
                  </a:lnTo>
                  <a:lnTo>
                    <a:pt x="5983" y="87620"/>
                  </a:lnTo>
                  <a:lnTo>
                    <a:pt x="9864" y="53349"/>
                  </a:lnTo>
                  <a:lnTo>
                    <a:pt x="14228" y="29099"/>
                  </a:lnTo>
                  <a:lnTo>
                    <a:pt x="16653" y="16973"/>
                  </a:lnTo>
                  <a:lnTo>
                    <a:pt x="21503" y="4850"/>
                  </a:lnTo>
                  <a:lnTo>
                    <a:pt x="24252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5178452" y="3079372"/>
              <a:ext cx="164252" cy="1461251"/>
            </a:xfrm>
            <a:custGeom>
              <a:avLst/>
              <a:gdLst/>
              <a:ahLst/>
              <a:cxnLst/>
              <a:rect l="0" t="0" r="0" b="0"/>
              <a:pathLst>
                <a:path w="164252" h="1461251">
                  <a:moveTo>
                    <a:pt x="27320" y="0"/>
                  </a:moveTo>
                  <a:lnTo>
                    <a:pt x="139677" y="0"/>
                  </a:lnTo>
                  <a:lnTo>
                    <a:pt x="142426" y="4848"/>
                  </a:lnTo>
                  <a:lnTo>
                    <a:pt x="147276" y="16973"/>
                  </a:lnTo>
                  <a:lnTo>
                    <a:pt x="151964" y="41384"/>
                  </a:lnTo>
                  <a:lnTo>
                    <a:pt x="154228" y="53346"/>
                  </a:lnTo>
                  <a:lnTo>
                    <a:pt x="158108" y="87619"/>
                  </a:lnTo>
                  <a:lnTo>
                    <a:pt x="160695" y="126579"/>
                  </a:lnTo>
                  <a:lnTo>
                    <a:pt x="162150" y="148565"/>
                  </a:lnTo>
                  <a:lnTo>
                    <a:pt x="163442" y="192375"/>
                  </a:lnTo>
                  <a:lnTo>
                    <a:pt x="164090" y="216786"/>
                  </a:lnTo>
                  <a:lnTo>
                    <a:pt x="164090" y="228748"/>
                  </a:lnTo>
                  <a:lnTo>
                    <a:pt x="164251" y="243460"/>
                  </a:lnTo>
                  <a:lnTo>
                    <a:pt x="164251" y="1217790"/>
                  </a:lnTo>
                  <a:lnTo>
                    <a:pt x="164090" y="1229913"/>
                  </a:lnTo>
                  <a:lnTo>
                    <a:pt x="164090" y="1242199"/>
                  </a:lnTo>
                  <a:lnTo>
                    <a:pt x="163442" y="1266449"/>
                  </a:lnTo>
                  <a:lnTo>
                    <a:pt x="162150" y="1310097"/>
                  </a:lnTo>
                  <a:lnTo>
                    <a:pt x="159401" y="1351644"/>
                  </a:lnTo>
                  <a:lnTo>
                    <a:pt x="158108" y="1371043"/>
                  </a:lnTo>
                  <a:lnTo>
                    <a:pt x="154228" y="1405317"/>
                  </a:lnTo>
                  <a:lnTo>
                    <a:pt x="149863" y="1429565"/>
                  </a:lnTo>
                  <a:lnTo>
                    <a:pt x="147276" y="1441851"/>
                  </a:lnTo>
                  <a:lnTo>
                    <a:pt x="142426" y="1453976"/>
                  </a:lnTo>
                  <a:lnTo>
                    <a:pt x="139677" y="1458826"/>
                  </a:lnTo>
                  <a:lnTo>
                    <a:pt x="138223" y="1458826"/>
                  </a:lnTo>
                  <a:lnTo>
                    <a:pt x="136931" y="1461250"/>
                  </a:lnTo>
                  <a:lnTo>
                    <a:pt x="27320" y="1461250"/>
                  </a:lnTo>
                  <a:lnTo>
                    <a:pt x="25703" y="1458826"/>
                  </a:lnTo>
                  <a:lnTo>
                    <a:pt x="24249" y="1458826"/>
                  </a:lnTo>
                  <a:lnTo>
                    <a:pt x="21501" y="1453976"/>
                  </a:lnTo>
                  <a:lnTo>
                    <a:pt x="16650" y="1441851"/>
                  </a:lnTo>
                  <a:lnTo>
                    <a:pt x="11961" y="1417278"/>
                  </a:lnTo>
                  <a:lnTo>
                    <a:pt x="9860" y="1405317"/>
                  </a:lnTo>
                  <a:lnTo>
                    <a:pt x="5982" y="1371043"/>
                  </a:lnTo>
                  <a:lnTo>
                    <a:pt x="3232" y="1332082"/>
                  </a:lnTo>
                  <a:lnTo>
                    <a:pt x="1776" y="1310097"/>
                  </a:lnTo>
                  <a:lnTo>
                    <a:pt x="482" y="1266449"/>
                  </a:lnTo>
                  <a:lnTo>
                    <a:pt x="0" y="1242199"/>
                  </a:lnTo>
                  <a:lnTo>
                    <a:pt x="0" y="216786"/>
                  </a:lnTo>
                  <a:lnTo>
                    <a:pt x="482" y="192375"/>
                  </a:lnTo>
                  <a:lnTo>
                    <a:pt x="1776" y="148565"/>
                  </a:lnTo>
                  <a:lnTo>
                    <a:pt x="4523" y="107181"/>
                  </a:lnTo>
                  <a:lnTo>
                    <a:pt x="5982" y="87619"/>
                  </a:lnTo>
                  <a:lnTo>
                    <a:pt x="9860" y="53346"/>
                  </a:lnTo>
                  <a:lnTo>
                    <a:pt x="14225" y="29097"/>
                  </a:lnTo>
                  <a:lnTo>
                    <a:pt x="16650" y="16973"/>
                  </a:lnTo>
                  <a:lnTo>
                    <a:pt x="21501" y="4848"/>
                  </a:lnTo>
                  <a:lnTo>
                    <a:pt x="24249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 rot="5400000">
              <a:off x="5991304" y="2266535"/>
              <a:ext cx="164248" cy="1461259"/>
            </a:xfrm>
            <a:custGeom>
              <a:avLst/>
              <a:gdLst/>
              <a:ahLst/>
              <a:cxnLst/>
              <a:rect l="0" t="0" r="0" b="0"/>
              <a:pathLst>
                <a:path w="164248" h="1461259">
                  <a:moveTo>
                    <a:pt x="27321" y="0"/>
                  </a:moveTo>
                  <a:lnTo>
                    <a:pt x="139674" y="0"/>
                  </a:lnTo>
                  <a:lnTo>
                    <a:pt x="142424" y="4850"/>
                  </a:lnTo>
                  <a:lnTo>
                    <a:pt x="147273" y="16974"/>
                  </a:lnTo>
                  <a:lnTo>
                    <a:pt x="151962" y="41385"/>
                  </a:lnTo>
                  <a:lnTo>
                    <a:pt x="154224" y="53349"/>
                  </a:lnTo>
                  <a:lnTo>
                    <a:pt x="158105" y="87620"/>
                  </a:lnTo>
                  <a:lnTo>
                    <a:pt x="160690" y="126581"/>
                  </a:lnTo>
                  <a:lnTo>
                    <a:pt x="162146" y="148567"/>
                  </a:lnTo>
                  <a:lnTo>
                    <a:pt x="163440" y="192377"/>
                  </a:lnTo>
                  <a:lnTo>
                    <a:pt x="164085" y="216787"/>
                  </a:lnTo>
                  <a:lnTo>
                    <a:pt x="164085" y="228751"/>
                  </a:lnTo>
                  <a:lnTo>
                    <a:pt x="164247" y="243463"/>
                  </a:lnTo>
                  <a:lnTo>
                    <a:pt x="164247" y="1217797"/>
                  </a:lnTo>
                  <a:lnTo>
                    <a:pt x="164085" y="1229921"/>
                  </a:lnTo>
                  <a:lnTo>
                    <a:pt x="164085" y="1242207"/>
                  </a:lnTo>
                  <a:lnTo>
                    <a:pt x="163440" y="1266456"/>
                  </a:lnTo>
                  <a:lnTo>
                    <a:pt x="162146" y="1310105"/>
                  </a:lnTo>
                  <a:lnTo>
                    <a:pt x="159397" y="1351653"/>
                  </a:lnTo>
                  <a:lnTo>
                    <a:pt x="158105" y="1371051"/>
                  </a:lnTo>
                  <a:lnTo>
                    <a:pt x="154224" y="1405325"/>
                  </a:lnTo>
                  <a:lnTo>
                    <a:pt x="149860" y="1429574"/>
                  </a:lnTo>
                  <a:lnTo>
                    <a:pt x="147273" y="1441859"/>
                  </a:lnTo>
                  <a:lnTo>
                    <a:pt x="142424" y="1453985"/>
                  </a:lnTo>
                  <a:lnTo>
                    <a:pt x="139674" y="1458835"/>
                  </a:lnTo>
                  <a:lnTo>
                    <a:pt x="138219" y="1458835"/>
                  </a:lnTo>
                  <a:lnTo>
                    <a:pt x="136926" y="1461258"/>
                  </a:lnTo>
                  <a:lnTo>
                    <a:pt x="27321" y="1461258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498" y="1453985"/>
                  </a:lnTo>
                  <a:lnTo>
                    <a:pt x="16651" y="1441859"/>
                  </a:lnTo>
                  <a:lnTo>
                    <a:pt x="11961" y="1417287"/>
                  </a:lnTo>
                  <a:lnTo>
                    <a:pt x="9860" y="1405325"/>
                  </a:lnTo>
                  <a:lnTo>
                    <a:pt x="5980" y="1371051"/>
                  </a:lnTo>
                  <a:lnTo>
                    <a:pt x="3232" y="1332091"/>
                  </a:lnTo>
                  <a:lnTo>
                    <a:pt x="1778" y="1310105"/>
                  </a:lnTo>
                  <a:lnTo>
                    <a:pt x="485" y="1266456"/>
                  </a:lnTo>
                  <a:lnTo>
                    <a:pt x="0" y="1242207"/>
                  </a:lnTo>
                  <a:lnTo>
                    <a:pt x="0" y="216787"/>
                  </a:lnTo>
                  <a:lnTo>
                    <a:pt x="485" y="192377"/>
                  </a:lnTo>
                  <a:lnTo>
                    <a:pt x="1778" y="148567"/>
                  </a:lnTo>
                  <a:lnTo>
                    <a:pt x="4526" y="107181"/>
                  </a:lnTo>
                  <a:lnTo>
                    <a:pt x="5980" y="87620"/>
                  </a:lnTo>
                  <a:lnTo>
                    <a:pt x="9860" y="53349"/>
                  </a:lnTo>
                  <a:lnTo>
                    <a:pt x="14225" y="29099"/>
                  </a:lnTo>
                  <a:lnTo>
                    <a:pt x="16651" y="16974"/>
                  </a:lnTo>
                  <a:lnTo>
                    <a:pt x="21498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 rot="5400000">
              <a:off x="5991304" y="3892206"/>
              <a:ext cx="164248" cy="1461260"/>
            </a:xfrm>
            <a:custGeom>
              <a:avLst/>
              <a:gdLst/>
              <a:ahLst/>
              <a:cxnLst/>
              <a:rect l="0" t="0" r="0" b="0"/>
              <a:pathLst>
                <a:path w="164248" h="1461260">
                  <a:moveTo>
                    <a:pt x="27321" y="0"/>
                  </a:moveTo>
                  <a:lnTo>
                    <a:pt x="139674" y="0"/>
                  </a:lnTo>
                  <a:lnTo>
                    <a:pt x="142424" y="4850"/>
                  </a:lnTo>
                  <a:lnTo>
                    <a:pt x="147273" y="16973"/>
                  </a:lnTo>
                  <a:lnTo>
                    <a:pt x="151962" y="41384"/>
                  </a:lnTo>
                  <a:lnTo>
                    <a:pt x="154224" y="53349"/>
                  </a:lnTo>
                  <a:lnTo>
                    <a:pt x="158105" y="87620"/>
                  </a:lnTo>
                  <a:lnTo>
                    <a:pt x="160690" y="126579"/>
                  </a:lnTo>
                  <a:lnTo>
                    <a:pt x="162146" y="148567"/>
                  </a:lnTo>
                  <a:lnTo>
                    <a:pt x="163440" y="192377"/>
                  </a:lnTo>
                  <a:lnTo>
                    <a:pt x="164085" y="216789"/>
                  </a:lnTo>
                  <a:lnTo>
                    <a:pt x="164085" y="228751"/>
                  </a:lnTo>
                  <a:lnTo>
                    <a:pt x="164247" y="243462"/>
                  </a:lnTo>
                  <a:lnTo>
                    <a:pt x="164247" y="1217798"/>
                  </a:lnTo>
                  <a:lnTo>
                    <a:pt x="164085" y="1229922"/>
                  </a:lnTo>
                  <a:lnTo>
                    <a:pt x="164085" y="1242207"/>
                  </a:lnTo>
                  <a:lnTo>
                    <a:pt x="163440" y="1266457"/>
                  </a:lnTo>
                  <a:lnTo>
                    <a:pt x="162146" y="1310108"/>
                  </a:lnTo>
                  <a:lnTo>
                    <a:pt x="159397" y="1351653"/>
                  </a:lnTo>
                  <a:lnTo>
                    <a:pt x="158105" y="1371051"/>
                  </a:lnTo>
                  <a:lnTo>
                    <a:pt x="154224" y="1405325"/>
                  </a:lnTo>
                  <a:lnTo>
                    <a:pt x="149860" y="1429574"/>
                  </a:lnTo>
                  <a:lnTo>
                    <a:pt x="147273" y="1441861"/>
                  </a:lnTo>
                  <a:lnTo>
                    <a:pt x="142424" y="1453986"/>
                  </a:lnTo>
                  <a:lnTo>
                    <a:pt x="139674" y="1458835"/>
                  </a:lnTo>
                  <a:lnTo>
                    <a:pt x="138219" y="1458835"/>
                  </a:lnTo>
                  <a:lnTo>
                    <a:pt x="136926" y="1461259"/>
                  </a:lnTo>
                  <a:lnTo>
                    <a:pt x="27321" y="1461259"/>
                  </a:lnTo>
                  <a:lnTo>
                    <a:pt x="25703" y="1458835"/>
                  </a:lnTo>
                  <a:lnTo>
                    <a:pt x="24248" y="1458835"/>
                  </a:lnTo>
                  <a:lnTo>
                    <a:pt x="21498" y="1453986"/>
                  </a:lnTo>
                  <a:lnTo>
                    <a:pt x="16651" y="1441861"/>
                  </a:lnTo>
                  <a:lnTo>
                    <a:pt x="11961" y="1417287"/>
                  </a:lnTo>
                  <a:lnTo>
                    <a:pt x="9860" y="1405325"/>
                  </a:lnTo>
                  <a:lnTo>
                    <a:pt x="5980" y="1371051"/>
                  </a:lnTo>
                  <a:lnTo>
                    <a:pt x="3232" y="1332091"/>
                  </a:lnTo>
                  <a:lnTo>
                    <a:pt x="1778" y="1310108"/>
                  </a:lnTo>
                  <a:lnTo>
                    <a:pt x="485" y="1266457"/>
                  </a:lnTo>
                  <a:lnTo>
                    <a:pt x="0" y="1242207"/>
                  </a:lnTo>
                  <a:lnTo>
                    <a:pt x="0" y="216789"/>
                  </a:lnTo>
                  <a:lnTo>
                    <a:pt x="485" y="192377"/>
                  </a:lnTo>
                  <a:lnTo>
                    <a:pt x="1778" y="148567"/>
                  </a:lnTo>
                  <a:lnTo>
                    <a:pt x="4526" y="107182"/>
                  </a:lnTo>
                  <a:lnTo>
                    <a:pt x="5980" y="87620"/>
                  </a:lnTo>
                  <a:lnTo>
                    <a:pt x="9860" y="53349"/>
                  </a:lnTo>
                  <a:lnTo>
                    <a:pt x="14225" y="29099"/>
                  </a:lnTo>
                  <a:lnTo>
                    <a:pt x="16651" y="16973"/>
                  </a:lnTo>
                  <a:lnTo>
                    <a:pt x="21498" y="4850"/>
                  </a:lnTo>
                  <a:lnTo>
                    <a:pt x="2424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177253" y="3079932"/>
              <a:ext cx="163418" cy="1453845"/>
            </a:xfrm>
            <a:custGeom>
              <a:avLst/>
              <a:gdLst/>
              <a:ahLst/>
              <a:cxnLst/>
              <a:rect l="0" t="0" r="0" b="0"/>
              <a:pathLst>
                <a:path w="163418" h="1453845">
                  <a:moveTo>
                    <a:pt x="27183" y="0"/>
                  </a:moveTo>
                  <a:lnTo>
                    <a:pt x="138967" y="0"/>
                  </a:lnTo>
                  <a:lnTo>
                    <a:pt x="141703" y="4823"/>
                  </a:lnTo>
                  <a:lnTo>
                    <a:pt x="146530" y="16887"/>
                  </a:lnTo>
                  <a:lnTo>
                    <a:pt x="151195" y="41173"/>
                  </a:lnTo>
                  <a:lnTo>
                    <a:pt x="153446" y="53074"/>
                  </a:lnTo>
                  <a:lnTo>
                    <a:pt x="157306" y="87174"/>
                  </a:lnTo>
                  <a:lnTo>
                    <a:pt x="159880" y="125938"/>
                  </a:lnTo>
                  <a:lnTo>
                    <a:pt x="161325" y="147812"/>
                  </a:lnTo>
                  <a:lnTo>
                    <a:pt x="162613" y="191400"/>
                  </a:lnTo>
                  <a:lnTo>
                    <a:pt x="163257" y="215686"/>
                  </a:lnTo>
                  <a:lnTo>
                    <a:pt x="163257" y="227589"/>
                  </a:lnTo>
                  <a:lnTo>
                    <a:pt x="163417" y="242225"/>
                  </a:lnTo>
                  <a:lnTo>
                    <a:pt x="163417" y="1211618"/>
                  </a:lnTo>
                  <a:lnTo>
                    <a:pt x="163257" y="1223681"/>
                  </a:lnTo>
                  <a:lnTo>
                    <a:pt x="163257" y="1235904"/>
                  </a:lnTo>
                  <a:lnTo>
                    <a:pt x="162613" y="1260030"/>
                  </a:lnTo>
                  <a:lnTo>
                    <a:pt x="161325" y="1303458"/>
                  </a:lnTo>
                  <a:lnTo>
                    <a:pt x="158592" y="1344794"/>
                  </a:lnTo>
                  <a:lnTo>
                    <a:pt x="157306" y="1364094"/>
                  </a:lnTo>
                  <a:lnTo>
                    <a:pt x="153446" y="1398195"/>
                  </a:lnTo>
                  <a:lnTo>
                    <a:pt x="149102" y="1422321"/>
                  </a:lnTo>
                  <a:lnTo>
                    <a:pt x="146530" y="1434545"/>
                  </a:lnTo>
                  <a:lnTo>
                    <a:pt x="141703" y="1446607"/>
                  </a:lnTo>
                  <a:lnTo>
                    <a:pt x="138967" y="1451433"/>
                  </a:lnTo>
                  <a:lnTo>
                    <a:pt x="137522" y="1451433"/>
                  </a:lnTo>
                  <a:lnTo>
                    <a:pt x="136235" y="1453844"/>
                  </a:lnTo>
                  <a:lnTo>
                    <a:pt x="27183" y="1453844"/>
                  </a:lnTo>
                  <a:lnTo>
                    <a:pt x="25575" y="1451433"/>
                  </a:lnTo>
                  <a:lnTo>
                    <a:pt x="24126" y="1451433"/>
                  </a:lnTo>
                  <a:lnTo>
                    <a:pt x="21393" y="1446607"/>
                  </a:lnTo>
                  <a:lnTo>
                    <a:pt x="16567" y="1434545"/>
                  </a:lnTo>
                  <a:lnTo>
                    <a:pt x="11902" y="1410096"/>
                  </a:lnTo>
                  <a:lnTo>
                    <a:pt x="9811" y="1398195"/>
                  </a:lnTo>
                  <a:lnTo>
                    <a:pt x="5952" y="1364094"/>
                  </a:lnTo>
                  <a:lnTo>
                    <a:pt x="3217" y="1325331"/>
                  </a:lnTo>
                  <a:lnTo>
                    <a:pt x="1770" y="1303458"/>
                  </a:lnTo>
                  <a:lnTo>
                    <a:pt x="484" y="1260030"/>
                  </a:lnTo>
                  <a:lnTo>
                    <a:pt x="0" y="1235904"/>
                  </a:lnTo>
                  <a:lnTo>
                    <a:pt x="0" y="215686"/>
                  </a:lnTo>
                  <a:lnTo>
                    <a:pt x="484" y="191400"/>
                  </a:lnTo>
                  <a:lnTo>
                    <a:pt x="1770" y="147812"/>
                  </a:lnTo>
                  <a:lnTo>
                    <a:pt x="4503" y="106638"/>
                  </a:lnTo>
                  <a:lnTo>
                    <a:pt x="5952" y="87174"/>
                  </a:lnTo>
                  <a:lnTo>
                    <a:pt x="9811" y="53074"/>
                  </a:lnTo>
                  <a:lnTo>
                    <a:pt x="14154" y="28949"/>
                  </a:lnTo>
                  <a:lnTo>
                    <a:pt x="16567" y="16887"/>
                  </a:lnTo>
                  <a:lnTo>
                    <a:pt x="21393" y="4823"/>
                  </a:lnTo>
                  <a:lnTo>
                    <a:pt x="24126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6100" y="419100"/>
            <a:ext cx="9584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Calculez le périmètre en faisant une erreur. Demandez aux élèves de repérer votre erreur.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6100" y="7023100"/>
            <a:ext cx="544271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E-31 pour consulter des sujets de discussion.</a:t>
            </a:r>
          </a:p>
        </p:txBody>
      </p:sp>
    </p:spTree>
    <p:extLst>
      <p:ext uri="{BB962C8B-B14F-4D97-AF65-F5344CB8AC3E}">
        <p14:creationId xmlns:p14="http://schemas.microsoft.com/office/powerpoint/2010/main" val="1187261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937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44500" y="1943100"/>
            <a:ext cx="3172668" cy="1421934"/>
            <a:chOff x="444500" y="1943100"/>
            <a:chExt cx="3172668" cy="1421934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431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82040" y="2036318"/>
              <a:ext cx="2535128" cy="1328716"/>
              <a:chOff x="1082040" y="2036318"/>
              <a:chExt cx="2535128" cy="1328716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1082040" y="2158307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7" y="39602"/>
                    </a:lnTo>
                    <a:lnTo>
                      <a:pt x="117367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6" y="1003373"/>
                    </a:lnTo>
                    <a:lnTo>
                      <a:pt x="117367" y="1017774"/>
                    </a:lnTo>
                    <a:lnTo>
                      <a:pt x="114487" y="1043214"/>
                    </a:lnTo>
                    <a:lnTo>
                      <a:pt x="111246" y="1061215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7"/>
                    </a:lnTo>
                    <a:lnTo>
                      <a:pt x="102606" y="1082937"/>
                    </a:lnTo>
                    <a:lnTo>
                      <a:pt x="101646" y="1084737"/>
                    </a:lnTo>
                    <a:lnTo>
                      <a:pt x="20281" y="1084737"/>
                    </a:lnTo>
                    <a:lnTo>
                      <a:pt x="19080" y="1082937"/>
                    </a:lnTo>
                    <a:lnTo>
                      <a:pt x="18001" y="1082937"/>
                    </a:lnTo>
                    <a:lnTo>
                      <a:pt x="15961" y="1079337"/>
                    </a:lnTo>
                    <a:lnTo>
                      <a:pt x="12361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20" y="972531"/>
                    </a:lnTo>
                    <a:lnTo>
                      <a:pt x="359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59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1" y="12601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5" name="Freeform 4"/>
              <p:cNvSpPr/>
              <p:nvPr/>
            </p:nvSpPr>
            <p:spPr>
              <a:xfrm rot="5400000">
                <a:off x="1685430" y="1554911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0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0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9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10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7" y="940131"/>
                    </a:lnTo>
                    <a:lnTo>
                      <a:pt x="120367" y="972534"/>
                    </a:lnTo>
                    <a:lnTo>
                      <a:pt x="118326" y="1003375"/>
                    </a:lnTo>
                    <a:lnTo>
                      <a:pt x="117365" y="1017776"/>
                    </a:lnTo>
                    <a:lnTo>
                      <a:pt x="114486" y="1043217"/>
                    </a:lnTo>
                    <a:lnTo>
                      <a:pt x="111245" y="1061218"/>
                    </a:lnTo>
                    <a:lnTo>
                      <a:pt x="109325" y="1070339"/>
                    </a:lnTo>
                    <a:lnTo>
                      <a:pt x="105726" y="1079339"/>
                    </a:lnTo>
                    <a:lnTo>
                      <a:pt x="103685" y="1082939"/>
                    </a:lnTo>
                    <a:lnTo>
                      <a:pt x="102606" y="1082939"/>
                    </a:lnTo>
                    <a:lnTo>
                      <a:pt x="101645" y="1084740"/>
                    </a:lnTo>
                    <a:lnTo>
                      <a:pt x="20280" y="1084740"/>
                    </a:lnTo>
                    <a:lnTo>
                      <a:pt x="19081" y="1082939"/>
                    </a:lnTo>
                    <a:lnTo>
                      <a:pt x="18001" y="1082939"/>
                    </a:lnTo>
                    <a:lnTo>
                      <a:pt x="15961" y="1079339"/>
                    </a:lnTo>
                    <a:lnTo>
                      <a:pt x="12361" y="1070339"/>
                    </a:lnTo>
                    <a:lnTo>
                      <a:pt x="8880" y="1052098"/>
                    </a:lnTo>
                    <a:lnTo>
                      <a:pt x="7320" y="1043217"/>
                    </a:lnTo>
                    <a:lnTo>
                      <a:pt x="4440" y="1017776"/>
                    </a:lnTo>
                    <a:lnTo>
                      <a:pt x="2400" y="988854"/>
                    </a:lnTo>
                    <a:lnTo>
                      <a:pt x="1319" y="972534"/>
                    </a:lnTo>
                    <a:lnTo>
                      <a:pt x="359" y="940131"/>
                    </a:lnTo>
                    <a:lnTo>
                      <a:pt x="0" y="922130"/>
                    </a:lnTo>
                    <a:lnTo>
                      <a:pt x="0" y="160929"/>
                    </a:lnTo>
                    <a:lnTo>
                      <a:pt x="359" y="142807"/>
                    </a:lnTo>
                    <a:lnTo>
                      <a:pt x="1319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1" y="12600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6" name="Freeform 5"/>
              <p:cNvSpPr/>
              <p:nvPr/>
            </p:nvSpPr>
            <p:spPr>
              <a:xfrm rot="5400000">
                <a:off x="1685430" y="2761700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0" y="0"/>
                    </a:moveTo>
                    <a:lnTo>
                      <a:pt x="103685" y="0"/>
                    </a:lnTo>
                    <a:lnTo>
                      <a:pt x="105726" y="3599"/>
                    </a:lnTo>
                    <a:lnTo>
                      <a:pt x="109325" y="12600"/>
                    </a:lnTo>
                    <a:lnTo>
                      <a:pt x="112806" y="30721"/>
                    </a:lnTo>
                    <a:lnTo>
                      <a:pt x="114486" y="39601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7" y="110286"/>
                    </a:lnTo>
                    <a:lnTo>
                      <a:pt x="121327" y="142808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10"/>
                    </a:lnTo>
                    <a:lnTo>
                      <a:pt x="121807" y="913011"/>
                    </a:lnTo>
                    <a:lnTo>
                      <a:pt x="121807" y="922131"/>
                    </a:lnTo>
                    <a:lnTo>
                      <a:pt x="121327" y="940131"/>
                    </a:lnTo>
                    <a:lnTo>
                      <a:pt x="120367" y="972534"/>
                    </a:lnTo>
                    <a:lnTo>
                      <a:pt x="118326" y="1003376"/>
                    </a:lnTo>
                    <a:lnTo>
                      <a:pt x="117365" y="1017777"/>
                    </a:lnTo>
                    <a:lnTo>
                      <a:pt x="114486" y="1043219"/>
                    </a:lnTo>
                    <a:lnTo>
                      <a:pt x="111245" y="1061220"/>
                    </a:lnTo>
                    <a:lnTo>
                      <a:pt x="109325" y="1070340"/>
                    </a:lnTo>
                    <a:lnTo>
                      <a:pt x="105726" y="1079340"/>
                    </a:lnTo>
                    <a:lnTo>
                      <a:pt x="103685" y="1082941"/>
                    </a:lnTo>
                    <a:lnTo>
                      <a:pt x="102606" y="1082941"/>
                    </a:lnTo>
                    <a:lnTo>
                      <a:pt x="101645" y="1084740"/>
                    </a:lnTo>
                    <a:lnTo>
                      <a:pt x="20280" y="1084740"/>
                    </a:lnTo>
                    <a:lnTo>
                      <a:pt x="19081" y="1082941"/>
                    </a:lnTo>
                    <a:lnTo>
                      <a:pt x="18001" y="1082941"/>
                    </a:lnTo>
                    <a:lnTo>
                      <a:pt x="15961" y="1079340"/>
                    </a:lnTo>
                    <a:lnTo>
                      <a:pt x="12361" y="1070340"/>
                    </a:lnTo>
                    <a:lnTo>
                      <a:pt x="8880" y="1052099"/>
                    </a:lnTo>
                    <a:lnTo>
                      <a:pt x="7320" y="1043219"/>
                    </a:lnTo>
                    <a:lnTo>
                      <a:pt x="4440" y="1017777"/>
                    </a:lnTo>
                    <a:lnTo>
                      <a:pt x="2400" y="988855"/>
                    </a:lnTo>
                    <a:lnTo>
                      <a:pt x="1319" y="972534"/>
                    </a:lnTo>
                    <a:lnTo>
                      <a:pt x="359" y="940131"/>
                    </a:lnTo>
                    <a:lnTo>
                      <a:pt x="0" y="922131"/>
                    </a:lnTo>
                    <a:lnTo>
                      <a:pt x="0" y="160928"/>
                    </a:lnTo>
                    <a:lnTo>
                      <a:pt x="359" y="142808"/>
                    </a:lnTo>
                    <a:lnTo>
                      <a:pt x="1319" y="110286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61" y="12600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288701" y="2158307"/>
                <a:ext cx="121928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8">
                    <a:moveTo>
                      <a:pt x="20281" y="0"/>
                    </a:moveTo>
                    <a:lnTo>
                      <a:pt x="103686" y="0"/>
                    </a:lnTo>
                    <a:lnTo>
                      <a:pt x="105726" y="3600"/>
                    </a:lnTo>
                    <a:lnTo>
                      <a:pt x="109326" y="12601"/>
                    </a:lnTo>
                    <a:lnTo>
                      <a:pt x="112807" y="30721"/>
                    </a:lnTo>
                    <a:lnTo>
                      <a:pt x="114487" y="39602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7" y="180729"/>
                    </a:lnTo>
                    <a:lnTo>
                      <a:pt x="121927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7" y="1003373"/>
                    </a:lnTo>
                    <a:lnTo>
                      <a:pt x="117366" y="1017774"/>
                    </a:lnTo>
                    <a:lnTo>
                      <a:pt x="114487" y="1043214"/>
                    </a:lnTo>
                    <a:lnTo>
                      <a:pt x="111246" y="1061215"/>
                    </a:lnTo>
                    <a:lnTo>
                      <a:pt x="109326" y="1070337"/>
                    </a:lnTo>
                    <a:lnTo>
                      <a:pt x="105726" y="1079337"/>
                    </a:lnTo>
                    <a:lnTo>
                      <a:pt x="103686" y="1082937"/>
                    </a:lnTo>
                    <a:lnTo>
                      <a:pt x="102606" y="1082937"/>
                    </a:lnTo>
                    <a:lnTo>
                      <a:pt x="101646" y="1084737"/>
                    </a:lnTo>
                    <a:lnTo>
                      <a:pt x="20281" y="1084737"/>
                    </a:lnTo>
                    <a:lnTo>
                      <a:pt x="19081" y="1082937"/>
                    </a:lnTo>
                    <a:lnTo>
                      <a:pt x="18001" y="1082937"/>
                    </a:lnTo>
                    <a:lnTo>
                      <a:pt x="15962" y="1079337"/>
                    </a:lnTo>
                    <a:lnTo>
                      <a:pt x="12361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1" y="988852"/>
                    </a:lnTo>
                    <a:lnTo>
                      <a:pt x="1321" y="972531"/>
                    </a:lnTo>
                    <a:lnTo>
                      <a:pt x="361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1" y="142807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2" y="21601"/>
                    </a:lnTo>
                    <a:lnTo>
                      <a:pt x="12361" y="12601"/>
                    </a:lnTo>
                    <a:lnTo>
                      <a:pt x="15962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8" name="Freeform 7"/>
              <p:cNvSpPr/>
              <p:nvPr/>
            </p:nvSpPr>
            <p:spPr>
              <a:xfrm rot="5400000">
                <a:off x="2891972" y="1554911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6" y="12600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6" y="110285"/>
                    </a:lnTo>
                    <a:lnTo>
                      <a:pt x="121326" y="142807"/>
                    </a:lnTo>
                    <a:lnTo>
                      <a:pt x="121807" y="160929"/>
                    </a:lnTo>
                    <a:lnTo>
                      <a:pt x="121807" y="169809"/>
                    </a:lnTo>
                    <a:lnTo>
                      <a:pt x="121926" y="180729"/>
                    </a:lnTo>
                    <a:lnTo>
                      <a:pt x="121926" y="904010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6" y="940131"/>
                    </a:lnTo>
                    <a:lnTo>
                      <a:pt x="120366" y="972534"/>
                    </a:lnTo>
                    <a:lnTo>
                      <a:pt x="118327" y="1003375"/>
                    </a:lnTo>
                    <a:lnTo>
                      <a:pt x="117367" y="1017776"/>
                    </a:lnTo>
                    <a:lnTo>
                      <a:pt x="114486" y="1043217"/>
                    </a:lnTo>
                    <a:lnTo>
                      <a:pt x="111245" y="1061218"/>
                    </a:lnTo>
                    <a:lnTo>
                      <a:pt x="109326" y="1070339"/>
                    </a:lnTo>
                    <a:lnTo>
                      <a:pt x="105726" y="1079339"/>
                    </a:lnTo>
                    <a:lnTo>
                      <a:pt x="103685" y="1082939"/>
                    </a:lnTo>
                    <a:lnTo>
                      <a:pt x="102605" y="1082939"/>
                    </a:lnTo>
                    <a:lnTo>
                      <a:pt x="101645" y="1084740"/>
                    </a:lnTo>
                    <a:lnTo>
                      <a:pt x="20281" y="1084740"/>
                    </a:lnTo>
                    <a:lnTo>
                      <a:pt x="19081" y="1082939"/>
                    </a:lnTo>
                    <a:lnTo>
                      <a:pt x="18001" y="1082939"/>
                    </a:lnTo>
                    <a:lnTo>
                      <a:pt x="15961" y="1079339"/>
                    </a:lnTo>
                    <a:lnTo>
                      <a:pt x="12361" y="1070339"/>
                    </a:lnTo>
                    <a:lnTo>
                      <a:pt x="8881" y="1052098"/>
                    </a:lnTo>
                    <a:lnTo>
                      <a:pt x="7320" y="1043217"/>
                    </a:lnTo>
                    <a:lnTo>
                      <a:pt x="4440" y="1017776"/>
                    </a:lnTo>
                    <a:lnTo>
                      <a:pt x="2400" y="988854"/>
                    </a:lnTo>
                    <a:lnTo>
                      <a:pt x="1320" y="972534"/>
                    </a:lnTo>
                    <a:lnTo>
                      <a:pt x="360" y="940131"/>
                    </a:lnTo>
                    <a:lnTo>
                      <a:pt x="0" y="922130"/>
                    </a:lnTo>
                    <a:lnTo>
                      <a:pt x="0" y="160929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1" y="21601"/>
                    </a:lnTo>
                    <a:lnTo>
                      <a:pt x="12361" y="12600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9" name="Freeform 8"/>
              <p:cNvSpPr/>
              <p:nvPr/>
            </p:nvSpPr>
            <p:spPr>
              <a:xfrm rot="5400000">
                <a:off x="2891972" y="2761700"/>
                <a:ext cx="121927" cy="1084741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41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599"/>
                    </a:lnTo>
                    <a:lnTo>
                      <a:pt x="109326" y="12600"/>
                    </a:lnTo>
                    <a:lnTo>
                      <a:pt x="112806" y="30721"/>
                    </a:lnTo>
                    <a:lnTo>
                      <a:pt x="114486" y="39601"/>
                    </a:lnTo>
                    <a:lnTo>
                      <a:pt x="117367" y="65043"/>
                    </a:lnTo>
                    <a:lnTo>
                      <a:pt x="119287" y="93965"/>
                    </a:lnTo>
                    <a:lnTo>
                      <a:pt x="120366" y="110286"/>
                    </a:lnTo>
                    <a:lnTo>
                      <a:pt x="121326" y="142808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10"/>
                    </a:lnTo>
                    <a:lnTo>
                      <a:pt x="121807" y="913011"/>
                    </a:lnTo>
                    <a:lnTo>
                      <a:pt x="121807" y="922131"/>
                    </a:lnTo>
                    <a:lnTo>
                      <a:pt x="121326" y="940131"/>
                    </a:lnTo>
                    <a:lnTo>
                      <a:pt x="120366" y="972534"/>
                    </a:lnTo>
                    <a:lnTo>
                      <a:pt x="118327" y="1003376"/>
                    </a:lnTo>
                    <a:lnTo>
                      <a:pt x="117367" y="1017777"/>
                    </a:lnTo>
                    <a:lnTo>
                      <a:pt x="114486" y="1043219"/>
                    </a:lnTo>
                    <a:lnTo>
                      <a:pt x="111245" y="1061220"/>
                    </a:lnTo>
                    <a:lnTo>
                      <a:pt x="109326" y="1070340"/>
                    </a:lnTo>
                    <a:lnTo>
                      <a:pt x="105726" y="1079340"/>
                    </a:lnTo>
                    <a:lnTo>
                      <a:pt x="103685" y="1082941"/>
                    </a:lnTo>
                    <a:lnTo>
                      <a:pt x="102605" y="1082941"/>
                    </a:lnTo>
                    <a:lnTo>
                      <a:pt x="101645" y="1084740"/>
                    </a:lnTo>
                    <a:lnTo>
                      <a:pt x="20281" y="1084740"/>
                    </a:lnTo>
                    <a:lnTo>
                      <a:pt x="19081" y="1082941"/>
                    </a:lnTo>
                    <a:lnTo>
                      <a:pt x="18001" y="1082941"/>
                    </a:lnTo>
                    <a:lnTo>
                      <a:pt x="15961" y="1079340"/>
                    </a:lnTo>
                    <a:lnTo>
                      <a:pt x="12361" y="1070340"/>
                    </a:lnTo>
                    <a:lnTo>
                      <a:pt x="8881" y="1052099"/>
                    </a:lnTo>
                    <a:lnTo>
                      <a:pt x="7320" y="1043219"/>
                    </a:lnTo>
                    <a:lnTo>
                      <a:pt x="4440" y="1017777"/>
                    </a:lnTo>
                    <a:lnTo>
                      <a:pt x="2400" y="988855"/>
                    </a:lnTo>
                    <a:lnTo>
                      <a:pt x="1320" y="972534"/>
                    </a:lnTo>
                    <a:lnTo>
                      <a:pt x="360" y="940131"/>
                    </a:lnTo>
                    <a:lnTo>
                      <a:pt x="0" y="922131"/>
                    </a:lnTo>
                    <a:lnTo>
                      <a:pt x="0" y="160928"/>
                    </a:lnTo>
                    <a:lnTo>
                      <a:pt x="360" y="142808"/>
                    </a:lnTo>
                    <a:lnTo>
                      <a:pt x="1320" y="110286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1" y="21600"/>
                    </a:lnTo>
                    <a:lnTo>
                      <a:pt x="12361" y="12600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3495241" y="2158307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2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6" y="12601"/>
                    </a:lnTo>
                    <a:lnTo>
                      <a:pt x="112806" y="30721"/>
                    </a:lnTo>
                    <a:lnTo>
                      <a:pt x="114486" y="39602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6" y="160928"/>
                    </a:lnTo>
                    <a:lnTo>
                      <a:pt x="121806" y="169809"/>
                    </a:lnTo>
                    <a:lnTo>
                      <a:pt x="121926" y="180729"/>
                    </a:lnTo>
                    <a:lnTo>
                      <a:pt x="121926" y="904007"/>
                    </a:lnTo>
                    <a:lnTo>
                      <a:pt x="121806" y="913008"/>
                    </a:lnTo>
                    <a:lnTo>
                      <a:pt x="121806" y="922129"/>
                    </a:lnTo>
                    <a:lnTo>
                      <a:pt x="121327" y="940130"/>
                    </a:lnTo>
                    <a:lnTo>
                      <a:pt x="120367" y="972531"/>
                    </a:lnTo>
                    <a:lnTo>
                      <a:pt x="118326" y="1003373"/>
                    </a:lnTo>
                    <a:lnTo>
                      <a:pt x="117367" y="1017774"/>
                    </a:lnTo>
                    <a:lnTo>
                      <a:pt x="114486" y="1043214"/>
                    </a:lnTo>
                    <a:lnTo>
                      <a:pt x="111245" y="1061215"/>
                    </a:lnTo>
                    <a:lnTo>
                      <a:pt x="109326" y="1070337"/>
                    </a:lnTo>
                    <a:lnTo>
                      <a:pt x="105726" y="1079337"/>
                    </a:lnTo>
                    <a:lnTo>
                      <a:pt x="103685" y="1082937"/>
                    </a:lnTo>
                    <a:lnTo>
                      <a:pt x="102606" y="1082937"/>
                    </a:lnTo>
                    <a:lnTo>
                      <a:pt x="101645" y="1084737"/>
                    </a:lnTo>
                    <a:lnTo>
                      <a:pt x="20282" y="1084737"/>
                    </a:lnTo>
                    <a:lnTo>
                      <a:pt x="19081" y="1082937"/>
                    </a:lnTo>
                    <a:lnTo>
                      <a:pt x="18001" y="1082937"/>
                    </a:lnTo>
                    <a:lnTo>
                      <a:pt x="15961" y="1079337"/>
                    </a:lnTo>
                    <a:lnTo>
                      <a:pt x="12360" y="1070337"/>
                    </a:lnTo>
                    <a:lnTo>
                      <a:pt x="8881" y="1052095"/>
                    </a:lnTo>
                    <a:lnTo>
                      <a:pt x="7320" y="1043214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20" y="972531"/>
                    </a:lnTo>
                    <a:lnTo>
                      <a:pt x="360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1" y="21601"/>
                    </a:lnTo>
                    <a:lnTo>
                      <a:pt x="12360" y="12601"/>
                    </a:lnTo>
                    <a:lnTo>
                      <a:pt x="1596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016500" y="1943100"/>
            <a:ext cx="4386464" cy="2628654"/>
            <a:chOff x="5016500" y="1943100"/>
            <a:chExt cx="4386464" cy="2628654"/>
          </a:xfrm>
        </p:grpSpPr>
        <p:grpSp>
          <p:nvGrpSpPr>
            <p:cNvPr id="26" name="Group 25"/>
            <p:cNvGrpSpPr/>
            <p:nvPr/>
          </p:nvGrpSpPr>
          <p:grpSpPr>
            <a:xfrm>
              <a:off x="5661159" y="2036317"/>
              <a:ext cx="3741805" cy="2535437"/>
              <a:chOff x="5661159" y="2036317"/>
              <a:chExt cx="3741805" cy="2535437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5661159" y="2158307"/>
                <a:ext cx="121928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4">
                    <a:moveTo>
                      <a:pt x="20283" y="0"/>
                    </a:moveTo>
                    <a:lnTo>
                      <a:pt x="103686" y="0"/>
                    </a:lnTo>
                    <a:lnTo>
                      <a:pt x="105727" y="3599"/>
                    </a:lnTo>
                    <a:lnTo>
                      <a:pt x="109327" y="12599"/>
                    </a:lnTo>
                    <a:lnTo>
                      <a:pt x="112807" y="30721"/>
                    </a:lnTo>
                    <a:lnTo>
                      <a:pt x="114487" y="39601"/>
                    </a:lnTo>
                    <a:lnTo>
                      <a:pt x="117368" y="65043"/>
                    </a:lnTo>
                    <a:lnTo>
                      <a:pt x="119288" y="93964"/>
                    </a:lnTo>
                    <a:lnTo>
                      <a:pt x="120368" y="110285"/>
                    </a:lnTo>
                    <a:lnTo>
                      <a:pt x="121328" y="142806"/>
                    </a:lnTo>
                    <a:lnTo>
                      <a:pt x="121808" y="160928"/>
                    </a:lnTo>
                    <a:lnTo>
                      <a:pt x="121808" y="169807"/>
                    </a:lnTo>
                    <a:lnTo>
                      <a:pt x="121927" y="180728"/>
                    </a:lnTo>
                    <a:lnTo>
                      <a:pt x="121927" y="904005"/>
                    </a:lnTo>
                    <a:lnTo>
                      <a:pt x="121808" y="913005"/>
                    </a:lnTo>
                    <a:lnTo>
                      <a:pt x="121808" y="922125"/>
                    </a:lnTo>
                    <a:lnTo>
                      <a:pt x="121328" y="940126"/>
                    </a:lnTo>
                    <a:lnTo>
                      <a:pt x="120368" y="972527"/>
                    </a:lnTo>
                    <a:lnTo>
                      <a:pt x="118328" y="1003369"/>
                    </a:lnTo>
                    <a:lnTo>
                      <a:pt x="117368" y="1017770"/>
                    </a:lnTo>
                    <a:lnTo>
                      <a:pt x="114487" y="1043212"/>
                    </a:lnTo>
                    <a:lnTo>
                      <a:pt x="111246" y="1061213"/>
                    </a:lnTo>
                    <a:lnTo>
                      <a:pt x="109327" y="1070333"/>
                    </a:lnTo>
                    <a:lnTo>
                      <a:pt x="105727" y="1079333"/>
                    </a:lnTo>
                    <a:lnTo>
                      <a:pt x="103686" y="1082934"/>
                    </a:lnTo>
                    <a:lnTo>
                      <a:pt x="102607" y="1082934"/>
                    </a:lnTo>
                    <a:lnTo>
                      <a:pt x="101646" y="1084733"/>
                    </a:lnTo>
                    <a:lnTo>
                      <a:pt x="20283" y="1084733"/>
                    </a:lnTo>
                    <a:lnTo>
                      <a:pt x="19082" y="1082934"/>
                    </a:lnTo>
                    <a:lnTo>
                      <a:pt x="18002" y="1082934"/>
                    </a:lnTo>
                    <a:lnTo>
                      <a:pt x="15962" y="1079333"/>
                    </a:lnTo>
                    <a:lnTo>
                      <a:pt x="12361" y="1070333"/>
                    </a:lnTo>
                    <a:lnTo>
                      <a:pt x="8882" y="1052092"/>
                    </a:lnTo>
                    <a:lnTo>
                      <a:pt x="7321" y="1043212"/>
                    </a:lnTo>
                    <a:lnTo>
                      <a:pt x="4442" y="1017770"/>
                    </a:lnTo>
                    <a:lnTo>
                      <a:pt x="2401" y="988848"/>
                    </a:lnTo>
                    <a:lnTo>
                      <a:pt x="1321" y="972527"/>
                    </a:lnTo>
                    <a:lnTo>
                      <a:pt x="361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61" y="142806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2" y="65043"/>
                    </a:lnTo>
                    <a:lnTo>
                      <a:pt x="7321" y="39601"/>
                    </a:lnTo>
                    <a:lnTo>
                      <a:pt x="10562" y="21600"/>
                    </a:lnTo>
                    <a:lnTo>
                      <a:pt x="12361" y="12599"/>
                    </a:lnTo>
                    <a:lnTo>
                      <a:pt x="15962" y="3599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4" name="Freeform 13"/>
              <p:cNvSpPr/>
              <p:nvPr/>
            </p:nvSpPr>
            <p:spPr>
              <a:xfrm rot="5400000">
                <a:off x="6264557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5" y="3600"/>
                    </a:lnTo>
                    <a:lnTo>
                      <a:pt x="109325" y="12601"/>
                    </a:lnTo>
                    <a:lnTo>
                      <a:pt x="112805" y="30721"/>
                    </a:lnTo>
                    <a:lnTo>
                      <a:pt x="114485" y="39602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6" y="142807"/>
                    </a:lnTo>
                    <a:lnTo>
                      <a:pt x="121807" y="160928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7" y="913008"/>
                    </a:lnTo>
                    <a:lnTo>
                      <a:pt x="121807" y="922129"/>
                    </a:lnTo>
                    <a:lnTo>
                      <a:pt x="121326" y="940130"/>
                    </a:lnTo>
                    <a:lnTo>
                      <a:pt x="120365" y="972532"/>
                    </a:lnTo>
                    <a:lnTo>
                      <a:pt x="118326" y="1003374"/>
                    </a:lnTo>
                    <a:lnTo>
                      <a:pt x="117366" y="1017774"/>
                    </a:lnTo>
                    <a:lnTo>
                      <a:pt x="114485" y="1043216"/>
                    </a:lnTo>
                    <a:lnTo>
                      <a:pt x="111246" y="1061217"/>
                    </a:lnTo>
                    <a:lnTo>
                      <a:pt x="109325" y="1070337"/>
                    </a:lnTo>
                    <a:lnTo>
                      <a:pt x="105725" y="1079337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0" y="1082938"/>
                    </a:lnTo>
                    <a:lnTo>
                      <a:pt x="18000" y="1082938"/>
                    </a:lnTo>
                    <a:lnTo>
                      <a:pt x="15960" y="1079337"/>
                    </a:lnTo>
                    <a:lnTo>
                      <a:pt x="12359" y="1070337"/>
                    </a:lnTo>
                    <a:lnTo>
                      <a:pt x="8880" y="1052096"/>
                    </a:lnTo>
                    <a:lnTo>
                      <a:pt x="7320" y="1043216"/>
                    </a:lnTo>
                    <a:lnTo>
                      <a:pt x="4440" y="1017774"/>
                    </a:lnTo>
                    <a:lnTo>
                      <a:pt x="2400" y="988852"/>
                    </a:lnTo>
                    <a:lnTo>
                      <a:pt x="1319" y="972532"/>
                    </a:lnTo>
                    <a:lnTo>
                      <a:pt x="359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59" y="142807"/>
                    </a:lnTo>
                    <a:lnTo>
                      <a:pt x="1319" y="110285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59" y="12601"/>
                    </a:lnTo>
                    <a:lnTo>
                      <a:pt x="15960" y="3600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5" name="Freeform 14"/>
              <p:cNvSpPr/>
              <p:nvPr/>
            </p:nvSpPr>
            <p:spPr>
              <a:xfrm rot="5400000">
                <a:off x="6264557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5" y="3601"/>
                    </a:lnTo>
                    <a:lnTo>
                      <a:pt x="109325" y="12601"/>
                    </a:lnTo>
                    <a:lnTo>
                      <a:pt x="112805" y="30722"/>
                    </a:lnTo>
                    <a:lnTo>
                      <a:pt x="114485" y="39603"/>
                    </a:lnTo>
                    <a:lnTo>
                      <a:pt x="117366" y="65043"/>
                    </a:lnTo>
                    <a:lnTo>
                      <a:pt x="119286" y="93965"/>
                    </a:lnTo>
                    <a:lnTo>
                      <a:pt x="120365" y="110287"/>
                    </a:lnTo>
                    <a:lnTo>
                      <a:pt x="121326" y="142808"/>
                    </a:lnTo>
                    <a:lnTo>
                      <a:pt x="121807" y="160930"/>
                    </a:lnTo>
                    <a:lnTo>
                      <a:pt x="121807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7" y="913010"/>
                    </a:lnTo>
                    <a:lnTo>
                      <a:pt x="121807" y="922130"/>
                    </a:lnTo>
                    <a:lnTo>
                      <a:pt x="121326" y="940130"/>
                    </a:lnTo>
                    <a:lnTo>
                      <a:pt x="120365" y="972533"/>
                    </a:lnTo>
                    <a:lnTo>
                      <a:pt x="118326" y="1003374"/>
                    </a:lnTo>
                    <a:lnTo>
                      <a:pt x="117366" y="1017774"/>
                    </a:lnTo>
                    <a:lnTo>
                      <a:pt x="114485" y="1043216"/>
                    </a:lnTo>
                    <a:lnTo>
                      <a:pt x="111246" y="1061218"/>
                    </a:lnTo>
                    <a:lnTo>
                      <a:pt x="109325" y="1070338"/>
                    </a:lnTo>
                    <a:lnTo>
                      <a:pt x="105725" y="1079339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0" y="1082938"/>
                    </a:lnTo>
                    <a:lnTo>
                      <a:pt x="18000" y="1082938"/>
                    </a:lnTo>
                    <a:lnTo>
                      <a:pt x="15960" y="1079339"/>
                    </a:lnTo>
                    <a:lnTo>
                      <a:pt x="12359" y="1070338"/>
                    </a:lnTo>
                    <a:lnTo>
                      <a:pt x="8880" y="1052096"/>
                    </a:lnTo>
                    <a:lnTo>
                      <a:pt x="7320" y="1043216"/>
                    </a:lnTo>
                    <a:lnTo>
                      <a:pt x="4440" y="1017774"/>
                    </a:lnTo>
                    <a:lnTo>
                      <a:pt x="2400" y="988853"/>
                    </a:lnTo>
                    <a:lnTo>
                      <a:pt x="1319" y="972533"/>
                    </a:lnTo>
                    <a:lnTo>
                      <a:pt x="359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59" y="142808"/>
                    </a:lnTo>
                    <a:lnTo>
                      <a:pt x="1319" y="110287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3"/>
                    </a:lnTo>
                    <a:lnTo>
                      <a:pt x="10560" y="21602"/>
                    </a:lnTo>
                    <a:lnTo>
                      <a:pt x="12359" y="12601"/>
                    </a:lnTo>
                    <a:lnTo>
                      <a:pt x="15960" y="3601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6867821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0" y="0"/>
                    </a:moveTo>
                    <a:lnTo>
                      <a:pt x="103687" y="0"/>
                    </a:lnTo>
                    <a:lnTo>
                      <a:pt x="105725" y="3599"/>
                    </a:lnTo>
                    <a:lnTo>
                      <a:pt x="109327" y="12599"/>
                    </a:lnTo>
                    <a:lnTo>
                      <a:pt x="112806" y="30721"/>
                    </a:lnTo>
                    <a:lnTo>
                      <a:pt x="114487" y="39601"/>
                    </a:lnTo>
                    <a:lnTo>
                      <a:pt x="117367" y="65043"/>
                    </a:lnTo>
                    <a:lnTo>
                      <a:pt x="119287" y="93964"/>
                    </a:lnTo>
                    <a:lnTo>
                      <a:pt x="120366" y="110285"/>
                    </a:lnTo>
                    <a:lnTo>
                      <a:pt x="121327" y="142806"/>
                    </a:lnTo>
                    <a:lnTo>
                      <a:pt x="121807" y="160928"/>
                    </a:lnTo>
                    <a:lnTo>
                      <a:pt x="121807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7" y="913005"/>
                    </a:lnTo>
                    <a:lnTo>
                      <a:pt x="121807" y="922125"/>
                    </a:lnTo>
                    <a:lnTo>
                      <a:pt x="121327" y="940126"/>
                    </a:lnTo>
                    <a:lnTo>
                      <a:pt x="120366" y="972527"/>
                    </a:lnTo>
                    <a:lnTo>
                      <a:pt x="118325" y="1003369"/>
                    </a:lnTo>
                    <a:lnTo>
                      <a:pt x="117367" y="1017770"/>
                    </a:lnTo>
                    <a:lnTo>
                      <a:pt x="114487" y="1043212"/>
                    </a:lnTo>
                    <a:lnTo>
                      <a:pt x="111245" y="1061213"/>
                    </a:lnTo>
                    <a:lnTo>
                      <a:pt x="109327" y="1070333"/>
                    </a:lnTo>
                    <a:lnTo>
                      <a:pt x="105725" y="1079333"/>
                    </a:lnTo>
                    <a:lnTo>
                      <a:pt x="103687" y="1082934"/>
                    </a:lnTo>
                    <a:lnTo>
                      <a:pt x="102605" y="1082934"/>
                    </a:lnTo>
                    <a:lnTo>
                      <a:pt x="101646" y="1084733"/>
                    </a:lnTo>
                    <a:lnTo>
                      <a:pt x="20280" y="1084733"/>
                    </a:lnTo>
                    <a:lnTo>
                      <a:pt x="19082" y="1082934"/>
                    </a:lnTo>
                    <a:lnTo>
                      <a:pt x="18001" y="1082934"/>
                    </a:lnTo>
                    <a:lnTo>
                      <a:pt x="15961" y="1079333"/>
                    </a:lnTo>
                    <a:lnTo>
                      <a:pt x="12361" y="1070333"/>
                    </a:lnTo>
                    <a:lnTo>
                      <a:pt x="8881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400" y="988848"/>
                    </a:lnTo>
                    <a:lnTo>
                      <a:pt x="1321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21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1" y="21600"/>
                    </a:lnTo>
                    <a:lnTo>
                      <a:pt x="12361" y="12599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7" name="Freeform 16"/>
              <p:cNvSpPr/>
              <p:nvPr/>
            </p:nvSpPr>
            <p:spPr>
              <a:xfrm rot="5400000">
                <a:off x="7471094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5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7" y="110285"/>
                    </a:lnTo>
                    <a:lnTo>
                      <a:pt x="121327" y="142807"/>
                    </a:lnTo>
                    <a:lnTo>
                      <a:pt x="121805" y="160928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5" y="913008"/>
                    </a:lnTo>
                    <a:lnTo>
                      <a:pt x="121805" y="922129"/>
                    </a:lnTo>
                    <a:lnTo>
                      <a:pt x="121327" y="940130"/>
                    </a:lnTo>
                    <a:lnTo>
                      <a:pt x="120367" y="972532"/>
                    </a:lnTo>
                    <a:lnTo>
                      <a:pt x="118327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6" y="1061217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8"/>
                    </a:lnTo>
                    <a:lnTo>
                      <a:pt x="102606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1" y="1082938"/>
                    </a:lnTo>
                    <a:lnTo>
                      <a:pt x="18002" y="1082938"/>
                    </a:lnTo>
                    <a:lnTo>
                      <a:pt x="15961" y="1079337"/>
                    </a:lnTo>
                    <a:lnTo>
                      <a:pt x="12361" y="1070337"/>
                    </a:lnTo>
                    <a:lnTo>
                      <a:pt x="8881" y="1052096"/>
                    </a:lnTo>
                    <a:lnTo>
                      <a:pt x="7322" y="1043216"/>
                    </a:lnTo>
                    <a:lnTo>
                      <a:pt x="4441" y="1017774"/>
                    </a:lnTo>
                    <a:lnTo>
                      <a:pt x="2400" y="988852"/>
                    </a:lnTo>
                    <a:lnTo>
                      <a:pt x="1320" y="972532"/>
                    </a:lnTo>
                    <a:lnTo>
                      <a:pt x="361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1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1" y="65043"/>
                    </a:lnTo>
                    <a:lnTo>
                      <a:pt x="7322" y="39602"/>
                    </a:lnTo>
                    <a:lnTo>
                      <a:pt x="10561" y="21601"/>
                    </a:lnTo>
                    <a:lnTo>
                      <a:pt x="12361" y="12601"/>
                    </a:lnTo>
                    <a:lnTo>
                      <a:pt x="15961" y="3600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5400000">
                <a:off x="7471094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1"/>
                    </a:lnTo>
                    <a:lnTo>
                      <a:pt x="109325" y="12601"/>
                    </a:lnTo>
                    <a:lnTo>
                      <a:pt x="112806" y="30722"/>
                    </a:lnTo>
                    <a:lnTo>
                      <a:pt x="114485" y="39603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7" y="110287"/>
                    </a:lnTo>
                    <a:lnTo>
                      <a:pt x="121327" y="142808"/>
                    </a:lnTo>
                    <a:lnTo>
                      <a:pt x="121805" y="160930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5" y="913010"/>
                    </a:lnTo>
                    <a:lnTo>
                      <a:pt x="121805" y="922130"/>
                    </a:lnTo>
                    <a:lnTo>
                      <a:pt x="121327" y="940130"/>
                    </a:lnTo>
                    <a:lnTo>
                      <a:pt x="120367" y="972533"/>
                    </a:lnTo>
                    <a:lnTo>
                      <a:pt x="118327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6" y="1061218"/>
                    </a:lnTo>
                    <a:lnTo>
                      <a:pt x="109325" y="1070338"/>
                    </a:lnTo>
                    <a:lnTo>
                      <a:pt x="105726" y="1079339"/>
                    </a:lnTo>
                    <a:lnTo>
                      <a:pt x="103685" y="1082938"/>
                    </a:lnTo>
                    <a:lnTo>
                      <a:pt x="102606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1" y="1082938"/>
                    </a:lnTo>
                    <a:lnTo>
                      <a:pt x="18002" y="1082938"/>
                    </a:lnTo>
                    <a:lnTo>
                      <a:pt x="15961" y="1079339"/>
                    </a:lnTo>
                    <a:lnTo>
                      <a:pt x="12361" y="1070338"/>
                    </a:lnTo>
                    <a:lnTo>
                      <a:pt x="8881" y="1052096"/>
                    </a:lnTo>
                    <a:lnTo>
                      <a:pt x="7322" y="1043216"/>
                    </a:lnTo>
                    <a:lnTo>
                      <a:pt x="4441" y="1017774"/>
                    </a:lnTo>
                    <a:lnTo>
                      <a:pt x="2400" y="988853"/>
                    </a:lnTo>
                    <a:lnTo>
                      <a:pt x="1320" y="972533"/>
                    </a:lnTo>
                    <a:lnTo>
                      <a:pt x="361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61" y="142808"/>
                    </a:lnTo>
                    <a:lnTo>
                      <a:pt x="1320" y="110287"/>
                    </a:lnTo>
                    <a:lnTo>
                      <a:pt x="3360" y="79564"/>
                    </a:lnTo>
                    <a:lnTo>
                      <a:pt x="4441" y="65043"/>
                    </a:lnTo>
                    <a:lnTo>
                      <a:pt x="7322" y="39603"/>
                    </a:lnTo>
                    <a:lnTo>
                      <a:pt x="10561" y="21602"/>
                    </a:lnTo>
                    <a:lnTo>
                      <a:pt x="12361" y="12601"/>
                    </a:lnTo>
                    <a:lnTo>
                      <a:pt x="15961" y="3601"/>
                    </a:lnTo>
                    <a:lnTo>
                      <a:pt x="18002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8074367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0" y="0"/>
                    </a:moveTo>
                    <a:lnTo>
                      <a:pt x="103683" y="0"/>
                    </a:lnTo>
                    <a:lnTo>
                      <a:pt x="105724" y="3599"/>
                    </a:lnTo>
                    <a:lnTo>
                      <a:pt x="109325" y="12599"/>
                    </a:lnTo>
                    <a:lnTo>
                      <a:pt x="112805" y="30721"/>
                    </a:lnTo>
                    <a:lnTo>
                      <a:pt x="114485" y="39601"/>
                    </a:lnTo>
                    <a:lnTo>
                      <a:pt x="117366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5" y="142806"/>
                    </a:lnTo>
                    <a:lnTo>
                      <a:pt x="121806" y="160928"/>
                    </a:lnTo>
                    <a:lnTo>
                      <a:pt x="121806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6" y="913005"/>
                    </a:lnTo>
                    <a:lnTo>
                      <a:pt x="121806" y="922125"/>
                    </a:lnTo>
                    <a:lnTo>
                      <a:pt x="121325" y="940126"/>
                    </a:lnTo>
                    <a:lnTo>
                      <a:pt x="120365" y="972527"/>
                    </a:lnTo>
                    <a:lnTo>
                      <a:pt x="118325" y="1003369"/>
                    </a:lnTo>
                    <a:lnTo>
                      <a:pt x="117366" y="1017770"/>
                    </a:lnTo>
                    <a:lnTo>
                      <a:pt x="114485" y="1043212"/>
                    </a:lnTo>
                    <a:lnTo>
                      <a:pt x="111245" y="1061213"/>
                    </a:lnTo>
                    <a:lnTo>
                      <a:pt x="109325" y="1070333"/>
                    </a:lnTo>
                    <a:lnTo>
                      <a:pt x="105724" y="1079333"/>
                    </a:lnTo>
                    <a:lnTo>
                      <a:pt x="103683" y="1082934"/>
                    </a:lnTo>
                    <a:lnTo>
                      <a:pt x="102604" y="1082934"/>
                    </a:lnTo>
                    <a:lnTo>
                      <a:pt x="101646" y="1084733"/>
                    </a:lnTo>
                    <a:lnTo>
                      <a:pt x="20280" y="1084733"/>
                    </a:lnTo>
                    <a:lnTo>
                      <a:pt x="19080" y="1082934"/>
                    </a:lnTo>
                    <a:lnTo>
                      <a:pt x="18000" y="1082934"/>
                    </a:lnTo>
                    <a:lnTo>
                      <a:pt x="15960" y="1079333"/>
                    </a:lnTo>
                    <a:lnTo>
                      <a:pt x="12360" y="1070333"/>
                    </a:lnTo>
                    <a:lnTo>
                      <a:pt x="8879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399" y="988848"/>
                    </a:lnTo>
                    <a:lnTo>
                      <a:pt x="1319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19" y="110285"/>
                    </a:lnTo>
                    <a:lnTo>
                      <a:pt x="3359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60" y="12599"/>
                    </a:lnTo>
                    <a:lnTo>
                      <a:pt x="15960" y="3599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0" name="Freeform 19"/>
              <p:cNvSpPr/>
              <p:nvPr/>
            </p:nvSpPr>
            <p:spPr>
              <a:xfrm rot="5400000">
                <a:off x="8677762" y="1554912"/>
                <a:ext cx="121927" cy="1084738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8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0"/>
                    </a:lnTo>
                    <a:lnTo>
                      <a:pt x="109325" y="12601"/>
                    </a:lnTo>
                    <a:lnTo>
                      <a:pt x="112806" y="30721"/>
                    </a:lnTo>
                    <a:lnTo>
                      <a:pt x="114485" y="39602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6" y="142807"/>
                    </a:lnTo>
                    <a:lnTo>
                      <a:pt x="121805" y="160928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7"/>
                    </a:lnTo>
                    <a:lnTo>
                      <a:pt x="121805" y="913008"/>
                    </a:lnTo>
                    <a:lnTo>
                      <a:pt x="121805" y="922129"/>
                    </a:lnTo>
                    <a:lnTo>
                      <a:pt x="121326" y="940130"/>
                    </a:lnTo>
                    <a:lnTo>
                      <a:pt x="120365" y="972532"/>
                    </a:lnTo>
                    <a:lnTo>
                      <a:pt x="118325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5" y="1061217"/>
                    </a:lnTo>
                    <a:lnTo>
                      <a:pt x="109325" y="1070337"/>
                    </a:lnTo>
                    <a:lnTo>
                      <a:pt x="105726" y="1079337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7"/>
                    </a:lnTo>
                    <a:lnTo>
                      <a:pt x="20281" y="1084737"/>
                    </a:lnTo>
                    <a:lnTo>
                      <a:pt x="19081" y="1082938"/>
                    </a:lnTo>
                    <a:lnTo>
                      <a:pt x="18000" y="1082938"/>
                    </a:lnTo>
                    <a:lnTo>
                      <a:pt x="15959" y="1079337"/>
                    </a:lnTo>
                    <a:lnTo>
                      <a:pt x="12360" y="1070337"/>
                    </a:lnTo>
                    <a:lnTo>
                      <a:pt x="8879" y="1052096"/>
                    </a:lnTo>
                    <a:lnTo>
                      <a:pt x="7320" y="1043216"/>
                    </a:lnTo>
                    <a:lnTo>
                      <a:pt x="4439" y="1017774"/>
                    </a:lnTo>
                    <a:lnTo>
                      <a:pt x="2400" y="988852"/>
                    </a:lnTo>
                    <a:lnTo>
                      <a:pt x="1320" y="972532"/>
                    </a:lnTo>
                    <a:lnTo>
                      <a:pt x="360" y="940130"/>
                    </a:lnTo>
                    <a:lnTo>
                      <a:pt x="0" y="922129"/>
                    </a:lnTo>
                    <a:lnTo>
                      <a:pt x="0" y="160928"/>
                    </a:lnTo>
                    <a:lnTo>
                      <a:pt x="360" y="142807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39" y="65043"/>
                    </a:lnTo>
                    <a:lnTo>
                      <a:pt x="7320" y="39602"/>
                    </a:lnTo>
                    <a:lnTo>
                      <a:pt x="10560" y="21601"/>
                    </a:lnTo>
                    <a:lnTo>
                      <a:pt x="12360" y="12601"/>
                    </a:lnTo>
                    <a:lnTo>
                      <a:pt x="15959" y="3600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1" name="Freeform 20"/>
              <p:cNvSpPr/>
              <p:nvPr/>
            </p:nvSpPr>
            <p:spPr>
              <a:xfrm rot="5400000">
                <a:off x="8677762" y="2761696"/>
                <a:ext cx="121927" cy="1084739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9">
                    <a:moveTo>
                      <a:pt x="20281" y="0"/>
                    </a:moveTo>
                    <a:lnTo>
                      <a:pt x="103685" y="0"/>
                    </a:lnTo>
                    <a:lnTo>
                      <a:pt x="105726" y="3601"/>
                    </a:lnTo>
                    <a:lnTo>
                      <a:pt x="109325" y="12601"/>
                    </a:lnTo>
                    <a:lnTo>
                      <a:pt x="112806" y="30722"/>
                    </a:lnTo>
                    <a:lnTo>
                      <a:pt x="114485" y="39603"/>
                    </a:lnTo>
                    <a:lnTo>
                      <a:pt x="117365" y="65043"/>
                    </a:lnTo>
                    <a:lnTo>
                      <a:pt x="119286" y="93965"/>
                    </a:lnTo>
                    <a:lnTo>
                      <a:pt x="120365" y="110287"/>
                    </a:lnTo>
                    <a:lnTo>
                      <a:pt x="121326" y="142808"/>
                    </a:lnTo>
                    <a:lnTo>
                      <a:pt x="121805" y="160930"/>
                    </a:lnTo>
                    <a:lnTo>
                      <a:pt x="121805" y="169809"/>
                    </a:lnTo>
                    <a:lnTo>
                      <a:pt x="121926" y="180730"/>
                    </a:lnTo>
                    <a:lnTo>
                      <a:pt x="121926" y="904009"/>
                    </a:lnTo>
                    <a:lnTo>
                      <a:pt x="121805" y="913010"/>
                    </a:lnTo>
                    <a:lnTo>
                      <a:pt x="121805" y="922130"/>
                    </a:lnTo>
                    <a:lnTo>
                      <a:pt x="121326" y="940130"/>
                    </a:lnTo>
                    <a:lnTo>
                      <a:pt x="120365" y="972533"/>
                    </a:lnTo>
                    <a:lnTo>
                      <a:pt x="118325" y="1003374"/>
                    </a:lnTo>
                    <a:lnTo>
                      <a:pt x="117365" y="1017774"/>
                    </a:lnTo>
                    <a:lnTo>
                      <a:pt x="114485" y="1043216"/>
                    </a:lnTo>
                    <a:lnTo>
                      <a:pt x="111245" y="1061218"/>
                    </a:lnTo>
                    <a:lnTo>
                      <a:pt x="109325" y="1070338"/>
                    </a:lnTo>
                    <a:lnTo>
                      <a:pt x="105726" y="1079339"/>
                    </a:lnTo>
                    <a:lnTo>
                      <a:pt x="103685" y="1082938"/>
                    </a:lnTo>
                    <a:lnTo>
                      <a:pt x="102604" y="1082938"/>
                    </a:lnTo>
                    <a:lnTo>
                      <a:pt x="101645" y="1084738"/>
                    </a:lnTo>
                    <a:lnTo>
                      <a:pt x="20281" y="1084738"/>
                    </a:lnTo>
                    <a:lnTo>
                      <a:pt x="19081" y="1082938"/>
                    </a:lnTo>
                    <a:lnTo>
                      <a:pt x="18000" y="1082938"/>
                    </a:lnTo>
                    <a:lnTo>
                      <a:pt x="15959" y="1079339"/>
                    </a:lnTo>
                    <a:lnTo>
                      <a:pt x="12360" y="1070338"/>
                    </a:lnTo>
                    <a:lnTo>
                      <a:pt x="8879" y="1052096"/>
                    </a:lnTo>
                    <a:lnTo>
                      <a:pt x="7320" y="1043216"/>
                    </a:lnTo>
                    <a:lnTo>
                      <a:pt x="4439" y="1017774"/>
                    </a:lnTo>
                    <a:lnTo>
                      <a:pt x="2400" y="988853"/>
                    </a:lnTo>
                    <a:lnTo>
                      <a:pt x="1320" y="972533"/>
                    </a:lnTo>
                    <a:lnTo>
                      <a:pt x="360" y="940130"/>
                    </a:lnTo>
                    <a:lnTo>
                      <a:pt x="0" y="922130"/>
                    </a:lnTo>
                    <a:lnTo>
                      <a:pt x="0" y="160930"/>
                    </a:lnTo>
                    <a:lnTo>
                      <a:pt x="360" y="142808"/>
                    </a:lnTo>
                    <a:lnTo>
                      <a:pt x="1320" y="110287"/>
                    </a:lnTo>
                    <a:lnTo>
                      <a:pt x="3360" y="79564"/>
                    </a:lnTo>
                    <a:lnTo>
                      <a:pt x="4439" y="65043"/>
                    </a:lnTo>
                    <a:lnTo>
                      <a:pt x="7320" y="39603"/>
                    </a:lnTo>
                    <a:lnTo>
                      <a:pt x="10560" y="21602"/>
                    </a:lnTo>
                    <a:lnTo>
                      <a:pt x="12360" y="12601"/>
                    </a:lnTo>
                    <a:lnTo>
                      <a:pt x="15959" y="3601"/>
                    </a:lnTo>
                    <a:lnTo>
                      <a:pt x="1800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9281037" y="2158307"/>
                <a:ext cx="121927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7" h="1084734">
                    <a:moveTo>
                      <a:pt x="20281" y="0"/>
                    </a:moveTo>
                    <a:lnTo>
                      <a:pt x="103686" y="0"/>
                    </a:lnTo>
                    <a:lnTo>
                      <a:pt x="105725" y="3599"/>
                    </a:lnTo>
                    <a:lnTo>
                      <a:pt x="109325" y="12599"/>
                    </a:lnTo>
                    <a:lnTo>
                      <a:pt x="112807" y="30721"/>
                    </a:lnTo>
                    <a:lnTo>
                      <a:pt x="114485" y="39601"/>
                    </a:lnTo>
                    <a:lnTo>
                      <a:pt x="117365" y="65043"/>
                    </a:lnTo>
                    <a:lnTo>
                      <a:pt x="119286" y="93964"/>
                    </a:lnTo>
                    <a:lnTo>
                      <a:pt x="120365" y="110285"/>
                    </a:lnTo>
                    <a:lnTo>
                      <a:pt x="121327" y="142806"/>
                    </a:lnTo>
                    <a:lnTo>
                      <a:pt x="121805" y="160928"/>
                    </a:lnTo>
                    <a:lnTo>
                      <a:pt x="121805" y="169807"/>
                    </a:lnTo>
                    <a:lnTo>
                      <a:pt x="121926" y="180728"/>
                    </a:lnTo>
                    <a:lnTo>
                      <a:pt x="121926" y="904005"/>
                    </a:lnTo>
                    <a:lnTo>
                      <a:pt x="121805" y="913005"/>
                    </a:lnTo>
                    <a:lnTo>
                      <a:pt x="121805" y="922125"/>
                    </a:lnTo>
                    <a:lnTo>
                      <a:pt x="121327" y="940126"/>
                    </a:lnTo>
                    <a:lnTo>
                      <a:pt x="120365" y="972527"/>
                    </a:lnTo>
                    <a:lnTo>
                      <a:pt x="118327" y="1003369"/>
                    </a:lnTo>
                    <a:lnTo>
                      <a:pt x="117365" y="1017770"/>
                    </a:lnTo>
                    <a:lnTo>
                      <a:pt x="114485" y="1043212"/>
                    </a:lnTo>
                    <a:lnTo>
                      <a:pt x="111246" y="1061213"/>
                    </a:lnTo>
                    <a:lnTo>
                      <a:pt x="109325" y="1070333"/>
                    </a:lnTo>
                    <a:lnTo>
                      <a:pt x="105725" y="1079333"/>
                    </a:lnTo>
                    <a:lnTo>
                      <a:pt x="103686" y="1082934"/>
                    </a:lnTo>
                    <a:lnTo>
                      <a:pt x="102606" y="1082934"/>
                    </a:lnTo>
                    <a:lnTo>
                      <a:pt x="101645" y="1084733"/>
                    </a:lnTo>
                    <a:lnTo>
                      <a:pt x="20281" y="1084733"/>
                    </a:lnTo>
                    <a:lnTo>
                      <a:pt x="19081" y="1082934"/>
                    </a:lnTo>
                    <a:lnTo>
                      <a:pt x="18001" y="1082934"/>
                    </a:lnTo>
                    <a:lnTo>
                      <a:pt x="15961" y="1079333"/>
                    </a:lnTo>
                    <a:lnTo>
                      <a:pt x="12359" y="1070333"/>
                    </a:lnTo>
                    <a:lnTo>
                      <a:pt x="8880" y="1052092"/>
                    </a:lnTo>
                    <a:lnTo>
                      <a:pt x="7320" y="1043212"/>
                    </a:lnTo>
                    <a:lnTo>
                      <a:pt x="4440" y="1017770"/>
                    </a:lnTo>
                    <a:lnTo>
                      <a:pt x="2400" y="988848"/>
                    </a:lnTo>
                    <a:lnTo>
                      <a:pt x="1320" y="972527"/>
                    </a:lnTo>
                    <a:lnTo>
                      <a:pt x="359" y="940126"/>
                    </a:lnTo>
                    <a:lnTo>
                      <a:pt x="0" y="922125"/>
                    </a:lnTo>
                    <a:lnTo>
                      <a:pt x="0" y="160928"/>
                    </a:lnTo>
                    <a:lnTo>
                      <a:pt x="359" y="142806"/>
                    </a:lnTo>
                    <a:lnTo>
                      <a:pt x="1320" y="110285"/>
                    </a:lnTo>
                    <a:lnTo>
                      <a:pt x="3360" y="79564"/>
                    </a:lnTo>
                    <a:lnTo>
                      <a:pt x="4440" y="65043"/>
                    </a:lnTo>
                    <a:lnTo>
                      <a:pt x="7320" y="39601"/>
                    </a:lnTo>
                    <a:lnTo>
                      <a:pt x="10560" y="21600"/>
                    </a:lnTo>
                    <a:lnTo>
                      <a:pt x="12359" y="12599"/>
                    </a:lnTo>
                    <a:lnTo>
                      <a:pt x="15961" y="3599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5661284" y="3364967"/>
                <a:ext cx="121928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8" h="1084734">
                    <a:moveTo>
                      <a:pt x="20281" y="0"/>
                    </a:moveTo>
                    <a:lnTo>
                      <a:pt x="103566" y="0"/>
                    </a:lnTo>
                    <a:lnTo>
                      <a:pt x="105605" y="3600"/>
                    </a:lnTo>
                    <a:lnTo>
                      <a:pt x="109206" y="12600"/>
                    </a:lnTo>
                    <a:lnTo>
                      <a:pt x="112686" y="30721"/>
                    </a:lnTo>
                    <a:lnTo>
                      <a:pt x="114366" y="39602"/>
                    </a:lnTo>
                    <a:lnTo>
                      <a:pt x="117247" y="65043"/>
                    </a:lnTo>
                    <a:lnTo>
                      <a:pt x="119286" y="93965"/>
                    </a:lnTo>
                    <a:lnTo>
                      <a:pt x="120246" y="110285"/>
                    </a:lnTo>
                    <a:lnTo>
                      <a:pt x="121206" y="142807"/>
                    </a:lnTo>
                    <a:lnTo>
                      <a:pt x="121686" y="160927"/>
                    </a:lnTo>
                    <a:lnTo>
                      <a:pt x="121686" y="169809"/>
                    </a:lnTo>
                    <a:lnTo>
                      <a:pt x="121927" y="180729"/>
                    </a:lnTo>
                    <a:lnTo>
                      <a:pt x="121927" y="904006"/>
                    </a:lnTo>
                    <a:lnTo>
                      <a:pt x="121686" y="913006"/>
                    </a:lnTo>
                    <a:lnTo>
                      <a:pt x="121686" y="922126"/>
                    </a:lnTo>
                    <a:lnTo>
                      <a:pt x="121206" y="940127"/>
                    </a:lnTo>
                    <a:lnTo>
                      <a:pt x="120246" y="972529"/>
                    </a:lnTo>
                    <a:lnTo>
                      <a:pt x="118207" y="1003371"/>
                    </a:lnTo>
                    <a:lnTo>
                      <a:pt x="117247" y="1017771"/>
                    </a:lnTo>
                    <a:lnTo>
                      <a:pt x="114366" y="1043212"/>
                    </a:lnTo>
                    <a:lnTo>
                      <a:pt x="111126" y="1061213"/>
                    </a:lnTo>
                    <a:lnTo>
                      <a:pt x="109206" y="1070334"/>
                    </a:lnTo>
                    <a:lnTo>
                      <a:pt x="105605" y="1079335"/>
                    </a:lnTo>
                    <a:lnTo>
                      <a:pt x="103566" y="1082935"/>
                    </a:lnTo>
                    <a:lnTo>
                      <a:pt x="102485" y="1082935"/>
                    </a:lnTo>
                    <a:lnTo>
                      <a:pt x="101646" y="1084733"/>
                    </a:lnTo>
                    <a:lnTo>
                      <a:pt x="20281" y="1084733"/>
                    </a:lnTo>
                    <a:lnTo>
                      <a:pt x="18961" y="1082935"/>
                    </a:lnTo>
                    <a:lnTo>
                      <a:pt x="18001" y="1082935"/>
                    </a:lnTo>
                    <a:lnTo>
                      <a:pt x="15841" y="1079335"/>
                    </a:lnTo>
                    <a:lnTo>
                      <a:pt x="12240" y="1070334"/>
                    </a:lnTo>
                    <a:lnTo>
                      <a:pt x="8761" y="1052093"/>
                    </a:lnTo>
                    <a:lnTo>
                      <a:pt x="7200" y="1043212"/>
                    </a:lnTo>
                    <a:lnTo>
                      <a:pt x="4321" y="1017771"/>
                    </a:lnTo>
                    <a:lnTo>
                      <a:pt x="2280" y="988849"/>
                    </a:lnTo>
                    <a:lnTo>
                      <a:pt x="1200" y="972529"/>
                    </a:lnTo>
                    <a:lnTo>
                      <a:pt x="240" y="940127"/>
                    </a:lnTo>
                    <a:lnTo>
                      <a:pt x="0" y="922126"/>
                    </a:lnTo>
                    <a:lnTo>
                      <a:pt x="0" y="160927"/>
                    </a:lnTo>
                    <a:lnTo>
                      <a:pt x="240" y="142807"/>
                    </a:lnTo>
                    <a:lnTo>
                      <a:pt x="1200" y="110285"/>
                    </a:lnTo>
                    <a:lnTo>
                      <a:pt x="3240" y="79564"/>
                    </a:lnTo>
                    <a:lnTo>
                      <a:pt x="4321" y="65043"/>
                    </a:lnTo>
                    <a:lnTo>
                      <a:pt x="7200" y="39602"/>
                    </a:lnTo>
                    <a:lnTo>
                      <a:pt x="10560" y="21601"/>
                    </a:lnTo>
                    <a:lnTo>
                      <a:pt x="12240" y="12600"/>
                    </a:lnTo>
                    <a:lnTo>
                      <a:pt x="15841" y="3600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4" name="Freeform 23"/>
              <p:cNvSpPr/>
              <p:nvPr/>
            </p:nvSpPr>
            <p:spPr>
              <a:xfrm rot="5400000">
                <a:off x="6264557" y="3968361"/>
                <a:ext cx="122050" cy="1084735"/>
              </a:xfrm>
              <a:custGeom>
                <a:avLst/>
                <a:gdLst/>
                <a:ahLst/>
                <a:cxnLst/>
                <a:rect l="0" t="0" r="0" b="0"/>
                <a:pathLst>
                  <a:path w="122050" h="1084735">
                    <a:moveTo>
                      <a:pt x="20401" y="0"/>
                    </a:moveTo>
                    <a:lnTo>
                      <a:pt x="103688" y="0"/>
                    </a:lnTo>
                    <a:lnTo>
                      <a:pt x="105729" y="3598"/>
                    </a:lnTo>
                    <a:lnTo>
                      <a:pt x="109329" y="12599"/>
                    </a:lnTo>
                    <a:lnTo>
                      <a:pt x="112809" y="30722"/>
                    </a:lnTo>
                    <a:lnTo>
                      <a:pt x="114610" y="39600"/>
                    </a:lnTo>
                    <a:lnTo>
                      <a:pt x="117369" y="65042"/>
                    </a:lnTo>
                    <a:lnTo>
                      <a:pt x="119410" y="93964"/>
                    </a:lnTo>
                    <a:lnTo>
                      <a:pt x="120371" y="110286"/>
                    </a:lnTo>
                    <a:lnTo>
                      <a:pt x="121330" y="142807"/>
                    </a:lnTo>
                    <a:lnTo>
                      <a:pt x="121811" y="160926"/>
                    </a:lnTo>
                    <a:lnTo>
                      <a:pt x="121811" y="169808"/>
                    </a:lnTo>
                    <a:lnTo>
                      <a:pt x="122049" y="180729"/>
                    </a:lnTo>
                    <a:lnTo>
                      <a:pt x="122049" y="904004"/>
                    </a:lnTo>
                    <a:lnTo>
                      <a:pt x="121811" y="913005"/>
                    </a:lnTo>
                    <a:lnTo>
                      <a:pt x="121811" y="922126"/>
                    </a:lnTo>
                    <a:lnTo>
                      <a:pt x="121330" y="940127"/>
                    </a:lnTo>
                    <a:lnTo>
                      <a:pt x="120371" y="972527"/>
                    </a:lnTo>
                    <a:lnTo>
                      <a:pt x="118330" y="1003369"/>
                    </a:lnTo>
                    <a:lnTo>
                      <a:pt x="117369" y="1017771"/>
                    </a:lnTo>
                    <a:lnTo>
                      <a:pt x="114610" y="1043213"/>
                    </a:lnTo>
                    <a:lnTo>
                      <a:pt x="111250" y="1061214"/>
                    </a:lnTo>
                    <a:lnTo>
                      <a:pt x="109329" y="1070333"/>
                    </a:lnTo>
                    <a:lnTo>
                      <a:pt x="105729" y="1079334"/>
                    </a:lnTo>
                    <a:lnTo>
                      <a:pt x="103688" y="1082935"/>
                    </a:lnTo>
                    <a:lnTo>
                      <a:pt x="102608" y="1082935"/>
                    </a:lnTo>
                    <a:lnTo>
                      <a:pt x="101769" y="1084734"/>
                    </a:lnTo>
                    <a:lnTo>
                      <a:pt x="20401" y="1084734"/>
                    </a:lnTo>
                    <a:lnTo>
                      <a:pt x="19082" y="1082935"/>
                    </a:lnTo>
                    <a:lnTo>
                      <a:pt x="18001" y="1082935"/>
                    </a:lnTo>
                    <a:lnTo>
                      <a:pt x="15961" y="1079334"/>
                    </a:lnTo>
                    <a:lnTo>
                      <a:pt x="12361" y="1070333"/>
                    </a:lnTo>
                    <a:lnTo>
                      <a:pt x="8880" y="1052091"/>
                    </a:lnTo>
                    <a:lnTo>
                      <a:pt x="7320" y="1043213"/>
                    </a:lnTo>
                    <a:lnTo>
                      <a:pt x="4440" y="1017771"/>
                    </a:lnTo>
                    <a:lnTo>
                      <a:pt x="2400" y="988849"/>
                    </a:lnTo>
                    <a:lnTo>
                      <a:pt x="1319" y="972527"/>
                    </a:lnTo>
                    <a:lnTo>
                      <a:pt x="359" y="940127"/>
                    </a:lnTo>
                    <a:lnTo>
                      <a:pt x="0" y="922126"/>
                    </a:lnTo>
                    <a:lnTo>
                      <a:pt x="0" y="160926"/>
                    </a:lnTo>
                    <a:lnTo>
                      <a:pt x="359" y="142807"/>
                    </a:lnTo>
                    <a:lnTo>
                      <a:pt x="1319" y="110286"/>
                    </a:lnTo>
                    <a:lnTo>
                      <a:pt x="3359" y="79565"/>
                    </a:lnTo>
                    <a:lnTo>
                      <a:pt x="4440" y="65042"/>
                    </a:lnTo>
                    <a:lnTo>
                      <a:pt x="7320" y="39600"/>
                    </a:lnTo>
                    <a:lnTo>
                      <a:pt x="10681" y="21599"/>
                    </a:lnTo>
                    <a:lnTo>
                      <a:pt x="12361" y="12599"/>
                    </a:lnTo>
                    <a:lnTo>
                      <a:pt x="15961" y="3598"/>
                    </a:lnTo>
                    <a:lnTo>
                      <a:pt x="18001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6867941" y="3364967"/>
                <a:ext cx="121929" cy="1084734"/>
              </a:xfrm>
              <a:custGeom>
                <a:avLst/>
                <a:gdLst/>
                <a:ahLst/>
                <a:cxnLst/>
                <a:rect l="0" t="0" r="0" b="0"/>
                <a:pathLst>
                  <a:path w="121929" h="1084734">
                    <a:moveTo>
                      <a:pt x="20283" y="0"/>
                    </a:moveTo>
                    <a:lnTo>
                      <a:pt x="103687" y="0"/>
                    </a:lnTo>
                    <a:lnTo>
                      <a:pt x="105727" y="3600"/>
                    </a:lnTo>
                    <a:lnTo>
                      <a:pt x="109327" y="12600"/>
                    </a:lnTo>
                    <a:lnTo>
                      <a:pt x="112807" y="30721"/>
                    </a:lnTo>
                    <a:lnTo>
                      <a:pt x="114487" y="39602"/>
                    </a:lnTo>
                    <a:lnTo>
                      <a:pt x="117368" y="65043"/>
                    </a:lnTo>
                    <a:lnTo>
                      <a:pt x="119288" y="93965"/>
                    </a:lnTo>
                    <a:lnTo>
                      <a:pt x="120367" y="110285"/>
                    </a:lnTo>
                    <a:lnTo>
                      <a:pt x="121328" y="142807"/>
                    </a:lnTo>
                    <a:lnTo>
                      <a:pt x="121808" y="160927"/>
                    </a:lnTo>
                    <a:lnTo>
                      <a:pt x="121808" y="169809"/>
                    </a:lnTo>
                    <a:lnTo>
                      <a:pt x="121928" y="180729"/>
                    </a:lnTo>
                    <a:lnTo>
                      <a:pt x="121928" y="904006"/>
                    </a:lnTo>
                    <a:lnTo>
                      <a:pt x="121808" y="913006"/>
                    </a:lnTo>
                    <a:lnTo>
                      <a:pt x="121808" y="922126"/>
                    </a:lnTo>
                    <a:lnTo>
                      <a:pt x="121328" y="940127"/>
                    </a:lnTo>
                    <a:lnTo>
                      <a:pt x="120367" y="972529"/>
                    </a:lnTo>
                    <a:lnTo>
                      <a:pt x="118328" y="1003371"/>
                    </a:lnTo>
                    <a:lnTo>
                      <a:pt x="117368" y="1017771"/>
                    </a:lnTo>
                    <a:lnTo>
                      <a:pt x="114487" y="1043212"/>
                    </a:lnTo>
                    <a:lnTo>
                      <a:pt x="111248" y="1061213"/>
                    </a:lnTo>
                    <a:lnTo>
                      <a:pt x="109327" y="1070334"/>
                    </a:lnTo>
                    <a:lnTo>
                      <a:pt x="105727" y="1079335"/>
                    </a:lnTo>
                    <a:lnTo>
                      <a:pt x="103687" y="1082935"/>
                    </a:lnTo>
                    <a:lnTo>
                      <a:pt x="102606" y="1082935"/>
                    </a:lnTo>
                    <a:lnTo>
                      <a:pt x="101646" y="1084733"/>
                    </a:lnTo>
                    <a:lnTo>
                      <a:pt x="20283" y="1084733"/>
                    </a:lnTo>
                    <a:lnTo>
                      <a:pt x="19082" y="1082935"/>
                    </a:lnTo>
                    <a:lnTo>
                      <a:pt x="18003" y="1082935"/>
                    </a:lnTo>
                    <a:lnTo>
                      <a:pt x="15962" y="1079335"/>
                    </a:lnTo>
                    <a:lnTo>
                      <a:pt x="12362" y="1070334"/>
                    </a:lnTo>
                    <a:lnTo>
                      <a:pt x="8882" y="1052093"/>
                    </a:lnTo>
                    <a:lnTo>
                      <a:pt x="7322" y="1043212"/>
                    </a:lnTo>
                    <a:lnTo>
                      <a:pt x="4440" y="1017771"/>
                    </a:lnTo>
                    <a:lnTo>
                      <a:pt x="2402" y="988849"/>
                    </a:lnTo>
                    <a:lnTo>
                      <a:pt x="1321" y="972529"/>
                    </a:lnTo>
                    <a:lnTo>
                      <a:pt x="361" y="940127"/>
                    </a:lnTo>
                    <a:lnTo>
                      <a:pt x="0" y="922126"/>
                    </a:lnTo>
                    <a:lnTo>
                      <a:pt x="0" y="160927"/>
                    </a:lnTo>
                    <a:lnTo>
                      <a:pt x="361" y="142807"/>
                    </a:lnTo>
                    <a:lnTo>
                      <a:pt x="1321" y="110285"/>
                    </a:lnTo>
                    <a:lnTo>
                      <a:pt x="3361" y="79564"/>
                    </a:lnTo>
                    <a:lnTo>
                      <a:pt x="4440" y="65043"/>
                    </a:lnTo>
                    <a:lnTo>
                      <a:pt x="7322" y="39602"/>
                    </a:lnTo>
                    <a:lnTo>
                      <a:pt x="10562" y="21601"/>
                    </a:lnTo>
                    <a:lnTo>
                      <a:pt x="12362" y="12600"/>
                    </a:lnTo>
                    <a:lnTo>
                      <a:pt x="15962" y="3600"/>
                    </a:lnTo>
                    <a:lnTo>
                      <a:pt x="18003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016500" y="1943100"/>
              <a:ext cx="592328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44500" y="6946900"/>
            <a:ext cx="8367904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pourraient bénéficier de l’utilisation de bâtonnets en bois réels.</a:t>
            </a:r>
          </a:p>
        </p:txBody>
      </p:sp>
    </p:spTree>
    <p:extLst>
      <p:ext uri="{BB962C8B-B14F-4D97-AF65-F5344CB8AC3E}">
        <p14:creationId xmlns:p14="http://schemas.microsoft.com/office/powerpoint/2010/main" val="174618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908125" y="2817875"/>
            <a:ext cx="2254456" cy="1886128"/>
            <a:chOff x="3908125" y="2817875"/>
            <a:chExt cx="2254456" cy="1886128"/>
          </a:xfrm>
        </p:grpSpPr>
        <p:sp>
          <p:nvSpPr>
            <p:cNvPr id="2" name="Freeform 1"/>
            <p:cNvSpPr/>
            <p:nvPr/>
          </p:nvSpPr>
          <p:spPr>
            <a:xfrm>
              <a:off x="4096417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4785138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5473859" y="2817875"/>
              <a:ext cx="688722" cy="688849"/>
            </a:xfrm>
            <a:custGeom>
              <a:avLst/>
              <a:gdLst/>
              <a:ahLst/>
              <a:cxnLst/>
              <a:rect l="0" t="0" r="0" b="0"/>
              <a:pathLst>
                <a:path w="688722" h="688849">
                  <a:moveTo>
                    <a:pt x="0" y="0"/>
                  </a:moveTo>
                  <a:lnTo>
                    <a:pt x="688721" y="0"/>
                  </a:lnTo>
                  <a:lnTo>
                    <a:pt x="688721" y="688848"/>
                  </a:lnTo>
                  <a:lnTo>
                    <a:pt x="0" y="68884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>
                <a:lnSpc>
                  <a:spcPct val="114000"/>
                </a:lnSpc>
                <a:spcAft>
                  <a:spcPts val="1000"/>
                </a:spcAft>
              </a:pPr>
              <a:endParaRPr lang="fr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08125" y="3742625"/>
              <a:ext cx="107757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5236026">
              <a:off x="3941891" y="3492527"/>
              <a:ext cx="1242949" cy="118000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6200" b="0" i="0" u="none" baseline="0">
                  <a:solidFill>
                    <a:srgbClr val="000000"/>
                  </a:solidFill>
                  <a:latin typeface="Eras Light ITC"/>
                </a:rPr>
                <a:t>}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60680" y="5753100"/>
            <a:ext cx="943229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fait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6099" y="469900"/>
            <a:ext cx="8286401" cy="1062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le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cette forme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Chaque carré fait un 1 cm de long et 1 cm de haut.</a:t>
            </a:r>
          </a:p>
        </p:txBody>
      </p:sp>
    </p:spTree>
    <p:extLst>
      <p:ext uri="{BB962C8B-B14F-4D97-AF65-F5344CB8AC3E}">
        <p14:creationId xmlns:p14="http://schemas.microsoft.com/office/powerpoint/2010/main" val="11508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82600"/>
            <a:ext cx="9200541" cy="21423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Copie la forme sur du papier quadrillé. Les côtés des carrés ou ses triangles mesurent 1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Trouve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périmètre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la forme. 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047E596-D585-4A89-B9C8-624FE79B9A46}"/>
              </a:ext>
            </a:extLst>
          </p:cNvPr>
          <p:cNvGrpSpPr/>
          <p:nvPr/>
        </p:nvGrpSpPr>
        <p:grpSpPr>
          <a:xfrm>
            <a:off x="444500" y="3175000"/>
            <a:ext cx="2321528" cy="1215873"/>
            <a:chOff x="444500" y="3175000"/>
            <a:chExt cx="2321528" cy="1215873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31750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909D5C0-3227-43C3-A9D6-00C60D321E75}"/>
                </a:ext>
              </a:extLst>
            </p:cNvPr>
            <p:cNvGrpSpPr/>
            <p:nvPr/>
          </p:nvGrpSpPr>
          <p:grpSpPr>
            <a:xfrm>
              <a:off x="1080138" y="3264908"/>
              <a:ext cx="1685890" cy="1125965"/>
              <a:chOff x="1080138" y="3264908"/>
              <a:chExt cx="1685890" cy="112596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080138" y="3264908"/>
                <a:ext cx="1685867" cy="562985"/>
                <a:chOff x="1080138" y="3264908"/>
                <a:chExt cx="1685867" cy="562985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1080138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1641634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4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" name="Freeform 5"/>
                <p:cNvSpPr/>
                <p:nvPr/>
              </p:nvSpPr>
              <p:spPr>
                <a:xfrm rot="10800000">
                  <a:off x="1361061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5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7" name="Freeform 6"/>
                <p:cNvSpPr/>
                <p:nvPr/>
              </p:nvSpPr>
              <p:spPr>
                <a:xfrm>
                  <a:off x="2203019" y="3264908"/>
                  <a:ext cx="562986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5">
                      <a:moveTo>
                        <a:pt x="281493" y="0"/>
                      </a:moveTo>
                      <a:lnTo>
                        <a:pt x="562985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 rot="10800000">
                  <a:off x="1922449" y="3264908"/>
                  <a:ext cx="562987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5">
                      <a:moveTo>
                        <a:pt x="281492" y="0"/>
                      </a:moveTo>
                      <a:lnTo>
                        <a:pt x="562986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916100A5-6324-44C7-B7C3-107CD80A9EFE}"/>
                  </a:ext>
                </a:extLst>
              </p:cNvPr>
              <p:cNvGrpSpPr/>
              <p:nvPr/>
            </p:nvGrpSpPr>
            <p:grpSpPr>
              <a:xfrm>
                <a:off x="1080173" y="3827887"/>
                <a:ext cx="1685855" cy="562986"/>
                <a:chOff x="1080173" y="3827887"/>
                <a:chExt cx="1685855" cy="562986"/>
              </a:xfrm>
            </p:grpSpPr>
            <p:sp>
              <p:nvSpPr>
                <p:cNvPr id="10" name="Freeform 9"/>
                <p:cNvSpPr/>
                <p:nvPr/>
              </p:nvSpPr>
              <p:spPr>
                <a:xfrm rot="10800000">
                  <a:off x="2203039" y="3827887"/>
                  <a:ext cx="562989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6">
                      <a:moveTo>
                        <a:pt x="281495" y="0"/>
                      </a:moveTo>
                      <a:lnTo>
                        <a:pt x="562988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1" name="Freeform 10"/>
                <p:cNvSpPr/>
                <p:nvPr/>
              </p:nvSpPr>
              <p:spPr>
                <a:xfrm rot="10800000">
                  <a:off x="1641549" y="3827887"/>
                  <a:ext cx="562988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6">
                      <a:moveTo>
                        <a:pt x="281493" y="0"/>
                      </a:moveTo>
                      <a:lnTo>
                        <a:pt x="562987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2" name="Freeform 11"/>
                <p:cNvSpPr/>
                <p:nvPr/>
              </p:nvSpPr>
              <p:spPr>
                <a:xfrm>
                  <a:off x="1922122" y="3827887"/>
                  <a:ext cx="562988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6">
                      <a:moveTo>
                        <a:pt x="281494" y="0"/>
                      </a:moveTo>
                      <a:lnTo>
                        <a:pt x="562987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 rot="10800000">
                  <a:off x="1080173" y="3827887"/>
                  <a:ext cx="562986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6">
                      <a:moveTo>
                        <a:pt x="281492" y="0"/>
                      </a:moveTo>
                      <a:lnTo>
                        <a:pt x="562985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1360736" y="3827887"/>
                  <a:ext cx="562987" cy="56298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6">
                      <a:moveTo>
                        <a:pt x="281493" y="0"/>
                      </a:moveTo>
                      <a:lnTo>
                        <a:pt x="562986" y="562985"/>
                      </a:lnTo>
                      <a:lnTo>
                        <a:pt x="0" y="56298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</p:grpSp>
      <p:grpSp>
        <p:nvGrpSpPr>
          <p:cNvPr id="28" name="Group 27"/>
          <p:cNvGrpSpPr/>
          <p:nvPr/>
        </p:nvGrpSpPr>
        <p:grpSpPr>
          <a:xfrm>
            <a:off x="444500" y="5499100"/>
            <a:ext cx="3639406" cy="1180757"/>
            <a:chOff x="444500" y="5499100"/>
            <a:chExt cx="3639406" cy="1180757"/>
          </a:xfrm>
        </p:grpSpPr>
        <p:grpSp>
          <p:nvGrpSpPr>
            <p:cNvPr id="26" name="Group 25"/>
            <p:cNvGrpSpPr/>
            <p:nvPr/>
          </p:nvGrpSpPr>
          <p:grpSpPr>
            <a:xfrm>
              <a:off x="1147127" y="5511225"/>
              <a:ext cx="2936779" cy="1168632"/>
              <a:chOff x="1147127" y="5511225"/>
              <a:chExt cx="2936779" cy="116863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147127" y="5511225"/>
                <a:ext cx="1762069" cy="587465"/>
                <a:chOff x="1147127" y="5511225"/>
                <a:chExt cx="1762069" cy="587465"/>
              </a:xfrm>
            </p:grpSpPr>
            <p:sp>
              <p:nvSpPr>
                <p:cNvPr id="18" name="Freeform 17"/>
                <p:cNvSpPr/>
                <p:nvPr/>
              </p:nvSpPr>
              <p:spPr>
                <a:xfrm>
                  <a:off x="1147127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19" name="Freeform 18"/>
                <p:cNvSpPr/>
                <p:nvPr/>
              </p:nvSpPr>
              <p:spPr>
                <a:xfrm>
                  <a:off x="1734483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321839" y="5511225"/>
                  <a:ext cx="587357" cy="5874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5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4"/>
                      </a:lnTo>
                      <a:lnTo>
                        <a:pt x="0" y="5874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2321839" y="6092393"/>
                <a:ext cx="1762067" cy="587464"/>
                <a:chOff x="2321839" y="6092393"/>
                <a:chExt cx="1762067" cy="587464"/>
              </a:xfrm>
            </p:grpSpPr>
            <p:sp>
              <p:nvSpPr>
                <p:cNvPr id="22" name="Freeform 21"/>
                <p:cNvSpPr/>
                <p:nvPr/>
              </p:nvSpPr>
              <p:spPr>
                <a:xfrm>
                  <a:off x="2321839" y="6092393"/>
                  <a:ext cx="587357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4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2909195" y="6092393"/>
                  <a:ext cx="587357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7" h="587464">
                      <a:moveTo>
                        <a:pt x="0" y="0"/>
                      </a:moveTo>
                      <a:lnTo>
                        <a:pt x="587356" y="0"/>
                      </a:lnTo>
                      <a:lnTo>
                        <a:pt x="587356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496551" y="6092393"/>
                  <a:ext cx="587355" cy="5874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87355" h="587464">
                      <a:moveTo>
                        <a:pt x="0" y="0"/>
                      </a:moveTo>
                      <a:lnTo>
                        <a:pt x="587354" y="0"/>
                      </a:lnTo>
                      <a:lnTo>
                        <a:pt x="587354" y="587463"/>
                      </a:lnTo>
                      <a:lnTo>
                        <a:pt x="0" y="5874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444500" y="5499100"/>
              <a:ext cx="766953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016500" y="5499100"/>
            <a:ext cx="4971669" cy="1187051"/>
            <a:chOff x="5016500" y="5499100"/>
            <a:chExt cx="4971669" cy="1187051"/>
          </a:xfrm>
        </p:grpSpPr>
        <p:grpSp>
          <p:nvGrpSpPr>
            <p:cNvPr id="36" name="Group 35"/>
            <p:cNvGrpSpPr/>
            <p:nvPr/>
          </p:nvGrpSpPr>
          <p:grpSpPr>
            <a:xfrm>
              <a:off x="6502503" y="5511225"/>
              <a:ext cx="2936775" cy="1174926"/>
              <a:chOff x="6502503" y="5511225"/>
              <a:chExt cx="2936775" cy="1174926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6502503" y="6098687"/>
                <a:ext cx="587355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5" h="587464">
                    <a:moveTo>
                      <a:pt x="0" y="0"/>
                    </a:moveTo>
                    <a:lnTo>
                      <a:pt x="587354" y="0"/>
                    </a:lnTo>
                    <a:lnTo>
                      <a:pt x="587354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6502503" y="5511225"/>
                <a:ext cx="587355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5" h="587462">
                    <a:moveTo>
                      <a:pt x="0" y="0"/>
                    </a:moveTo>
                    <a:lnTo>
                      <a:pt x="587354" y="0"/>
                    </a:lnTo>
                    <a:lnTo>
                      <a:pt x="587354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7089856" y="5511225"/>
                <a:ext cx="587357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7" h="587462">
                    <a:moveTo>
                      <a:pt x="0" y="0"/>
                    </a:moveTo>
                    <a:lnTo>
                      <a:pt x="587356" y="0"/>
                    </a:lnTo>
                    <a:lnTo>
                      <a:pt x="587356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7677215" y="5511225"/>
                <a:ext cx="587361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61" h="587462">
                    <a:moveTo>
                      <a:pt x="0" y="0"/>
                    </a:moveTo>
                    <a:lnTo>
                      <a:pt x="587360" y="0"/>
                    </a:lnTo>
                    <a:lnTo>
                      <a:pt x="587360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8264572" y="5511225"/>
                <a:ext cx="587351" cy="587462"/>
              </a:xfrm>
              <a:custGeom>
                <a:avLst/>
                <a:gdLst/>
                <a:ahLst/>
                <a:cxnLst/>
                <a:rect l="0" t="0" r="0" b="0"/>
                <a:pathLst>
                  <a:path w="587351" h="587462">
                    <a:moveTo>
                      <a:pt x="0" y="0"/>
                    </a:moveTo>
                    <a:lnTo>
                      <a:pt x="587350" y="0"/>
                    </a:lnTo>
                    <a:lnTo>
                      <a:pt x="587350" y="587461"/>
                    </a:lnTo>
                    <a:lnTo>
                      <a:pt x="0" y="58746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4" name="Freeform 33"/>
              <p:cNvSpPr/>
              <p:nvPr/>
            </p:nvSpPr>
            <p:spPr>
              <a:xfrm>
                <a:off x="8264572" y="6098687"/>
                <a:ext cx="587351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1" h="587464">
                    <a:moveTo>
                      <a:pt x="0" y="0"/>
                    </a:moveTo>
                    <a:lnTo>
                      <a:pt x="587350" y="0"/>
                    </a:lnTo>
                    <a:lnTo>
                      <a:pt x="587350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35" name="Freeform 34"/>
              <p:cNvSpPr/>
              <p:nvPr/>
            </p:nvSpPr>
            <p:spPr>
              <a:xfrm>
                <a:off x="8851926" y="6098687"/>
                <a:ext cx="587352" cy="587464"/>
              </a:xfrm>
              <a:custGeom>
                <a:avLst/>
                <a:gdLst/>
                <a:ahLst/>
                <a:cxnLst/>
                <a:rect l="0" t="0" r="0" b="0"/>
                <a:pathLst>
                  <a:path w="587352" h="587464">
                    <a:moveTo>
                      <a:pt x="0" y="0"/>
                    </a:moveTo>
                    <a:lnTo>
                      <a:pt x="587351" y="0"/>
                    </a:lnTo>
                    <a:lnTo>
                      <a:pt x="587351" y="587463"/>
                    </a:lnTo>
                    <a:lnTo>
                      <a:pt x="0" y="58746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016500" y="5499100"/>
              <a:ext cx="4971669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FF0000"/>
                  </a:solidFill>
                  <a:latin typeface="Century Gothic"/>
                </a:rPr>
                <a:t>Bonus : 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616700" y="3175000"/>
            <a:ext cx="3140429" cy="1215876"/>
            <a:chOff x="6616700" y="3175000"/>
            <a:chExt cx="3140429" cy="1215876"/>
          </a:xfrm>
        </p:grpSpPr>
        <p:grpSp>
          <p:nvGrpSpPr>
            <p:cNvPr id="49" name="Group 48"/>
            <p:cNvGrpSpPr/>
            <p:nvPr/>
          </p:nvGrpSpPr>
          <p:grpSpPr>
            <a:xfrm>
              <a:off x="6942191" y="3264905"/>
              <a:ext cx="2814938" cy="1125971"/>
              <a:chOff x="6942191" y="3264905"/>
              <a:chExt cx="2814938" cy="1125971"/>
            </a:xfrm>
          </p:grpSpPr>
          <p:sp>
            <p:nvSpPr>
              <p:cNvPr id="39" name="Freeform 38"/>
              <p:cNvSpPr/>
              <p:nvPr/>
            </p:nvSpPr>
            <p:spPr>
              <a:xfrm>
                <a:off x="6942191" y="3827890"/>
                <a:ext cx="562988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8" h="562986">
                    <a:moveTo>
                      <a:pt x="281493" y="0"/>
                    </a:moveTo>
                    <a:lnTo>
                      <a:pt x="562987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0" name="Freeform 39"/>
              <p:cNvSpPr/>
              <p:nvPr/>
            </p:nvSpPr>
            <p:spPr>
              <a:xfrm flipV="1">
                <a:off x="7223686" y="3827890"/>
                <a:ext cx="562990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0" h="562986">
                    <a:moveTo>
                      <a:pt x="281495" y="0"/>
                    </a:moveTo>
                    <a:lnTo>
                      <a:pt x="562989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7505178" y="3827890"/>
                <a:ext cx="562989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9" h="562986">
                    <a:moveTo>
                      <a:pt x="281494" y="0"/>
                    </a:moveTo>
                    <a:lnTo>
                      <a:pt x="562988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2" name="Freeform 41"/>
              <p:cNvSpPr/>
              <p:nvPr/>
            </p:nvSpPr>
            <p:spPr>
              <a:xfrm flipV="1">
                <a:off x="7786668" y="3827890"/>
                <a:ext cx="562988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88" h="562986">
                    <a:moveTo>
                      <a:pt x="281495" y="0"/>
                    </a:moveTo>
                    <a:lnTo>
                      <a:pt x="562987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068168" y="3827890"/>
                <a:ext cx="562993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3" h="562986">
                    <a:moveTo>
                      <a:pt x="281497" y="0"/>
                    </a:moveTo>
                    <a:lnTo>
                      <a:pt x="562992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4" name="Freeform 43"/>
              <p:cNvSpPr/>
              <p:nvPr/>
            </p:nvSpPr>
            <p:spPr>
              <a:xfrm flipV="1">
                <a:off x="8349659" y="3827890"/>
                <a:ext cx="562996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6" h="562986">
                    <a:moveTo>
                      <a:pt x="281499" y="0"/>
                    </a:moveTo>
                    <a:lnTo>
                      <a:pt x="562995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8631154" y="3827890"/>
                <a:ext cx="562996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6" h="562986">
                    <a:moveTo>
                      <a:pt x="281498" y="0"/>
                    </a:moveTo>
                    <a:lnTo>
                      <a:pt x="562995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6" name="Freeform 45"/>
              <p:cNvSpPr/>
              <p:nvPr/>
            </p:nvSpPr>
            <p:spPr>
              <a:xfrm flipV="1">
                <a:off x="8912645" y="3827890"/>
                <a:ext cx="562990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0" h="562986">
                    <a:moveTo>
                      <a:pt x="281495" y="0"/>
                    </a:moveTo>
                    <a:lnTo>
                      <a:pt x="562989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7" name="Freeform 46"/>
              <p:cNvSpPr/>
              <p:nvPr/>
            </p:nvSpPr>
            <p:spPr>
              <a:xfrm>
                <a:off x="9194138" y="3827890"/>
                <a:ext cx="562991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1" h="562986">
                    <a:moveTo>
                      <a:pt x="281496" y="0"/>
                    </a:moveTo>
                    <a:lnTo>
                      <a:pt x="562990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8912645" y="3264905"/>
                <a:ext cx="562991" cy="562986"/>
              </a:xfrm>
              <a:custGeom>
                <a:avLst/>
                <a:gdLst/>
                <a:ahLst/>
                <a:cxnLst/>
                <a:rect l="0" t="0" r="0" b="0"/>
                <a:pathLst>
                  <a:path w="562991" h="562986">
                    <a:moveTo>
                      <a:pt x="281496" y="0"/>
                    </a:moveTo>
                    <a:lnTo>
                      <a:pt x="562990" y="562985"/>
                    </a:lnTo>
                    <a:lnTo>
                      <a:pt x="0" y="56298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>
                  <a:lnSpc>
                    <a:spcPct val="114000"/>
                  </a:lnSpc>
                  <a:spcAft>
                    <a:spcPts val="1000"/>
                  </a:spcAft>
                </a:pPr>
                <a:endParaRPr lang="fr-ca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6616700" y="3175000"/>
              <a:ext cx="73609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909195" y="228600"/>
            <a:ext cx="7060305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Les élèves auront besoin de papier quadrillé en triangle et ordinaire.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759200" y="3175000"/>
            <a:ext cx="2118016" cy="1215876"/>
            <a:chOff x="3759200" y="3175000"/>
            <a:chExt cx="2118016" cy="1215876"/>
          </a:xfrm>
        </p:grpSpPr>
        <p:grpSp>
          <p:nvGrpSpPr>
            <p:cNvPr id="63" name="Group 62"/>
            <p:cNvGrpSpPr/>
            <p:nvPr/>
          </p:nvGrpSpPr>
          <p:grpSpPr>
            <a:xfrm>
              <a:off x="4191348" y="3264908"/>
              <a:ext cx="1685868" cy="1125968"/>
              <a:chOff x="4191348" y="3264908"/>
              <a:chExt cx="1685868" cy="1125968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4191348" y="3827892"/>
                <a:ext cx="1685868" cy="562984"/>
                <a:chOff x="4191348" y="3827892"/>
                <a:chExt cx="1685868" cy="562984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4191348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4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4" name="Freeform 53"/>
                <p:cNvSpPr/>
                <p:nvPr/>
              </p:nvSpPr>
              <p:spPr>
                <a:xfrm>
                  <a:off x="4752844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3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5" name="Freeform 54"/>
                <p:cNvSpPr/>
                <p:nvPr/>
              </p:nvSpPr>
              <p:spPr>
                <a:xfrm rot="10800000">
                  <a:off x="4472272" y="3827892"/>
                  <a:ext cx="562988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4">
                      <a:moveTo>
                        <a:pt x="281494" y="0"/>
                      </a:moveTo>
                      <a:lnTo>
                        <a:pt x="562987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6" name="Freeform 55"/>
                <p:cNvSpPr/>
                <p:nvPr/>
              </p:nvSpPr>
              <p:spPr>
                <a:xfrm>
                  <a:off x="5314230" y="3827892"/>
                  <a:ext cx="562986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6" h="562984">
                      <a:moveTo>
                        <a:pt x="281492" y="0"/>
                      </a:moveTo>
                      <a:lnTo>
                        <a:pt x="562985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57" name="Freeform 56"/>
                <p:cNvSpPr/>
                <p:nvPr/>
              </p:nvSpPr>
              <p:spPr>
                <a:xfrm rot="10800000">
                  <a:off x="5033659" y="3827892"/>
                  <a:ext cx="562987" cy="56298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7" h="562984">
                      <a:moveTo>
                        <a:pt x="281493" y="0"/>
                      </a:moveTo>
                      <a:lnTo>
                        <a:pt x="562986" y="562983"/>
                      </a:lnTo>
                      <a:lnTo>
                        <a:pt x="0" y="56298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4470775" y="3264908"/>
                <a:ext cx="1124485" cy="562985"/>
                <a:chOff x="4470775" y="3264908"/>
                <a:chExt cx="1124485" cy="562985"/>
              </a:xfrm>
            </p:grpSpPr>
            <p:sp>
              <p:nvSpPr>
                <p:cNvPr id="59" name="Freeform 58"/>
                <p:cNvSpPr/>
                <p:nvPr/>
              </p:nvSpPr>
              <p:spPr>
                <a:xfrm>
                  <a:off x="4470775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0" name="Freeform 59"/>
                <p:cNvSpPr/>
                <p:nvPr/>
              </p:nvSpPr>
              <p:spPr>
                <a:xfrm>
                  <a:off x="5032271" y="3264908"/>
                  <a:ext cx="562989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9" h="562985">
                      <a:moveTo>
                        <a:pt x="281494" y="0"/>
                      </a:moveTo>
                      <a:lnTo>
                        <a:pt x="562988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  <p:sp>
              <p:nvSpPr>
                <p:cNvPr id="61" name="Freeform 60"/>
                <p:cNvSpPr/>
                <p:nvPr/>
              </p:nvSpPr>
              <p:spPr>
                <a:xfrm rot="10800000">
                  <a:off x="4751699" y="3264908"/>
                  <a:ext cx="562988" cy="56298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562988" h="562985">
                      <a:moveTo>
                        <a:pt x="281494" y="0"/>
                      </a:moveTo>
                      <a:lnTo>
                        <a:pt x="562987" y="562984"/>
                      </a:lnTo>
                      <a:lnTo>
                        <a:pt x="0" y="56298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>
                    <a:lnSpc>
                      <a:spcPct val="114000"/>
                    </a:lnSpc>
                    <a:spcAft>
                      <a:spcPts val="1000"/>
                    </a:spcAft>
                  </a:pPr>
                  <a:endParaRPr lang="fr-ca"/>
                </a:p>
              </p:txBody>
            </p:sp>
          </p:grpSp>
        </p:grpSp>
        <p:sp>
          <p:nvSpPr>
            <p:cNvPr id="64" name="TextBox 63"/>
            <p:cNvSpPr txBox="1"/>
            <p:nvPr/>
          </p:nvSpPr>
          <p:spPr>
            <a:xfrm>
              <a:off x="3759200" y="31750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41507" y="5143500"/>
            <a:ext cx="5318494" cy="2476500"/>
            <a:chOff x="4841507" y="5143500"/>
            <a:chExt cx="5318494" cy="2476500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AC06D6C-B8E7-40D4-BA42-5E11AF7E25D1}"/>
                </a:ext>
              </a:extLst>
            </p:cNvPr>
            <p:cNvCxnSpPr/>
            <p:nvPr/>
          </p:nvCxnSpPr>
          <p:spPr>
            <a:xfrm flipH="1">
              <a:off x="4841507" y="5143500"/>
              <a:ext cx="53184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D096332-21D0-433F-96EB-7EBE881C96C4}"/>
                </a:ext>
              </a:extLst>
            </p:cNvPr>
            <p:cNvCxnSpPr/>
            <p:nvPr/>
          </p:nvCxnSpPr>
          <p:spPr>
            <a:xfrm>
              <a:off x="4841507" y="5143500"/>
              <a:ext cx="0" cy="24765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450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BC2D9F-C25C-4E34-B8A4-B6D088E3A367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35106128-0212-43D0-B295-99D2DE89EF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B7E9EF-4DA0-482E-9149-83726F6091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1146</TotalTime>
  <Words>1185</Words>
  <Application>Microsoft Office PowerPoint</Application>
  <PresentationFormat>Custom</PresentationFormat>
  <Paragraphs>137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Century Gothic</vt:lpstr>
      <vt:lpstr>Eras Light ITC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37</cp:revision>
  <dcterms:created xsi:type="dcterms:W3CDTF">2018-04-30T21:50:21Z</dcterms:created>
  <dcterms:modified xsi:type="dcterms:W3CDTF">2023-03-02T20:40:04Z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