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</p:sldIdLst>
  <p:sldSz cx="10160000" cy="7620000"/>
  <p:notesSz cx="6858000" cy="9144000"/>
  <p:embeddedFontLst>
    <p:embeddedFont>
      <p:font typeface="Century Gothic" panose="020B0502020202020204" pitchFamily="34" charset="0"/>
      <p:regular r:id="rId40"/>
      <p:bold r:id="rId41"/>
      <p:italic r:id="rId42"/>
      <p:boldItalic r:id="rId4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D12B06-BDA3-4911-9165-3C74A1F3288A}" v="2" dt="2023-03-02T20:40:48.1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66" autoAdjust="0"/>
    <p:restoredTop sz="94660"/>
  </p:normalViewPr>
  <p:slideViewPr>
    <p:cSldViewPr snapToGrid="0">
      <p:cViewPr varScale="1">
        <p:scale>
          <a:sx n="95" d="100"/>
          <a:sy n="95" d="100"/>
        </p:scale>
        <p:origin x="2106" y="96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font" Target="fonts/font3.fntdata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font" Target="fonts/font1.fntdata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font" Target="fonts/font4.fntdata"/><Relationship Id="rId48" Type="http://schemas.microsoft.com/office/2016/11/relationships/changesInfo" Target="changesInfos/changesInfo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font" Target="fonts/font2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8BD12B06-BDA3-4911-9165-3C74A1F3288A}"/>
    <pc:docChg chg="modSld">
      <pc:chgData name="Natalie Francis" userId="e859cff9-ab28-4f1c-8072-00482c704e35" providerId="ADAL" clId="{8BD12B06-BDA3-4911-9165-3C74A1F3288A}" dt="2023-03-02T20:41:02.565" v="16" actId="20577"/>
      <pc:docMkLst>
        <pc:docMk/>
      </pc:docMkLst>
      <pc:sldChg chg="modSp mod">
        <pc:chgData name="Natalie Francis" userId="e859cff9-ab28-4f1c-8072-00482c704e35" providerId="ADAL" clId="{8BD12B06-BDA3-4911-9165-3C74A1F3288A}" dt="2023-03-02T20:40:53.412" v="5"/>
        <pc:sldMkLst>
          <pc:docMk/>
          <pc:sldMk cId="908438830" sldId="256"/>
        </pc:sldMkLst>
        <pc:spChg chg="mod">
          <ac:chgData name="Natalie Francis" userId="e859cff9-ab28-4f1c-8072-00482c704e35" providerId="ADAL" clId="{8BD12B06-BDA3-4911-9165-3C74A1F3288A}" dt="2023-03-02T20:40:53.412" v="5"/>
          <ac:spMkLst>
            <pc:docMk/>
            <pc:sldMk cId="908438830" sldId="256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8BD12B06-BDA3-4911-9165-3C74A1F3288A}" dt="2023-03-02T20:41:02.565" v="16" actId="20577"/>
        <pc:sldMkLst>
          <pc:docMk/>
          <pc:sldMk cId="3420206964" sldId="290"/>
        </pc:sldMkLst>
        <pc:spChg chg="mod">
          <ac:chgData name="Natalie Francis" userId="e859cff9-ab28-4f1c-8072-00482c704e35" providerId="ADAL" clId="{8BD12B06-BDA3-4911-9165-3C74A1F3288A}" dt="2023-03-02T20:41:02.565" v="16" actId="20577"/>
          <ac:spMkLst>
            <pc:docMk/>
            <pc:sldMk cId="3420206964" sldId="290"/>
            <ac:spMk id="2" creationId="{00000000-0000-0000-0000-000000000000}"/>
          </ac:spMkLst>
        </pc:spChg>
      </pc:sldChg>
    </pc:docChg>
  </pc:docChgLst>
  <pc:docChgLst>
    <pc:chgData name="Natalie Francis" userId="e859cff9-ab28-4f1c-8072-00482c704e35" providerId="ADAL" clId="{10466BB6-AE64-48F9-B469-B3CDF5B89C26}"/>
    <pc:docChg chg="undo redo custSel modSld">
      <pc:chgData name="Natalie Francis" userId="e859cff9-ab28-4f1c-8072-00482c704e35" providerId="ADAL" clId="{10466BB6-AE64-48F9-B469-B3CDF5B89C26}" dt="2023-02-10T20:13:33.028" v="129" actId="14100"/>
      <pc:docMkLst>
        <pc:docMk/>
      </pc:docMkLst>
      <pc:sldChg chg="modSp mod">
        <pc:chgData name="Natalie Francis" userId="e859cff9-ab28-4f1c-8072-00482c704e35" providerId="ADAL" clId="{10466BB6-AE64-48F9-B469-B3CDF5B89C26}" dt="2023-02-10T19:39:08.603" v="72" actId="6549"/>
        <pc:sldMkLst>
          <pc:docMk/>
          <pc:sldMk cId="908438830" sldId="256"/>
        </pc:sldMkLst>
        <pc:spChg chg="mod">
          <ac:chgData name="Natalie Francis" userId="e859cff9-ab28-4f1c-8072-00482c704e35" providerId="ADAL" clId="{10466BB6-AE64-48F9-B469-B3CDF5B89C26}" dt="2023-02-10T19:15:42.518" v="7" actId="20577"/>
          <ac:spMkLst>
            <pc:docMk/>
            <pc:sldMk cId="908438830" sldId="256"/>
            <ac:spMk id="6" creationId="{00000000-0000-0000-0000-000000000000}"/>
          </ac:spMkLst>
        </pc:spChg>
        <pc:spChg chg="mod">
          <ac:chgData name="Natalie Francis" userId="e859cff9-ab28-4f1c-8072-00482c704e35" providerId="ADAL" clId="{10466BB6-AE64-48F9-B469-B3CDF5B89C26}" dt="2023-02-10T19:39:08.603" v="72" actId="6549"/>
          <ac:spMkLst>
            <pc:docMk/>
            <pc:sldMk cId="908438830" sldId="256"/>
            <ac:spMk id="10" creationId="{00000000-0000-0000-0000-000000000000}"/>
          </ac:spMkLst>
        </pc:spChg>
        <pc:spChg chg="mod">
          <ac:chgData name="Natalie Francis" userId="e859cff9-ab28-4f1c-8072-00482c704e35" providerId="ADAL" clId="{10466BB6-AE64-48F9-B469-B3CDF5B89C26}" dt="2023-02-10T19:15:31.720" v="2"/>
          <ac:spMkLst>
            <pc:docMk/>
            <pc:sldMk cId="908438830" sldId="256"/>
            <ac:spMk id="11" creationId="{00000000-0000-0000-0000-000000000000}"/>
          </ac:spMkLst>
        </pc:spChg>
      </pc:sldChg>
      <pc:sldChg chg="addSp delSp modSp mod">
        <pc:chgData name="Natalie Francis" userId="e859cff9-ab28-4f1c-8072-00482c704e35" providerId="ADAL" clId="{10466BB6-AE64-48F9-B469-B3CDF5B89C26}" dt="2023-02-10T19:16:01.584" v="13" actId="478"/>
        <pc:sldMkLst>
          <pc:docMk/>
          <pc:sldMk cId="1519598089" sldId="257"/>
        </pc:sldMkLst>
        <pc:picChg chg="del">
          <ac:chgData name="Natalie Francis" userId="e859cff9-ab28-4f1c-8072-00482c704e35" providerId="ADAL" clId="{10466BB6-AE64-48F9-B469-B3CDF5B89C26}" dt="2023-02-10T19:16:01.584" v="13" actId="478"/>
          <ac:picMkLst>
            <pc:docMk/>
            <pc:sldMk cId="1519598089" sldId="257"/>
            <ac:picMk id="2" creationId="{00000000-0000-0000-0000-000000000000}"/>
          </ac:picMkLst>
        </pc:picChg>
        <pc:picChg chg="add mod ord">
          <ac:chgData name="Natalie Francis" userId="e859cff9-ab28-4f1c-8072-00482c704e35" providerId="ADAL" clId="{10466BB6-AE64-48F9-B469-B3CDF5B89C26}" dt="2023-02-10T19:15:59.933" v="12" actId="171"/>
          <ac:picMkLst>
            <pc:docMk/>
            <pc:sldMk cId="1519598089" sldId="257"/>
            <ac:picMk id="4" creationId="{9E038173-1402-1C8C-1799-0FE43593AC17}"/>
          </ac:picMkLst>
        </pc:picChg>
      </pc:sldChg>
      <pc:sldChg chg="modSp mod">
        <pc:chgData name="Natalie Francis" userId="e859cff9-ab28-4f1c-8072-00482c704e35" providerId="ADAL" clId="{10466BB6-AE64-48F9-B469-B3CDF5B89C26}" dt="2023-02-10T19:39:51.443" v="78" actId="20577"/>
        <pc:sldMkLst>
          <pc:docMk/>
          <pc:sldMk cId="3676935568" sldId="258"/>
        </pc:sldMkLst>
        <pc:spChg chg="mod">
          <ac:chgData name="Natalie Francis" userId="e859cff9-ab28-4f1c-8072-00482c704e35" providerId="ADAL" clId="{10466BB6-AE64-48F9-B469-B3CDF5B89C26}" dt="2023-02-10T19:39:51.443" v="78" actId="20577"/>
          <ac:spMkLst>
            <pc:docMk/>
            <pc:sldMk cId="3676935568" sldId="258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10466BB6-AE64-48F9-B469-B3CDF5B89C26}" dt="2023-02-10T19:21:04.555" v="15" actId="207"/>
        <pc:sldMkLst>
          <pc:docMk/>
          <pc:sldMk cId="3504968031" sldId="260"/>
        </pc:sldMkLst>
        <pc:spChg chg="mod">
          <ac:chgData name="Natalie Francis" userId="e859cff9-ab28-4f1c-8072-00482c704e35" providerId="ADAL" clId="{10466BB6-AE64-48F9-B469-B3CDF5B89C26}" dt="2023-02-10T19:21:04.555" v="15" actId="207"/>
          <ac:spMkLst>
            <pc:docMk/>
            <pc:sldMk cId="3504968031" sldId="260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10466BB6-AE64-48F9-B469-B3CDF5B89C26}" dt="2023-02-10T19:47:58.308" v="79" actId="207"/>
        <pc:sldMkLst>
          <pc:docMk/>
          <pc:sldMk cId="994029271" sldId="264"/>
        </pc:sldMkLst>
        <pc:spChg chg="mod">
          <ac:chgData name="Natalie Francis" userId="e859cff9-ab28-4f1c-8072-00482c704e35" providerId="ADAL" clId="{10466BB6-AE64-48F9-B469-B3CDF5B89C26}" dt="2023-02-10T19:47:58.308" v="79" actId="207"/>
          <ac:spMkLst>
            <pc:docMk/>
            <pc:sldMk cId="994029271" sldId="264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10466BB6-AE64-48F9-B469-B3CDF5B89C26}" dt="2023-02-10T19:49:26.962" v="90" actId="207"/>
        <pc:sldMkLst>
          <pc:docMk/>
          <pc:sldMk cId="2757580843" sldId="266"/>
        </pc:sldMkLst>
        <pc:spChg chg="mod">
          <ac:chgData name="Natalie Francis" userId="e859cff9-ab28-4f1c-8072-00482c704e35" providerId="ADAL" clId="{10466BB6-AE64-48F9-B469-B3CDF5B89C26}" dt="2023-02-10T19:49:26.962" v="90" actId="207"/>
          <ac:spMkLst>
            <pc:docMk/>
            <pc:sldMk cId="2757580843" sldId="266"/>
            <ac:spMk id="2" creationId="{00000000-0000-0000-0000-000000000000}"/>
          </ac:spMkLst>
        </pc:spChg>
        <pc:spChg chg="mod">
          <ac:chgData name="Natalie Francis" userId="e859cff9-ab28-4f1c-8072-00482c704e35" providerId="ADAL" clId="{10466BB6-AE64-48F9-B469-B3CDF5B89C26}" dt="2023-02-10T19:22:04.376" v="17" actId="20577"/>
          <ac:spMkLst>
            <pc:docMk/>
            <pc:sldMk cId="2757580843" sldId="266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10466BB6-AE64-48F9-B469-B3CDF5B89C26}" dt="2023-02-10T19:50:12.164" v="98" actId="207"/>
        <pc:sldMkLst>
          <pc:docMk/>
          <pc:sldMk cId="877983224" sldId="267"/>
        </pc:sldMkLst>
        <pc:spChg chg="mod">
          <ac:chgData name="Natalie Francis" userId="e859cff9-ab28-4f1c-8072-00482c704e35" providerId="ADAL" clId="{10466BB6-AE64-48F9-B469-B3CDF5B89C26}" dt="2023-02-10T19:50:12.164" v="98" actId="207"/>
          <ac:spMkLst>
            <pc:docMk/>
            <pc:sldMk cId="877983224" sldId="267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10466BB6-AE64-48F9-B469-B3CDF5B89C26}" dt="2023-02-10T20:04:07.978" v="113" actId="6549"/>
        <pc:sldMkLst>
          <pc:docMk/>
          <pc:sldMk cId="283762329" sldId="268"/>
        </pc:sldMkLst>
        <pc:spChg chg="mod">
          <ac:chgData name="Natalie Francis" userId="e859cff9-ab28-4f1c-8072-00482c704e35" providerId="ADAL" clId="{10466BB6-AE64-48F9-B469-B3CDF5B89C26}" dt="2023-02-10T20:04:07.978" v="113" actId="6549"/>
          <ac:spMkLst>
            <pc:docMk/>
            <pc:sldMk cId="283762329" sldId="268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10466BB6-AE64-48F9-B469-B3CDF5B89C26}" dt="2023-02-10T20:04:02.826" v="111" actId="207"/>
        <pc:sldMkLst>
          <pc:docMk/>
          <pc:sldMk cId="798408214" sldId="269"/>
        </pc:sldMkLst>
        <pc:spChg chg="mod">
          <ac:chgData name="Natalie Francis" userId="e859cff9-ab28-4f1c-8072-00482c704e35" providerId="ADAL" clId="{10466BB6-AE64-48F9-B469-B3CDF5B89C26}" dt="2023-02-10T19:27:32.385" v="19" actId="20577"/>
          <ac:spMkLst>
            <pc:docMk/>
            <pc:sldMk cId="798408214" sldId="269"/>
            <ac:spMk id="2" creationId="{00000000-0000-0000-0000-000000000000}"/>
          </ac:spMkLst>
        </pc:spChg>
        <pc:spChg chg="mod">
          <ac:chgData name="Natalie Francis" userId="e859cff9-ab28-4f1c-8072-00482c704e35" providerId="ADAL" clId="{10466BB6-AE64-48F9-B469-B3CDF5B89C26}" dt="2023-02-10T20:04:02.826" v="111" actId="207"/>
          <ac:spMkLst>
            <pc:docMk/>
            <pc:sldMk cId="798408214" sldId="269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10466BB6-AE64-48F9-B469-B3CDF5B89C26}" dt="2023-02-10T20:05:31.610" v="116" actId="1076"/>
        <pc:sldMkLst>
          <pc:docMk/>
          <pc:sldMk cId="1883886759" sldId="270"/>
        </pc:sldMkLst>
        <pc:spChg chg="mod">
          <ac:chgData name="Natalie Francis" userId="e859cff9-ab28-4f1c-8072-00482c704e35" providerId="ADAL" clId="{10466BB6-AE64-48F9-B469-B3CDF5B89C26}" dt="2023-02-10T20:05:31.610" v="116" actId="1076"/>
          <ac:spMkLst>
            <pc:docMk/>
            <pc:sldMk cId="1883886759" sldId="270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10466BB6-AE64-48F9-B469-B3CDF5B89C26}" dt="2023-02-10T20:06:58.986" v="117" actId="20577"/>
        <pc:sldMkLst>
          <pc:docMk/>
          <pc:sldMk cId="2466195865" sldId="271"/>
        </pc:sldMkLst>
        <pc:spChg chg="mod">
          <ac:chgData name="Natalie Francis" userId="e859cff9-ab28-4f1c-8072-00482c704e35" providerId="ADAL" clId="{10466BB6-AE64-48F9-B469-B3CDF5B89C26}" dt="2023-02-10T20:06:58.986" v="117" actId="20577"/>
          <ac:spMkLst>
            <pc:docMk/>
            <pc:sldMk cId="2466195865" sldId="271"/>
            <ac:spMk id="23" creationId="{51769BAD-5C11-0F87-0E06-C629CE31A9B5}"/>
          </ac:spMkLst>
        </pc:spChg>
      </pc:sldChg>
      <pc:sldChg chg="modSp mod">
        <pc:chgData name="Natalie Francis" userId="e859cff9-ab28-4f1c-8072-00482c704e35" providerId="ADAL" clId="{10466BB6-AE64-48F9-B469-B3CDF5B89C26}" dt="2023-02-10T20:07:04.768" v="118" actId="20577"/>
        <pc:sldMkLst>
          <pc:docMk/>
          <pc:sldMk cId="3167478690" sldId="272"/>
        </pc:sldMkLst>
        <pc:spChg chg="mod">
          <ac:chgData name="Natalie Francis" userId="e859cff9-ab28-4f1c-8072-00482c704e35" providerId="ADAL" clId="{10466BB6-AE64-48F9-B469-B3CDF5B89C26}" dt="2023-02-10T20:07:04.768" v="118" actId="20577"/>
          <ac:spMkLst>
            <pc:docMk/>
            <pc:sldMk cId="3167478690" sldId="272"/>
            <ac:spMk id="23" creationId="{42AA07CB-CDA9-5BF5-3232-708F0AABAA97}"/>
          </ac:spMkLst>
        </pc:spChg>
      </pc:sldChg>
      <pc:sldChg chg="modSp mod">
        <pc:chgData name="Natalie Francis" userId="e859cff9-ab28-4f1c-8072-00482c704e35" providerId="ADAL" clId="{10466BB6-AE64-48F9-B469-B3CDF5B89C26}" dt="2023-02-10T20:07:09.875" v="119" actId="20577"/>
        <pc:sldMkLst>
          <pc:docMk/>
          <pc:sldMk cId="856690557" sldId="273"/>
        </pc:sldMkLst>
        <pc:spChg chg="mod">
          <ac:chgData name="Natalie Francis" userId="e859cff9-ab28-4f1c-8072-00482c704e35" providerId="ADAL" clId="{10466BB6-AE64-48F9-B469-B3CDF5B89C26}" dt="2023-02-10T20:07:09.875" v="119" actId="20577"/>
          <ac:spMkLst>
            <pc:docMk/>
            <pc:sldMk cId="856690557" sldId="273"/>
            <ac:spMk id="23" creationId="{BBB9F1E3-E799-BE05-D8B8-1F4203965204}"/>
          </ac:spMkLst>
        </pc:spChg>
      </pc:sldChg>
      <pc:sldChg chg="modSp mod">
        <pc:chgData name="Natalie Francis" userId="e859cff9-ab28-4f1c-8072-00482c704e35" providerId="ADAL" clId="{10466BB6-AE64-48F9-B469-B3CDF5B89C26}" dt="2023-02-10T20:07:13.392" v="120" actId="20577"/>
        <pc:sldMkLst>
          <pc:docMk/>
          <pc:sldMk cId="1290634312" sldId="274"/>
        </pc:sldMkLst>
        <pc:spChg chg="mod">
          <ac:chgData name="Natalie Francis" userId="e859cff9-ab28-4f1c-8072-00482c704e35" providerId="ADAL" clId="{10466BB6-AE64-48F9-B469-B3CDF5B89C26}" dt="2023-02-10T20:07:13.392" v="120" actId="20577"/>
          <ac:spMkLst>
            <pc:docMk/>
            <pc:sldMk cId="1290634312" sldId="274"/>
            <ac:spMk id="23" creationId="{99CFF0DE-7AB0-72F5-88D5-B70C9BFCE385}"/>
          </ac:spMkLst>
        </pc:spChg>
      </pc:sldChg>
      <pc:sldChg chg="modSp mod">
        <pc:chgData name="Natalie Francis" userId="e859cff9-ab28-4f1c-8072-00482c704e35" providerId="ADAL" clId="{10466BB6-AE64-48F9-B469-B3CDF5B89C26}" dt="2023-02-10T20:07:25.865" v="121" actId="20577"/>
        <pc:sldMkLst>
          <pc:docMk/>
          <pc:sldMk cId="2262630174" sldId="275"/>
        </pc:sldMkLst>
        <pc:spChg chg="mod">
          <ac:chgData name="Natalie Francis" userId="e859cff9-ab28-4f1c-8072-00482c704e35" providerId="ADAL" clId="{10466BB6-AE64-48F9-B469-B3CDF5B89C26}" dt="2023-02-10T20:07:25.865" v="121" actId="20577"/>
          <ac:spMkLst>
            <pc:docMk/>
            <pc:sldMk cId="2262630174" sldId="275"/>
            <ac:spMk id="23" creationId="{1597EB4D-AD5F-7C10-7872-8BC52DAFD9D0}"/>
          </ac:spMkLst>
        </pc:spChg>
      </pc:sldChg>
      <pc:sldChg chg="modSp mod">
        <pc:chgData name="Natalie Francis" userId="e859cff9-ab28-4f1c-8072-00482c704e35" providerId="ADAL" clId="{10466BB6-AE64-48F9-B469-B3CDF5B89C26}" dt="2023-02-10T20:07:30.659" v="122" actId="20577"/>
        <pc:sldMkLst>
          <pc:docMk/>
          <pc:sldMk cId="3656958746" sldId="276"/>
        </pc:sldMkLst>
        <pc:spChg chg="mod">
          <ac:chgData name="Natalie Francis" userId="e859cff9-ab28-4f1c-8072-00482c704e35" providerId="ADAL" clId="{10466BB6-AE64-48F9-B469-B3CDF5B89C26}" dt="2023-02-10T20:07:30.659" v="122" actId="20577"/>
          <ac:spMkLst>
            <pc:docMk/>
            <pc:sldMk cId="3656958746" sldId="276"/>
            <ac:spMk id="23" creationId="{46CA4D7D-8DFA-ED19-34EB-B91B7EAC929B}"/>
          </ac:spMkLst>
        </pc:spChg>
      </pc:sldChg>
      <pc:sldChg chg="modSp mod">
        <pc:chgData name="Natalie Francis" userId="e859cff9-ab28-4f1c-8072-00482c704e35" providerId="ADAL" clId="{10466BB6-AE64-48F9-B469-B3CDF5B89C26}" dt="2023-02-10T20:07:36.074" v="123" actId="20577"/>
        <pc:sldMkLst>
          <pc:docMk/>
          <pc:sldMk cId="1719062080" sldId="277"/>
        </pc:sldMkLst>
        <pc:spChg chg="mod">
          <ac:chgData name="Natalie Francis" userId="e859cff9-ab28-4f1c-8072-00482c704e35" providerId="ADAL" clId="{10466BB6-AE64-48F9-B469-B3CDF5B89C26}" dt="2023-02-10T20:07:36.074" v="123" actId="20577"/>
          <ac:spMkLst>
            <pc:docMk/>
            <pc:sldMk cId="1719062080" sldId="277"/>
            <ac:spMk id="31" creationId="{250FA566-45FE-F28D-1607-D83B54F0F72D}"/>
          </ac:spMkLst>
        </pc:spChg>
      </pc:sldChg>
      <pc:sldChg chg="modSp mod">
        <pc:chgData name="Natalie Francis" userId="e859cff9-ab28-4f1c-8072-00482c704e35" providerId="ADAL" clId="{10466BB6-AE64-48F9-B469-B3CDF5B89C26}" dt="2023-02-10T20:12:11.351" v="124" actId="20577"/>
        <pc:sldMkLst>
          <pc:docMk/>
          <pc:sldMk cId="2834002672" sldId="278"/>
        </pc:sldMkLst>
        <pc:spChg chg="mod">
          <ac:chgData name="Natalie Francis" userId="e859cff9-ab28-4f1c-8072-00482c704e35" providerId="ADAL" clId="{10466BB6-AE64-48F9-B469-B3CDF5B89C26}" dt="2023-02-10T20:12:11.351" v="124" actId="20577"/>
          <ac:spMkLst>
            <pc:docMk/>
            <pc:sldMk cId="2834002672" sldId="278"/>
            <ac:spMk id="31" creationId="{23157E4B-C439-E462-1ACA-CCA31B016156}"/>
          </ac:spMkLst>
        </pc:spChg>
      </pc:sldChg>
      <pc:sldChg chg="modSp mod">
        <pc:chgData name="Natalie Francis" userId="e859cff9-ab28-4f1c-8072-00482c704e35" providerId="ADAL" clId="{10466BB6-AE64-48F9-B469-B3CDF5B89C26}" dt="2023-02-10T20:12:16.787" v="127" actId="20577"/>
        <pc:sldMkLst>
          <pc:docMk/>
          <pc:sldMk cId="1140264813" sldId="279"/>
        </pc:sldMkLst>
        <pc:spChg chg="mod">
          <ac:chgData name="Natalie Francis" userId="e859cff9-ab28-4f1c-8072-00482c704e35" providerId="ADAL" clId="{10466BB6-AE64-48F9-B469-B3CDF5B89C26}" dt="2023-02-10T20:12:16.787" v="127" actId="20577"/>
          <ac:spMkLst>
            <pc:docMk/>
            <pc:sldMk cId="1140264813" sldId="279"/>
            <ac:spMk id="31" creationId="{00824FCE-415C-F6D2-7CAD-02578961D12D}"/>
          </ac:spMkLst>
        </pc:spChg>
      </pc:sldChg>
      <pc:sldChg chg="modSp mod">
        <pc:chgData name="Natalie Francis" userId="e859cff9-ab28-4f1c-8072-00482c704e35" providerId="ADAL" clId="{10466BB6-AE64-48F9-B469-B3CDF5B89C26}" dt="2023-02-10T20:12:33.957" v="128" actId="20577"/>
        <pc:sldMkLst>
          <pc:docMk/>
          <pc:sldMk cId="2077050645" sldId="280"/>
        </pc:sldMkLst>
        <pc:spChg chg="mod">
          <ac:chgData name="Natalie Francis" userId="e859cff9-ab28-4f1c-8072-00482c704e35" providerId="ADAL" clId="{10466BB6-AE64-48F9-B469-B3CDF5B89C26}" dt="2023-02-10T20:12:33.957" v="128" actId="20577"/>
          <ac:spMkLst>
            <pc:docMk/>
            <pc:sldMk cId="2077050645" sldId="280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10466BB6-AE64-48F9-B469-B3CDF5B89C26}" dt="2023-02-10T19:28:59.952" v="22" actId="207"/>
        <pc:sldMkLst>
          <pc:docMk/>
          <pc:sldMk cId="378624996" sldId="285"/>
        </pc:sldMkLst>
        <pc:spChg chg="mod">
          <ac:chgData name="Natalie Francis" userId="e859cff9-ab28-4f1c-8072-00482c704e35" providerId="ADAL" clId="{10466BB6-AE64-48F9-B469-B3CDF5B89C26}" dt="2023-02-10T19:28:59.952" v="22" actId="207"/>
          <ac:spMkLst>
            <pc:docMk/>
            <pc:sldMk cId="378624996" sldId="285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10466BB6-AE64-48F9-B469-B3CDF5B89C26}" dt="2023-02-10T20:13:33.028" v="129" actId="14100"/>
        <pc:sldMkLst>
          <pc:docMk/>
          <pc:sldMk cId="1244660831" sldId="286"/>
        </pc:sldMkLst>
        <pc:spChg chg="mod">
          <ac:chgData name="Natalie Francis" userId="e859cff9-ab28-4f1c-8072-00482c704e35" providerId="ADAL" clId="{10466BB6-AE64-48F9-B469-B3CDF5B89C26}" dt="2023-02-10T20:13:33.028" v="129" actId="14100"/>
          <ac:spMkLst>
            <pc:docMk/>
            <pc:sldMk cId="1244660831" sldId="286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10466BB6-AE64-48F9-B469-B3CDF5B89C26}" dt="2023-02-10T19:29:29.877" v="24" actId="207"/>
        <pc:sldMkLst>
          <pc:docMk/>
          <pc:sldMk cId="3808063081" sldId="287"/>
        </pc:sldMkLst>
        <pc:spChg chg="mod">
          <ac:chgData name="Natalie Francis" userId="e859cff9-ab28-4f1c-8072-00482c704e35" providerId="ADAL" clId="{10466BB6-AE64-48F9-B469-B3CDF5B89C26}" dt="2023-02-10T19:29:29.877" v="24" actId="207"/>
          <ac:spMkLst>
            <pc:docMk/>
            <pc:sldMk cId="3808063081" sldId="287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10466BB6-AE64-48F9-B469-B3CDF5B89C26}" dt="2023-02-10T19:29:42.597" v="25" actId="20577"/>
        <pc:sldMkLst>
          <pc:docMk/>
          <pc:sldMk cId="3523467393" sldId="289"/>
        </pc:sldMkLst>
        <pc:spChg chg="mod">
          <ac:chgData name="Natalie Francis" userId="e859cff9-ab28-4f1c-8072-00482c704e35" providerId="ADAL" clId="{10466BB6-AE64-48F9-B469-B3CDF5B89C26}" dt="2023-02-10T19:29:42.597" v="25" actId="20577"/>
          <ac:spMkLst>
            <pc:docMk/>
            <pc:sldMk cId="3523467393" sldId="289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10466BB6-AE64-48F9-B469-B3CDF5B89C26}" dt="2023-02-10T19:29:53.307" v="28"/>
        <pc:sldMkLst>
          <pc:docMk/>
          <pc:sldMk cId="3420206964" sldId="290"/>
        </pc:sldMkLst>
        <pc:spChg chg="mod">
          <ac:chgData name="Natalie Francis" userId="e859cff9-ab28-4f1c-8072-00482c704e35" providerId="ADAL" clId="{10466BB6-AE64-48F9-B469-B3CDF5B89C26}" dt="2023-02-10T19:29:53.307" v="28"/>
          <ac:spMkLst>
            <pc:docMk/>
            <pc:sldMk cId="3420206964" sldId="290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0660-B6F5-44AA-A2DA-1E6E466CDB34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6E73-B9DA-4C63-8684-2EA93EE1B6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9160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0660-B6F5-44AA-A2DA-1E6E466CDB34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6E73-B9DA-4C63-8684-2EA93EE1B6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96797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0660-B6F5-44AA-A2DA-1E6E466CDB34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6E73-B9DA-4C63-8684-2EA93EE1B6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02838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0660-B6F5-44AA-A2DA-1E6E466CDB34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6E73-B9DA-4C63-8684-2EA93EE1B6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53774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0660-B6F5-44AA-A2DA-1E6E466CDB34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6E73-B9DA-4C63-8684-2EA93EE1B6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34497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0660-B6F5-44AA-A2DA-1E6E466CDB34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6E73-B9DA-4C63-8684-2EA93EE1B6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74339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0660-B6F5-44AA-A2DA-1E6E466CDB34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6E73-B9DA-4C63-8684-2EA93EE1B6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2339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0660-B6F5-44AA-A2DA-1E6E466CDB34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6E73-B9DA-4C63-8684-2EA93EE1B6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42377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0660-B6F5-44AA-A2DA-1E6E466CDB34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6E73-B9DA-4C63-8684-2EA93EE1B6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33716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0660-B6F5-44AA-A2DA-1E6E466CDB34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6E73-B9DA-4C63-8684-2EA93EE1B6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1401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F0660-B6F5-44AA-A2DA-1E6E466CDB34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6E73-B9DA-4C63-8684-2EA93EE1B6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2564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F0660-B6F5-44AA-A2DA-1E6E466CDB34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66E73-B9DA-4C63-8684-2EA93EE1B6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31096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3.1 Unité 4 Mesure p. E-2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7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ME3-1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Mesure en centimètres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</a:t>
            </a:r>
            <a:r>
              <a:rPr lang="fr-ca" dirty="0">
                <a:solidFill>
                  <a:srgbClr val="000000"/>
                </a:solidFill>
                <a:latin typeface="Century Gothic"/>
              </a:rPr>
              <a:t>devront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 estimer et mesurer des longueurs au centimètre près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Cahier 3.1 p. 95</a:t>
            </a:r>
            <a:r>
              <a:rPr lang="en-CA" sz="1600" b="0" i="0" u="none" baseline="0" dirty="0">
                <a:solidFill>
                  <a:srgbClr val="000000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97</a:t>
            </a:r>
          </a:p>
        </p:txBody>
      </p:sp>
    </p:spTree>
    <p:extLst>
      <p:ext uri="{BB962C8B-B14F-4D97-AF65-F5344CB8AC3E}">
        <p14:creationId xmlns:p14="http://schemas.microsoft.com/office/powerpoint/2010/main" val="9084388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82600"/>
            <a:ext cx="8289773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Activité 1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Trouver des objets qui font 1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long, de large ou de haut.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6985000"/>
            <a:ext cx="4659504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la p. E-4 pour plus de détails. </a:t>
            </a:r>
          </a:p>
        </p:txBody>
      </p:sp>
    </p:spTree>
    <p:extLst>
      <p:ext uri="{BB962C8B-B14F-4D97-AF65-F5344CB8AC3E}">
        <p14:creationId xmlns:p14="http://schemas.microsoft.com/office/powerpoint/2010/main" val="1450716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9580" y="927100"/>
            <a:ext cx="92735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latin typeface="Century Gothic"/>
              </a:rPr>
              <a:t>faire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estimation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8800" y="3454400"/>
            <a:ext cx="914019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1" u="none" baseline="0" dirty="0">
                <a:solidFill>
                  <a:srgbClr val="000000"/>
                </a:solidFill>
                <a:latin typeface="Century Gothic"/>
              </a:rPr>
              <a:t>Exemple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J’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estime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que ma main mesure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environ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15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de long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575808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500" y="444500"/>
            <a:ext cx="9506997" cy="214231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Tu disposes d’un excellent outil pour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estimer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d’une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longueur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centimètres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!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Il mesure environ 1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large et tu l’as toujours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sur toi. 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946" y="2635504"/>
            <a:ext cx="4674108" cy="285076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360485" y="6070600"/>
            <a:ext cx="9718012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Mesure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la largeur de chacun de tes doigts pour trouver celui dont la largeur se rapproche le plus de 1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200754B-591F-4FFC-8690-207B0DF6C0D3}"/>
              </a:ext>
            </a:extLst>
          </p:cNvPr>
          <p:cNvCxnSpPr/>
          <p:nvPr/>
        </p:nvCxnSpPr>
        <p:spPr>
          <a:xfrm>
            <a:off x="0" y="263550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7983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863600"/>
            <a:ext cx="93370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Utilise tes doigts pour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estimer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longueur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d’une ligne en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centimètres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8000" y="215900"/>
            <a:ext cx="4405644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la p. E-5 pour plus de détails.</a:t>
            </a:r>
          </a:p>
        </p:txBody>
      </p:sp>
      <p:sp>
        <p:nvSpPr>
          <p:cNvPr id="4" name="Freeform 3"/>
          <p:cNvSpPr/>
          <p:nvPr/>
        </p:nvSpPr>
        <p:spPr>
          <a:xfrm>
            <a:off x="4217120" y="3706782"/>
            <a:ext cx="1725761" cy="90519"/>
          </a:xfrm>
          <a:custGeom>
            <a:avLst/>
            <a:gdLst/>
            <a:ahLst/>
            <a:cxnLst/>
            <a:rect l="0" t="0" r="0" b="0"/>
            <a:pathLst>
              <a:path w="1725761" h="90519">
                <a:moveTo>
                  <a:pt x="0" y="0"/>
                </a:moveTo>
                <a:lnTo>
                  <a:pt x="1725760" y="0"/>
                </a:lnTo>
                <a:lnTo>
                  <a:pt x="1725760" y="90518"/>
                </a:lnTo>
                <a:lnTo>
                  <a:pt x="0" y="90518"/>
                </a:lnTo>
                <a:close/>
              </a:path>
            </a:pathLst>
          </a:custGeom>
          <a:solidFill>
            <a:srgbClr val="000000"/>
          </a:solidFill>
          <a:ln w="127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37623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82600"/>
            <a:ext cx="92862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Choisis deux objets sur ton bureau ou dans ton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sac d’école.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Mesure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les objets en te servant de tes doigts.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8000" y="4013200"/>
            <a:ext cx="888796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Complète la phrase suivante pour chaque objet 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94787" y="5295900"/>
            <a:ext cx="8721969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___________ mesure environ ____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 de long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984082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82600"/>
            <a:ext cx="94132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Pour trouver la distance qui sépare les flèches, on peut compter les bonds.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9304" y="5943600"/>
            <a:ext cx="8873657" cy="50840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Les flèches sont à une distance de ____ </a:t>
            </a:r>
            <a:r>
              <a:rPr lang="fr-ca" sz="26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2793491" y="2385963"/>
            <a:ext cx="4565284" cy="2786296"/>
            <a:chOff x="2793491" y="2385963"/>
            <a:chExt cx="4565284" cy="2786296"/>
          </a:xfrm>
        </p:grpSpPr>
        <p:sp>
          <p:nvSpPr>
            <p:cNvPr id="4" name="Freeform 3"/>
            <p:cNvSpPr/>
            <p:nvPr/>
          </p:nvSpPr>
          <p:spPr>
            <a:xfrm>
              <a:off x="2793491" y="3420557"/>
              <a:ext cx="4565284" cy="1751702"/>
            </a:xfrm>
            <a:custGeom>
              <a:avLst/>
              <a:gdLst/>
              <a:ahLst/>
              <a:cxnLst/>
              <a:rect l="0" t="0" r="0" b="0"/>
              <a:pathLst>
                <a:path w="4565284" h="1751702">
                  <a:moveTo>
                    <a:pt x="0" y="0"/>
                  </a:moveTo>
                  <a:lnTo>
                    <a:pt x="4565283" y="0"/>
                  </a:lnTo>
                  <a:lnTo>
                    <a:pt x="4565283" y="1751701"/>
                  </a:lnTo>
                  <a:lnTo>
                    <a:pt x="0" y="175170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3137662" y="3420491"/>
              <a:ext cx="3818509" cy="369824"/>
              <a:chOff x="3137662" y="3420491"/>
              <a:chExt cx="3818509" cy="369824"/>
            </a:xfrm>
          </p:grpSpPr>
          <p:cxnSp>
            <p:nvCxnSpPr>
              <p:cNvPr id="5" name="Straight Connector 4"/>
              <p:cNvCxnSpPr/>
              <p:nvPr/>
            </p:nvCxnSpPr>
            <p:spPr>
              <a:xfrm>
                <a:off x="3137662" y="3420491"/>
                <a:ext cx="0" cy="369824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>
                <a:off x="3901313" y="3420491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4665091" y="3420491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5428742" y="3420491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6192393" y="3420491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6956171" y="3420491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/>
            <p:cNvSpPr txBox="1"/>
            <p:nvPr/>
          </p:nvSpPr>
          <p:spPr>
            <a:xfrm>
              <a:off x="2946400" y="4305300"/>
              <a:ext cx="1098753" cy="8467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4300" b="0" i="0" u="none" baseline="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3137662" y="2385963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5428742" y="2385963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2926080" y="3873500"/>
              <a:ext cx="4155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0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688080" y="3873500"/>
              <a:ext cx="4155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462780" y="3873500"/>
              <a:ext cx="4155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224780" y="3873500"/>
              <a:ext cx="4155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999480" y="3873500"/>
              <a:ext cx="4155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4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748780" y="3873500"/>
              <a:ext cx="4155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838867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44500"/>
            <a:ext cx="724077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distance sépare les flèches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796412" y="2376338"/>
            <a:ext cx="4565284" cy="2795921"/>
            <a:chOff x="2796412" y="2376338"/>
            <a:chExt cx="4565284" cy="2795921"/>
          </a:xfrm>
        </p:grpSpPr>
        <p:grpSp>
          <p:nvGrpSpPr>
            <p:cNvPr id="19" name="Group 18"/>
            <p:cNvGrpSpPr/>
            <p:nvPr/>
          </p:nvGrpSpPr>
          <p:grpSpPr>
            <a:xfrm>
              <a:off x="2796412" y="3420491"/>
              <a:ext cx="4565284" cy="1751768"/>
              <a:chOff x="2796412" y="3420491"/>
              <a:chExt cx="4565284" cy="1751768"/>
            </a:xfrm>
          </p:grpSpPr>
          <p:sp>
            <p:nvSpPr>
              <p:cNvPr id="4" name="Freeform 3"/>
              <p:cNvSpPr/>
              <p:nvPr/>
            </p:nvSpPr>
            <p:spPr>
              <a:xfrm>
                <a:off x="2796412" y="3420557"/>
                <a:ext cx="4565284" cy="1751702"/>
              </a:xfrm>
              <a:custGeom>
                <a:avLst/>
                <a:gdLst/>
                <a:ahLst/>
                <a:cxnLst/>
                <a:rect l="0" t="0" r="0" b="0"/>
                <a:pathLst>
                  <a:path w="4565284" h="1751702">
                    <a:moveTo>
                      <a:pt x="0" y="0"/>
                    </a:moveTo>
                    <a:lnTo>
                      <a:pt x="4565283" y="0"/>
                    </a:lnTo>
                    <a:lnTo>
                      <a:pt x="4565283" y="1751701"/>
                    </a:lnTo>
                    <a:lnTo>
                      <a:pt x="0" y="175170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>
                <a:off x="3140583" y="3420491"/>
                <a:ext cx="3818509" cy="369824"/>
                <a:chOff x="3140583" y="3420491"/>
                <a:chExt cx="3818509" cy="369824"/>
              </a:xfrm>
            </p:grpSpPr>
            <p:cxnSp>
              <p:nvCxnSpPr>
                <p:cNvPr id="5" name="Straight Connector 4"/>
                <p:cNvCxnSpPr/>
                <p:nvPr/>
              </p:nvCxnSpPr>
              <p:spPr>
                <a:xfrm>
                  <a:off x="3140583" y="3420491"/>
                  <a:ext cx="0" cy="369824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3904234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4668012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5431663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6195314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6959092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TextBox 11"/>
              <p:cNvSpPr txBox="1"/>
              <p:nvPr/>
            </p:nvSpPr>
            <p:spPr>
              <a:xfrm>
                <a:off x="2946400" y="4305300"/>
                <a:ext cx="1098753" cy="75405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4300" b="0" i="0" u="none" baseline="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9260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0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6880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1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462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2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224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3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9994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4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748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5</a:t>
                </a:r>
              </a:p>
            </p:txBody>
          </p:sp>
        </p:grpSp>
        <p:cxnSp>
          <p:nvCxnSpPr>
            <p:cNvPr id="20" name="Straight Connector 19"/>
            <p:cNvCxnSpPr/>
            <p:nvPr/>
          </p:nvCxnSpPr>
          <p:spPr>
            <a:xfrm>
              <a:off x="3140583" y="2376338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6197473" y="2376338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51769BAD-5C11-0F87-0E06-C629CE31A9B5}"/>
              </a:ext>
            </a:extLst>
          </p:cNvPr>
          <p:cNvSpPr txBox="1"/>
          <p:nvPr/>
        </p:nvSpPr>
        <p:spPr>
          <a:xfrm>
            <a:off x="-80386" y="5943600"/>
            <a:ext cx="10530671" cy="50840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Les flèches sont à une distance de ____ </a:t>
            </a:r>
            <a:r>
              <a:rPr lang="fr-ca" sz="26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661958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44500"/>
            <a:ext cx="734981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distance sépare les flèches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796412" y="2385963"/>
            <a:ext cx="4565284" cy="2786296"/>
            <a:chOff x="2796412" y="2385963"/>
            <a:chExt cx="4565284" cy="2786296"/>
          </a:xfrm>
        </p:grpSpPr>
        <p:grpSp>
          <p:nvGrpSpPr>
            <p:cNvPr id="19" name="Group 18"/>
            <p:cNvGrpSpPr/>
            <p:nvPr/>
          </p:nvGrpSpPr>
          <p:grpSpPr>
            <a:xfrm>
              <a:off x="2796412" y="3420491"/>
              <a:ext cx="4565284" cy="1751768"/>
              <a:chOff x="2796412" y="3420491"/>
              <a:chExt cx="4565284" cy="1751768"/>
            </a:xfrm>
          </p:grpSpPr>
          <p:sp>
            <p:nvSpPr>
              <p:cNvPr id="4" name="Freeform 3"/>
              <p:cNvSpPr/>
              <p:nvPr/>
            </p:nvSpPr>
            <p:spPr>
              <a:xfrm>
                <a:off x="2796412" y="3420557"/>
                <a:ext cx="4565284" cy="1751702"/>
              </a:xfrm>
              <a:custGeom>
                <a:avLst/>
                <a:gdLst/>
                <a:ahLst/>
                <a:cxnLst/>
                <a:rect l="0" t="0" r="0" b="0"/>
                <a:pathLst>
                  <a:path w="4565284" h="1751702">
                    <a:moveTo>
                      <a:pt x="0" y="0"/>
                    </a:moveTo>
                    <a:lnTo>
                      <a:pt x="4565283" y="0"/>
                    </a:lnTo>
                    <a:lnTo>
                      <a:pt x="4565283" y="1751701"/>
                    </a:lnTo>
                    <a:lnTo>
                      <a:pt x="0" y="175170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>
                <a:off x="3140583" y="3420491"/>
                <a:ext cx="3818509" cy="369824"/>
                <a:chOff x="3140583" y="3420491"/>
                <a:chExt cx="3818509" cy="369824"/>
              </a:xfrm>
            </p:grpSpPr>
            <p:cxnSp>
              <p:nvCxnSpPr>
                <p:cNvPr id="5" name="Straight Connector 4"/>
                <p:cNvCxnSpPr/>
                <p:nvPr/>
              </p:nvCxnSpPr>
              <p:spPr>
                <a:xfrm>
                  <a:off x="3140583" y="3420491"/>
                  <a:ext cx="0" cy="369824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3904234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4668012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5431663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6195314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6959092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TextBox 11"/>
              <p:cNvSpPr txBox="1"/>
              <p:nvPr/>
            </p:nvSpPr>
            <p:spPr>
              <a:xfrm>
                <a:off x="2946400" y="4305300"/>
                <a:ext cx="1098753" cy="75405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4300" b="0" i="0" u="none" baseline="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9260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0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6880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1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462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2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224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3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9994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4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748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5</a:t>
                </a:r>
              </a:p>
            </p:txBody>
          </p:sp>
        </p:grpSp>
        <p:cxnSp>
          <p:nvCxnSpPr>
            <p:cNvPr id="20" name="Straight Connector 19"/>
            <p:cNvCxnSpPr/>
            <p:nvPr/>
          </p:nvCxnSpPr>
          <p:spPr>
            <a:xfrm>
              <a:off x="3140583" y="2385963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660773" y="2385963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42AA07CB-CDA9-5BF5-3232-708F0AABAA97}"/>
              </a:ext>
            </a:extLst>
          </p:cNvPr>
          <p:cNvSpPr txBox="1"/>
          <p:nvPr/>
        </p:nvSpPr>
        <p:spPr>
          <a:xfrm>
            <a:off x="-80386" y="5943600"/>
            <a:ext cx="10530671" cy="50840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Les flèches sont à une distance de ____ </a:t>
            </a:r>
            <a:r>
              <a:rPr lang="fr-ca" sz="26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674786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44500"/>
            <a:ext cx="727947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distance sépare les flèches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796412" y="2376339"/>
            <a:ext cx="4565284" cy="2795920"/>
            <a:chOff x="2796412" y="2376339"/>
            <a:chExt cx="4565284" cy="2795920"/>
          </a:xfrm>
        </p:grpSpPr>
        <p:grpSp>
          <p:nvGrpSpPr>
            <p:cNvPr id="19" name="Group 18"/>
            <p:cNvGrpSpPr/>
            <p:nvPr/>
          </p:nvGrpSpPr>
          <p:grpSpPr>
            <a:xfrm>
              <a:off x="2796412" y="3420491"/>
              <a:ext cx="4565284" cy="1751768"/>
              <a:chOff x="2796412" y="3420491"/>
              <a:chExt cx="4565284" cy="1751768"/>
            </a:xfrm>
          </p:grpSpPr>
          <p:sp>
            <p:nvSpPr>
              <p:cNvPr id="4" name="Freeform 3"/>
              <p:cNvSpPr/>
              <p:nvPr/>
            </p:nvSpPr>
            <p:spPr>
              <a:xfrm>
                <a:off x="2796412" y="3420557"/>
                <a:ext cx="4565284" cy="1751702"/>
              </a:xfrm>
              <a:custGeom>
                <a:avLst/>
                <a:gdLst/>
                <a:ahLst/>
                <a:cxnLst/>
                <a:rect l="0" t="0" r="0" b="0"/>
                <a:pathLst>
                  <a:path w="4565284" h="1751702">
                    <a:moveTo>
                      <a:pt x="0" y="0"/>
                    </a:moveTo>
                    <a:lnTo>
                      <a:pt x="4565283" y="0"/>
                    </a:lnTo>
                    <a:lnTo>
                      <a:pt x="4565283" y="1751701"/>
                    </a:lnTo>
                    <a:lnTo>
                      <a:pt x="0" y="175170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>
                <a:off x="3140583" y="3420491"/>
                <a:ext cx="3818509" cy="369824"/>
                <a:chOff x="3140583" y="3420491"/>
                <a:chExt cx="3818509" cy="369824"/>
              </a:xfrm>
            </p:grpSpPr>
            <p:cxnSp>
              <p:nvCxnSpPr>
                <p:cNvPr id="5" name="Straight Connector 4"/>
                <p:cNvCxnSpPr/>
                <p:nvPr/>
              </p:nvCxnSpPr>
              <p:spPr>
                <a:xfrm>
                  <a:off x="3140583" y="3420491"/>
                  <a:ext cx="0" cy="369824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3904234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4668012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5431663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6195314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6959092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TextBox 11"/>
              <p:cNvSpPr txBox="1"/>
              <p:nvPr/>
            </p:nvSpPr>
            <p:spPr>
              <a:xfrm>
                <a:off x="2946400" y="4305300"/>
                <a:ext cx="1098753" cy="75405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4300" b="0" i="0" u="none" baseline="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9260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0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6880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1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462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2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224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3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9994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4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748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5</a:t>
                </a:r>
              </a:p>
            </p:txBody>
          </p:sp>
        </p:grpSp>
        <p:cxnSp>
          <p:nvCxnSpPr>
            <p:cNvPr id="20" name="Straight Connector 19"/>
            <p:cNvCxnSpPr/>
            <p:nvPr/>
          </p:nvCxnSpPr>
          <p:spPr>
            <a:xfrm>
              <a:off x="3140583" y="2376339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898773" y="2376339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BBB9F1E3-E799-BE05-D8B8-1F4203965204}"/>
              </a:ext>
            </a:extLst>
          </p:cNvPr>
          <p:cNvSpPr txBox="1"/>
          <p:nvPr/>
        </p:nvSpPr>
        <p:spPr>
          <a:xfrm>
            <a:off x="-80386" y="5943600"/>
            <a:ext cx="10530671" cy="50840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Les flèches sont à une distance de ____ </a:t>
            </a:r>
            <a:r>
              <a:rPr lang="fr-ca" sz="26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566905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44500"/>
            <a:ext cx="726942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distance sépare les flèches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796412" y="2376338"/>
            <a:ext cx="4565284" cy="2795921"/>
            <a:chOff x="2796412" y="2376338"/>
            <a:chExt cx="4565284" cy="2795921"/>
          </a:xfrm>
        </p:grpSpPr>
        <p:grpSp>
          <p:nvGrpSpPr>
            <p:cNvPr id="19" name="Group 18"/>
            <p:cNvGrpSpPr/>
            <p:nvPr/>
          </p:nvGrpSpPr>
          <p:grpSpPr>
            <a:xfrm>
              <a:off x="2796412" y="3420491"/>
              <a:ext cx="4565284" cy="1751768"/>
              <a:chOff x="2796412" y="3420491"/>
              <a:chExt cx="4565284" cy="1751768"/>
            </a:xfrm>
          </p:grpSpPr>
          <p:sp>
            <p:nvSpPr>
              <p:cNvPr id="4" name="Freeform 3"/>
              <p:cNvSpPr/>
              <p:nvPr/>
            </p:nvSpPr>
            <p:spPr>
              <a:xfrm>
                <a:off x="2796412" y="3420557"/>
                <a:ext cx="4565284" cy="1751702"/>
              </a:xfrm>
              <a:custGeom>
                <a:avLst/>
                <a:gdLst/>
                <a:ahLst/>
                <a:cxnLst/>
                <a:rect l="0" t="0" r="0" b="0"/>
                <a:pathLst>
                  <a:path w="4565284" h="1751702">
                    <a:moveTo>
                      <a:pt x="0" y="0"/>
                    </a:moveTo>
                    <a:lnTo>
                      <a:pt x="4565283" y="0"/>
                    </a:lnTo>
                    <a:lnTo>
                      <a:pt x="4565283" y="1751701"/>
                    </a:lnTo>
                    <a:lnTo>
                      <a:pt x="0" y="175170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>
                <a:off x="3140583" y="3420491"/>
                <a:ext cx="3818509" cy="369824"/>
                <a:chOff x="3140583" y="3420491"/>
                <a:chExt cx="3818509" cy="369824"/>
              </a:xfrm>
            </p:grpSpPr>
            <p:cxnSp>
              <p:nvCxnSpPr>
                <p:cNvPr id="5" name="Straight Connector 4"/>
                <p:cNvCxnSpPr/>
                <p:nvPr/>
              </p:nvCxnSpPr>
              <p:spPr>
                <a:xfrm>
                  <a:off x="3140583" y="3420491"/>
                  <a:ext cx="0" cy="369824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3904234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4668012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5431663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6195314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6959092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TextBox 11"/>
              <p:cNvSpPr txBox="1"/>
              <p:nvPr/>
            </p:nvSpPr>
            <p:spPr>
              <a:xfrm>
                <a:off x="2946400" y="4305300"/>
                <a:ext cx="1098753" cy="75405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4300" b="0" i="0" u="none" baseline="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9260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0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6880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1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462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2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224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3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9994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4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748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5</a:t>
                </a:r>
              </a:p>
            </p:txBody>
          </p:sp>
        </p:grpSp>
        <p:cxnSp>
          <p:nvCxnSpPr>
            <p:cNvPr id="20" name="Straight Connector 19"/>
            <p:cNvCxnSpPr/>
            <p:nvPr/>
          </p:nvCxnSpPr>
          <p:spPr>
            <a:xfrm>
              <a:off x="3140583" y="2376338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6959473" y="2376338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9CFF0DE-7AB0-72F5-88D5-B70C9BFCE385}"/>
              </a:ext>
            </a:extLst>
          </p:cNvPr>
          <p:cNvSpPr txBox="1"/>
          <p:nvPr/>
        </p:nvSpPr>
        <p:spPr>
          <a:xfrm>
            <a:off x="-80386" y="5943600"/>
            <a:ext cx="10530671" cy="50840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Les flèches sont à une distance de ____ </a:t>
            </a:r>
            <a:r>
              <a:rPr lang="fr-ca" sz="26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90634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9E038173-1402-1C8C-1799-0FE43593AC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324" y="2216658"/>
            <a:ext cx="6245352" cy="200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5980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44500"/>
            <a:ext cx="665629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distance sépare les flèches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796412" y="2366724"/>
            <a:ext cx="4565284" cy="2805535"/>
            <a:chOff x="2796412" y="2366724"/>
            <a:chExt cx="4565284" cy="2805535"/>
          </a:xfrm>
        </p:grpSpPr>
        <p:grpSp>
          <p:nvGrpSpPr>
            <p:cNvPr id="19" name="Group 18"/>
            <p:cNvGrpSpPr/>
            <p:nvPr/>
          </p:nvGrpSpPr>
          <p:grpSpPr>
            <a:xfrm>
              <a:off x="2796412" y="3420491"/>
              <a:ext cx="4565284" cy="1751768"/>
              <a:chOff x="2796412" y="3420491"/>
              <a:chExt cx="4565284" cy="1751768"/>
            </a:xfrm>
          </p:grpSpPr>
          <p:sp>
            <p:nvSpPr>
              <p:cNvPr id="4" name="Freeform 3"/>
              <p:cNvSpPr/>
              <p:nvPr/>
            </p:nvSpPr>
            <p:spPr>
              <a:xfrm>
                <a:off x="2796412" y="3420557"/>
                <a:ext cx="4565284" cy="1751702"/>
              </a:xfrm>
              <a:custGeom>
                <a:avLst/>
                <a:gdLst/>
                <a:ahLst/>
                <a:cxnLst/>
                <a:rect l="0" t="0" r="0" b="0"/>
                <a:pathLst>
                  <a:path w="4565284" h="1751702">
                    <a:moveTo>
                      <a:pt x="0" y="0"/>
                    </a:moveTo>
                    <a:lnTo>
                      <a:pt x="4565283" y="0"/>
                    </a:lnTo>
                    <a:lnTo>
                      <a:pt x="4565283" y="1751701"/>
                    </a:lnTo>
                    <a:lnTo>
                      <a:pt x="0" y="175170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>
                <a:off x="3140583" y="3420491"/>
                <a:ext cx="3818509" cy="369824"/>
                <a:chOff x="3140583" y="3420491"/>
                <a:chExt cx="3818509" cy="369824"/>
              </a:xfrm>
            </p:grpSpPr>
            <p:cxnSp>
              <p:nvCxnSpPr>
                <p:cNvPr id="5" name="Straight Connector 4"/>
                <p:cNvCxnSpPr/>
                <p:nvPr/>
              </p:nvCxnSpPr>
              <p:spPr>
                <a:xfrm>
                  <a:off x="3140583" y="3420491"/>
                  <a:ext cx="0" cy="369824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3904234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4668012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5431663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6195314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6959092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TextBox 11"/>
              <p:cNvSpPr txBox="1"/>
              <p:nvPr/>
            </p:nvSpPr>
            <p:spPr>
              <a:xfrm>
                <a:off x="2946400" y="4305300"/>
                <a:ext cx="1098753" cy="75405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4300" b="0" i="0" u="none" baseline="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9260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0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6880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1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462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2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224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3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9994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4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748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5</a:t>
                </a:r>
              </a:p>
            </p:txBody>
          </p:sp>
        </p:grpSp>
        <p:cxnSp>
          <p:nvCxnSpPr>
            <p:cNvPr id="20" name="Straight Connector 19"/>
            <p:cNvCxnSpPr/>
            <p:nvPr/>
          </p:nvCxnSpPr>
          <p:spPr>
            <a:xfrm>
              <a:off x="3902583" y="2366724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6959473" y="2366724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1597EB4D-AD5F-7C10-7872-8BC52DAFD9D0}"/>
              </a:ext>
            </a:extLst>
          </p:cNvPr>
          <p:cNvSpPr txBox="1"/>
          <p:nvPr/>
        </p:nvSpPr>
        <p:spPr>
          <a:xfrm>
            <a:off x="-80386" y="5943600"/>
            <a:ext cx="10530671" cy="50840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Les flèches sont à une distance de ____ </a:t>
            </a:r>
            <a:r>
              <a:rPr lang="fr-ca" sz="26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626301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44500"/>
            <a:ext cx="665629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distance sépare les flèches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796412" y="2385963"/>
            <a:ext cx="4565284" cy="2786296"/>
            <a:chOff x="2796412" y="2385963"/>
            <a:chExt cx="4565284" cy="2786296"/>
          </a:xfrm>
        </p:grpSpPr>
        <p:grpSp>
          <p:nvGrpSpPr>
            <p:cNvPr id="19" name="Group 18"/>
            <p:cNvGrpSpPr/>
            <p:nvPr/>
          </p:nvGrpSpPr>
          <p:grpSpPr>
            <a:xfrm>
              <a:off x="2796412" y="3420491"/>
              <a:ext cx="4565284" cy="1751768"/>
              <a:chOff x="2796412" y="3420491"/>
              <a:chExt cx="4565284" cy="1751768"/>
            </a:xfrm>
          </p:grpSpPr>
          <p:sp>
            <p:nvSpPr>
              <p:cNvPr id="4" name="Freeform 3"/>
              <p:cNvSpPr/>
              <p:nvPr/>
            </p:nvSpPr>
            <p:spPr>
              <a:xfrm>
                <a:off x="2796412" y="3420557"/>
                <a:ext cx="4565284" cy="1751702"/>
              </a:xfrm>
              <a:custGeom>
                <a:avLst/>
                <a:gdLst/>
                <a:ahLst/>
                <a:cxnLst/>
                <a:rect l="0" t="0" r="0" b="0"/>
                <a:pathLst>
                  <a:path w="4565284" h="1751702">
                    <a:moveTo>
                      <a:pt x="0" y="0"/>
                    </a:moveTo>
                    <a:lnTo>
                      <a:pt x="4565283" y="0"/>
                    </a:lnTo>
                    <a:lnTo>
                      <a:pt x="4565283" y="1751701"/>
                    </a:lnTo>
                    <a:lnTo>
                      <a:pt x="0" y="175170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>
                <a:off x="3140583" y="3420491"/>
                <a:ext cx="3818509" cy="369824"/>
                <a:chOff x="3140583" y="3420491"/>
                <a:chExt cx="3818509" cy="369824"/>
              </a:xfrm>
            </p:grpSpPr>
            <p:cxnSp>
              <p:nvCxnSpPr>
                <p:cNvPr id="5" name="Straight Connector 4"/>
                <p:cNvCxnSpPr/>
                <p:nvPr/>
              </p:nvCxnSpPr>
              <p:spPr>
                <a:xfrm>
                  <a:off x="3140583" y="3420491"/>
                  <a:ext cx="0" cy="369824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3904234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4668012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5431663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6195314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6959092" y="3420491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TextBox 11"/>
              <p:cNvSpPr txBox="1"/>
              <p:nvPr/>
            </p:nvSpPr>
            <p:spPr>
              <a:xfrm>
                <a:off x="2946400" y="4305300"/>
                <a:ext cx="1098753" cy="75405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4300" b="0" i="0" u="none" baseline="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9260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0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6880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1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462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2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224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3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9994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4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748780" y="38735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5</a:t>
                </a:r>
              </a:p>
            </p:txBody>
          </p:sp>
        </p:grpSp>
        <p:cxnSp>
          <p:nvCxnSpPr>
            <p:cNvPr id="20" name="Straight Connector 19"/>
            <p:cNvCxnSpPr/>
            <p:nvPr/>
          </p:nvCxnSpPr>
          <p:spPr>
            <a:xfrm>
              <a:off x="4664583" y="2385963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6959473" y="2385963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46CA4D7D-8DFA-ED19-34EB-B91B7EAC929B}"/>
              </a:ext>
            </a:extLst>
          </p:cNvPr>
          <p:cNvSpPr txBox="1"/>
          <p:nvPr/>
        </p:nvSpPr>
        <p:spPr>
          <a:xfrm>
            <a:off x="-80386" y="5943600"/>
            <a:ext cx="10530671" cy="50840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Les flèches sont à une distance de ____ </a:t>
            </a:r>
            <a:r>
              <a:rPr lang="fr-ca" sz="26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569587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44500"/>
            <a:ext cx="657608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distance sépare les flèches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1327150" y="2366713"/>
            <a:ext cx="7505701" cy="2716646"/>
            <a:chOff x="1327150" y="2366713"/>
            <a:chExt cx="7505701" cy="2716646"/>
          </a:xfrm>
        </p:grpSpPr>
        <p:grpSp>
          <p:nvGrpSpPr>
            <p:cNvPr id="27" name="Group 26"/>
            <p:cNvGrpSpPr/>
            <p:nvPr/>
          </p:nvGrpSpPr>
          <p:grpSpPr>
            <a:xfrm>
              <a:off x="1327150" y="3410816"/>
              <a:ext cx="7505701" cy="1672543"/>
              <a:chOff x="1327150" y="3410816"/>
              <a:chExt cx="7505701" cy="1672543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639824" y="3423412"/>
                <a:ext cx="3818509" cy="369824"/>
                <a:chOff x="1639824" y="3423412"/>
                <a:chExt cx="3818509" cy="369824"/>
              </a:xfrm>
            </p:grpSpPr>
            <p:cxnSp>
              <p:nvCxnSpPr>
                <p:cNvPr id="4" name="Straight Connector 3"/>
                <p:cNvCxnSpPr/>
                <p:nvPr/>
              </p:nvCxnSpPr>
              <p:spPr>
                <a:xfrm>
                  <a:off x="1639824" y="3423412"/>
                  <a:ext cx="0" cy="369824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Straight Connector 4"/>
                <p:cNvCxnSpPr/>
                <p:nvPr/>
              </p:nvCxnSpPr>
              <p:spPr>
                <a:xfrm>
                  <a:off x="2403475" y="34234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3167253" y="34234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3930904" y="34234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4694555" y="34234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5458333" y="34234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" name="TextBox 10"/>
              <p:cNvSpPr txBox="1"/>
              <p:nvPr/>
            </p:nvSpPr>
            <p:spPr>
              <a:xfrm>
                <a:off x="1440180" y="38354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0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202180" y="38354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1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976880" y="38354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2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738880" y="38354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3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513580" y="38354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4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262880" y="38354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5</a:t>
                </a:r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1327150" y="3410816"/>
                <a:ext cx="7505701" cy="1672543"/>
              </a:xfrm>
              <a:custGeom>
                <a:avLst/>
                <a:gdLst/>
                <a:ahLst/>
                <a:cxnLst/>
                <a:rect l="0" t="0" r="0" b="0"/>
                <a:pathLst>
                  <a:path w="7505701" h="1672543">
                    <a:moveTo>
                      <a:pt x="0" y="0"/>
                    </a:moveTo>
                    <a:lnTo>
                      <a:pt x="7505700" y="0"/>
                    </a:lnTo>
                    <a:lnTo>
                      <a:pt x="7505700" y="1672542"/>
                    </a:lnTo>
                    <a:lnTo>
                      <a:pt x="0" y="167254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460500" y="4267200"/>
                <a:ext cx="1068578" cy="73866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4200" b="0" i="0" u="none" baseline="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>
                <a:off x="6221984" y="3423412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6985762" y="3423412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7749413" y="3423412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8513064" y="3423412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>
                <a:off x="6024880" y="38354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6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786880" y="38354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7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561580" y="38354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8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8323580" y="3835400"/>
                <a:ext cx="415519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9</a:t>
                </a:r>
              </a:p>
            </p:txBody>
          </p:sp>
        </p:grpSp>
        <p:cxnSp>
          <p:nvCxnSpPr>
            <p:cNvPr id="28" name="Straight Connector 27"/>
            <p:cNvCxnSpPr/>
            <p:nvPr/>
          </p:nvCxnSpPr>
          <p:spPr>
            <a:xfrm>
              <a:off x="1629283" y="2366713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203623" y="2366713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250FA566-45FE-F28D-1607-D83B54F0F72D}"/>
              </a:ext>
            </a:extLst>
          </p:cNvPr>
          <p:cNvSpPr txBox="1"/>
          <p:nvPr/>
        </p:nvSpPr>
        <p:spPr>
          <a:xfrm>
            <a:off x="-80386" y="5943600"/>
            <a:ext cx="10530671" cy="50840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Les flèches sont à une distance de ____ </a:t>
            </a:r>
            <a:r>
              <a:rPr lang="fr-ca" sz="26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190620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44500"/>
            <a:ext cx="647776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distance sépare les flèches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1327150" y="2366713"/>
            <a:ext cx="7505701" cy="2716646"/>
            <a:chOff x="1327150" y="2366713"/>
            <a:chExt cx="7505701" cy="2716646"/>
          </a:xfrm>
        </p:grpSpPr>
        <p:grpSp>
          <p:nvGrpSpPr>
            <p:cNvPr id="27" name="Group 26"/>
            <p:cNvGrpSpPr/>
            <p:nvPr/>
          </p:nvGrpSpPr>
          <p:grpSpPr>
            <a:xfrm>
              <a:off x="1327150" y="3410816"/>
              <a:ext cx="7505701" cy="1672543"/>
              <a:chOff x="1327150" y="3410816"/>
              <a:chExt cx="7505701" cy="1672543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639824" y="3423412"/>
                <a:ext cx="3818509" cy="369824"/>
                <a:chOff x="1639824" y="3423412"/>
                <a:chExt cx="3818509" cy="369824"/>
              </a:xfrm>
            </p:grpSpPr>
            <p:cxnSp>
              <p:nvCxnSpPr>
                <p:cNvPr id="4" name="Straight Connector 3"/>
                <p:cNvCxnSpPr/>
                <p:nvPr/>
              </p:nvCxnSpPr>
              <p:spPr>
                <a:xfrm>
                  <a:off x="1639824" y="3423412"/>
                  <a:ext cx="0" cy="369824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Straight Connector 4"/>
                <p:cNvCxnSpPr/>
                <p:nvPr/>
              </p:nvCxnSpPr>
              <p:spPr>
                <a:xfrm>
                  <a:off x="2403475" y="34234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3167253" y="34234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3930904" y="34234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4694555" y="34234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5458333" y="34234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" name="TextBox 10"/>
              <p:cNvSpPr txBox="1"/>
              <p:nvPr/>
            </p:nvSpPr>
            <p:spPr>
              <a:xfrm>
                <a:off x="14401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0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2021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1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9768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2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7388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3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5135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4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2628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5</a:t>
                </a:r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1327150" y="3410816"/>
                <a:ext cx="7505701" cy="1672543"/>
              </a:xfrm>
              <a:custGeom>
                <a:avLst/>
                <a:gdLst/>
                <a:ahLst/>
                <a:cxnLst/>
                <a:rect l="0" t="0" r="0" b="0"/>
                <a:pathLst>
                  <a:path w="7505701" h="1672543">
                    <a:moveTo>
                      <a:pt x="0" y="0"/>
                    </a:moveTo>
                    <a:lnTo>
                      <a:pt x="7505700" y="0"/>
                    </a:lnTo>
                    <a:lnTo>
                      <a:pt x="7505700" y="1672542"/>
                    </a:lnTo>
                    <a:lnTo>
                      <a:pt x="0" y="167254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460500" y="4267200"/>
                <a:ext cx="1068578" cy="73866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4200" b="0" i="0" u="none" baseline="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>
                <a:off x="6221984" y="3423412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6985762" y="3423412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7749413" y="3423412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8513064" y="3423412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>
                <a:off x="60248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6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7868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7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5615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8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83235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9</a:t>
                </a:r>
              </a:p>
            </p:txBody>
          </p:sp>
        </p:grpSp>
        <p:cxnSp>
          <p:nvCxnSpPr>
            <p:cNvPr id="28" name="Straight Connector 27"/>
            <p:cNvCxnSpPr/>
            <p:nvPr/>
          </p:nvCxnSpPr>
          <p:spPr>
            <a:xfrm>
              <a:off x="1629283" y="2366713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746873" y="2366713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23157E4B-C439-E462-1ACA-CCA31B016156}"/>
              </a:ext>
            </a:extLst>
          </p:cNvPr>
          <p:cNvSpPr txBox="1"/>
          <p:nvPr/>
        </p:nvSpPr>
        <p:spPr>
          <a:xfrm>
            <a:off x="-80386" y="5943600"/>
            <a:ext cx="10530671" cy="50840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Les flèches sont à une distance de ____ </a:t>
            </a:r>
            <a:r>
              <a:rPr lang="fr-ca" sz="26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340026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44500"/>
            <a:ext cx="766131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distance sépare les flèches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1327150" y="2366713"/>
            <a:ext cx="7505701" cy="2716646"/>
            <a:chOff x="1327150" y="2366713"/>
            <a:chExt cx="7505701" cy="2716646"/>
          </a:xfrm>
        </p:grpSpPr>
        <p:grpSp>
          <p:nvGrpSpPr>
            <p:cNvPr id="27" name="Group 26"/>
            <p:cNvGrpSpPr/>
            <p:nvPr/>
          </p:nvGrpSpPr>
          <p:grpSpPr>
            <a:xfrm>
              <a:off x="1327150" y="3410816"/>
              <a:ext cx="7505701" cy="1672543"/>
              <a:chOff x="1327150" y="3410816"/>
              <a:chExt cx="7505701" cy="1672543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639824" y="3423412"/>
                <a:ext cx="3818509" cy="369824"/>
                <a:chOff x="1639824" y="3423412"/>
                <a:chExt cx="3818509" cy="369824"/>
              </a:xfrm>
            </p:grpSpPr>
            <p:cxnSp>
              <p:nvCxnSpPr>
                <p:cNvPr id="4" name="Straight Connector 3"/>
                <p:cNvCxnSpPr/>
                <p:nvPr/>
              </p:nvCxnSpPr>
              <p:spPr>
                <a:xfrm>
                  <a:off x="1639824" y="3423412"/>
                  <a:ext cx="0" cy="369824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Straight Connector 4"/>
                <p:cNvCxnSpPr/>
                <p:nvPr/>
              </p:nvCxnSpPr>
              <p:spPr>
                <a:xfrm>
                  <a:off x="2403475" y="34234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3167253" y="34234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3930904" y="34234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4694555" y="34234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5458333" y="34234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" name="TextBox 10"/>
              <p:cNvSpPr txBox="1"/>
              <p:nvPr/>
            </p:nvSpPr>
            <p:spPr>
              <a:xfrm>
                <a:off x="14401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0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2021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1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9768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2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7388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3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5135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4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2628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5</a:t>
                </a:r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1327150" y="3410816"/>
                <a:ext cx="7505701" cy="1672543"/>
              </a:xfrm>
              <a:custGeom>
                <a:avLst/>
                <a:gdLst/>
                <a:ahLst/>
                <a:cxnLst/>
                <a:rect l="0" t="0" r="0" b="0"/>
                <a:pathLst>
                  <a:path w="7505701" h="1672543">
                    <a:moveTo>
                      <a:pt x="0" y="0"/>
                    </a:moveTo>
                    <a:lnTo>
                      <a:pt x="7505700" y="0"/>
                    </a:lnTo>
                    <a:lnTo>
                      <a:pt x="7505700" y="1672542"/>
                    </a:lnTo>
                    <a:lnTo>
                      <a:pt x="0" y="167254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460500" y="4267200"/>
                <a:ext cx="1068578" cy="73866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4200" b="0" i="0" u="none" baseline="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>
                <a:off x="6221984" y="3423412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6985762" y="3423412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7749413" y="3423412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8513064" y="3423412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>
                <a:off x="60248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6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7868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7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5615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8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8323580" y="38354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9</a:t>
                </a:r>
              </a:p>
            </p:txBody>
          </p:sp>
        </p:grpSp>
        <p:cxnSp>
          <p:nvCxnSpPr>
            <p:cNvPr id="28" name="Straight Connector 27"/>
            <p:cNvCxnSpPr/>
            <p:nvPr/>
          </p:nvCxnSpPr>
          <p:spPr>
            <a:xfrm>
              <a:off x="3158236" y="2366713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203623" y="2366713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00824FCE-415C-F6D2-7CAD-02578961D12D}"/>
              </a:ext>
            </a:extLst>
          </p:cNvPr>
          <p:cNvSpPr txBox="1"/>
          <p:nvPr/>
        </p:nvSpPr>
        <p:spPr>
          <a:xfrm>
            <a:off x="-80386" y="5943600"/>
            <a:ext cx="10530671" cy="50840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Les flèches sont à une distance de ____ </a:t>
            </a:r>
            <a:r>
              <a:rPr lang="fr-ca" sz="26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402648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44500"/>
            <a:ext cx="8587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Quelle distance sépare les deux flèches noires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78280" y="5067300"/>
            <a:ext cx="721614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Les deux flèches noires sont à une distance de ____ </a:t>
            </a:r>
            <a:r>
              <a:rPr lang="fr-ca" sz="27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1327150" y="1906438"/>
            <a:ext cx="7505701" cy="2707021"/>
            <a:chOff x="1327150" y="1906438"/>
            <a:chExt cx="7505701" cy="2707021"/>
          </a:xfrm>
        </p:grpSpPr>
        <p:grpSp>
          <p:nvGrpSpPr>
            <p:cNvPr id="27" name="Group 26"/>
            <p:cNvGrpSpPr/>
            <p:nvPr/>
          </p:nvGrpSpPr>
          <p:grpSpPr>
            <a:xfrm>
              <a:off x="1327150" y="2940916"/>
              <a:ext cx="7505701" cy="1672543"/>
              <a:chOff x="1327150" y="2940916"/>
              <a:chExt cx="7505701" cy="1672543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639824" y="2953512"/>
                <a:ext cx="3818509" cy="369824"/>
                <a:chOff x="1639824" y="2953512"/>
                <a:chExt cx="3818509" cy="369824"/>
              </a:xfrm>
            </p:grpSpPr>
            <p:cxnSp>
              <p:nvCxnSpPr>
                <p:cNvPr id="4" name="Straight Connector 3"/>
                <p:cNvCxnSpPr/>
                <p:nvPr/>
              </p:nvCxnSpPr>
              <p:spPr>
                <a:xfrm>
                  <a:off x="1639824" y="2953512"/>
                  <a:ext cx="0" cy="369824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Straight Connector 4"/>
                <p:cNvCxnSpPr/>
                <p:nvPr/>
              </p:nvCxnSpPr>
              <p:spPr>
                <a:xfrm>
                  <a:off x="2403475" y="29535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3167253" y="29535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3930904" y="29535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4694555" y="29535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5458333" y="2953512"/>
                  <a:ext cx="0" cy="36969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" name="TextBox 10"/>
              <p:cNvSpPr txBox="1"/>
              <p:nvPr/>
            </p:nvSpPr>
            <p:spPr>
              <a:xfrm>
                <a:off x="1440180" y="33655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0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202180" y="33655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1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976880" y="33655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2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738880" y="33655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3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513580" y="33655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4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262880" y="33655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5</a:t>
                </a:r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1327150" y="2940916"/>
                <a:ext cx="7505701" cy="1672543"/>
              </a:xfrm>
              <a:custGeom>
                <a:avLst/>
                <a:gdLst/>
                <a:ahLst/>
                <a:cxnLst/>
                <a:rect l="0" t="0" r="0" b="0"/>
                <a:pathLst>
                  <a:path w="7505701" h="1672543">
                    <a:moveTo>
                      <a:pt x="0" y="0"/>
                    </a:moveTo>
                    <a:lnTo>
                      <a:pt x="7505700" y="0"/>
                    </a:lnTo>
                    <a:lnTo>
                      <a:pt x="7505700" y="1672542"/>
                    </a:lnTo>
                    <a:lnTo>
                      <a:pt x="0" y="167254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460500" y="3797300"/>
                <a:ext cx="1068578" cy="73866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4200" b="0" i="0" u="none" baseline="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>
                <a:off x="6221984" y="2953512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6985762" y="2953512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7749413" y="2953512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8513064" y="2953512"/>
                <a:ext cx="0" cy="36969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>
                <a:off x="6024880" y="33655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6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786880" y="33655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7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561580" y="33655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8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8323580" y="3365500"/>
                <a:ext cx="415544" cy="50783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9</a:t>
                </a:r>
              </a:p>
            </p:txBody>
          </p:sp>
        </p:grpSp>
        <p:cxnSp>
          <p:nvCxnSpPr>
            <p:cNvPr id="28" name="Straight Connector 27"/>
            <p:cNvCxnSpPr/>
            <p:nvPr/>
          </p:nvCxnSpPr>
          <p:spPr>
            <a:xfrm>
              <a:off x="1629283" y="1906438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965623" y="1906438"/>
              <a:ext cx="0" cy="941451"/>
            </a:xfrm>
            <a:prstGeom prst="line">
              <a:avLst/>
            </a:prstGeom>
            <a:ln w="1270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5460873" y="1906438"/>
              <a:ext cx="0" cy="941451"/>
            </a:xfrm>
            <a:prstGeom prst="line">
              <a:avLst/>
            </a:prstGeom>
            <a:ln w="127000" cap="flat" cmpd="sng" algn="ctr">
              <a:solidFill>
                <a:srgbClr val="FF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508000" y="6362700"/>
            <a:ext cx="8587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Quelle distance sépare la première flèche noire de la flèche rouge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5953B08-6137-4B12-8D7F-AFB76B2BAFD0}"/>
              </a:ext>
            </a:extLst>
          </p:cNvPr>
          <p:cNvCxnSpPr/>
          <p:nvPr/>
        </p:nvCxnSpPr>
        <p:spPr>
          <a:xfrm>
            <a:off x="0" y="609083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7050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469900"/>
            <a:ext cx="930389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Est-ce une bonne façon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mesurer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une ligne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519680" y="2352380"/>
            <a:ext cx="4422819" cy="1846467"/>
            <a:chOff x="2519680" y="2352380"/>
            <a:chExt cx="4422819" cy="1846467"/>
          </a:xfrm>
        </p:grpSpPr>
        <p:grpSp>
          <p:nvGrpSpPr>
            <p:cNvPr id="20" name="Group 19"/>
            <p:cNvGrpSpPr/>
            <p:nvPr/>
          </p:nvGrpSpPr>
          <p:grpSpPr>
            <a:xfrm>
              <a:off x="2519680" y="2719832"/>
              <a:ext cx="4422819" cy="1479015"/>
              <a:chOff x="2519680" y="2719832"/>
              <a:chExt cx="4422819" cy="1479015"/>
            </a:xfrm>
          </p:grpSpPr>
          <p:sp>
            <p:nvSpPr>
              <p:cNvPr id="3" name="Freeform 2"/>
              <p:cNvSpPr/>
              <p:nvPr/>
            </p:nvSpPr>
            <p:spPr>
              <a:xfrm>
                <a:off x="2519680" y="2719832"/>
                <a:ext cx="4422819" cy="1431200"/>
              </a:xfrm>
              <a:custGeom>
                <a:avLst/>
                <a:gdLst/>
                <a:ahLst/>
                <a:cxnLst/>
                <a:rect l="0" t="0" r="0" b="0"/>
                <a:pathLst>
                  <a:path w="4422819" h="1431200">
                    <a:moveTo>
                      <a:pt x="0" y="0"/>
                    </a:moveTo>
                    <a:lnTo>
                      <a:pt x="4422818" y="0"/>
                    </a:lnTo>
                    <a:lnTo>
                      <a:pt x="4422818" y="1431199"/>
                    </a:lnTo>
                    <a:lnTo>
                      <a:pt x="0" y="143119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cxnSp>
            <p:nvCxnSpPr>
              <p:cNvPr id="4" name="Straight Connector 3"/>
              <p:cNvCxnSpPr/>
              <p:nvPr/>
            </p:nvCxnSpPr>
            <p:spPr>
              <a:xfrm>
                <a:off x="2800604" y="2719832"/>
                <a:ext cx="0" cy="301879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Straight Connector 4"/>
              <p:cNvCxnSpPr/>
              <p:nvPr/>
            </p:nvCxnSpPr>
            <p:spPr>
              <a:xfrm>
                <a:off x="3424047" y="2719832"/>
                <a:ext cx="0" cy="301879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>
                <a:off x="4047363" y="2719832"/>
                <a:ext cx="0" cy="301752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4670806" y="2719832"/>
                <a:ext cx="0" cy="301752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5294122" y="2719832"/>
                <a:ext cx="0" cy="301752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5917565" y="2719832"/>
                <a:ext cx="0" cy="301752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/>
              <p:cNvSpPr txBox="1"/>
              <p:nvPr/>
            </p:nvSpPr>
            <p:spPr>
              <a:xfrm>
                <a:off x="2654300" y="3492500"/>
                <a:ext cx="937031" cy="70634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3500" b="0" i="0" u="none" baseline="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6540881" y="2719832"/>
                <a:ext cx="0" cy="301879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" name="Group 18"/>
              <p:cNvGrpSpPr/>
              <p:nvPr/>
            </p:nvGrpSpPr>
            <p:grpSpPr>
              <a:xfrm>
                <a:off x="2595880" y="3086100"/>
                <a:ext cx="4149319" cy="583558"/>
                <a:chOff x="2595880" y="3086100"/>
                <a:chExt cx="4149319" cy="583558"/>
              </a:xfrm>
            </p:grpSpPr>
            <p:sp>
              <p:nvSpPr>
                <p:cNvPr id="12" name="TextBox 11"/>
                <p:cNvSpPr txBox="1"/>
                <p:nvPr/>
              </p:nvSpPr>
              <p:spPr>
                <a:xfrm>
                  <a:off x="2595880" y="3086100"/>
                  <a:ext cx="415519" cy="58355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800" b="0" i="0" u="none" baseline="0">
                      <a:solidFill>
                        <a:srgbClr val="000000"/>
                      </a:solidFill>
                      <a:latin typeface="Century Gothic"/>
                    </a:rPr>
                    <a:t>0</a:t>
                  </a: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3218180" y="3086100"/>
                  <a:ext cx="415519" cy="58355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800" b="0" i="0" u="none" baseline="0">
                      <a:solidFill>
                        <a:srgbClr val="000000"/>
                      </a:solidFill>
                      <a:latin typeface="Century Gothic"/>
                    </a:rPr>
                    <a:t>1</a:t>
                  </a: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3840480" y="3086100"/>
                  <a:ext cx="415519" cy="58355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800" b="0" i="0" u="none" baseline="0">
                      <a:solidFill>
                        <a:srgbClr val="000000"/>
                      </a:solidFill>
                      <a:latin typeface="Century Gothic"/>
                    </a:rPr>
                    <a:t>2</a:t>
                  </a: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4462780" y="3086100"/>
                  <a:ext cx="415519" cy="58355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800" b="0" i="0" u="none" baseline="0">
                      <a:solidFill>
                        <a:srgbClr val="000000"/>
                      </a:solidFill>
                      <a:latin typeface="Century Gothic"/>
                    </a:rPr>
                    <a:t>3</a:t>
                  </a: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5085080" y="3086100"/>
                  <a:ext cx="415519" cy="58355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800" b="0" i="0" u="none" baseline="0">
                      <a:solidFill>
                        <a:srgbClr val="000000"/>
                      </a:solidFill>
                      <a:latin typeface="Century Gothic"/>
                    </a:rPr>
                    <a:t>4</a:t>
                  </a: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5707380" y="3086100"/>
                  <a:ext cx="415519" cy="58355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800" b="0" i="0" u="none" baseline="0">
                      <a:solidFill>
                        <a:srgbClr val="000000"/>
                      </a:solidFill>
                      <a:latin typeface="Century Gothic"/>
                    </a:rPr>
                    <a:t>5</a:t>
                  </a: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6329680" y="3086100"/>
                  <a:ext cx="415519" cy="58355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800" b="0" i="0" u="none" baseline="0">
                      <a:solidFill>
                        <a:srgbClr val="000000"/>
                      </a:solidFill>
                      <a:latin typeface="Century Gothic"/>
                    </a:rPr>
                    <a:t>6</a:t>
                  </a:r>
                </a:p>
              </p:txBody>
            </p:sp>
          </p:grpSp>
        </p:grpSp>
        <p:sp>
          <p:nvSpPr>
            <p:cNvPr id="21" name="Freeform 20"/>
            <p:cNvSpPr/>
            <p:nvPr/>
          </p:nvSpPr>
          <p:spPr>
            <a:xfrm>
              <a:off x="2519680" y="2352380"/>
              <a:ext cx="3399359" cy="213953"/>
            </a:xfrm>
            <a:custGeom>
              <a:avLst/>
              <a:gdLst/>
              <a:ahLst/>
              <a:cxnLst/>
              <a:rect l="0" t="0" r="0" b="0"/>
              <a:pathLst>
                <a:path w="3399359" h="213953">
                  <a:moveTo>
                    <a:pt x="0" y="0"/>
                  </a:moveTo>
                  <a:lnTo>
                    <a:pt x="3399358" y="0"/>
                  </a:lnTo>
                  <a:lnTo>
                    <a:pt x="3399358" y="213952"/>
                  </a:lnTo>
                  <a:lnTo>
                    <a:pt x="0" y="213952"/>
                  </a:lnTo>
                  <a:close/>
                </a:path>
              </a:pathLst>
            </a:custGeom>
            <a:solidFill>
              <a:srgbClr val="808080"/>
            </a:solidFill>
            <a:ln w="127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520700" y="5308600"/>
            <a:ext cx="9303893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L’objet doit être aligné sur le chiffre </a:t>
            </a:r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</a:rPr>
              <a:t>0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et non pas sur l’extrémité de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règle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.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2169BDB-62A5-4C8B-886B-7C9C3B8CA149}"/>
              </a:ext>
            </a:extLst>
          </p:cNvPr>
          <p:cNvCxnSpPr/>
          <p:nvPr/>
        </p:nvCxnSpPr>
        <p:spPr>
          <a:xfrm>
            <a:off x="0" y="505244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1736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792" y="251250"/>
            <a:ext cx="7583575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Indiquez par geste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longueur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la ligne en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centimètres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1777898" y="1221449"/>
            <a:ext cx="3784500" cy="1538434"/>
            <a:chOff x="1777898" y="1221449"/>
            <a:chExt cx="3784500" cy="1538434"/>
          </a:xfrm>
        </p:grpSpPr>
        <p:grpSp>
          <p:nvGrpSpPr>
            <p:cNvPr id="23" name="Group 22"/>
            <p:cNvGrpSpPr/>
            <p:nvPr/>
          </p:nvGrpSpPr>
          <p:grpSpPr>
            <a:xfrm>
              <a:off x="1777898" y="1637284"/>
              <a:ext cx="3469118" cy="1122599"/>
              <a:chOff x="1777898" y="1637284"/>
              <a:chExt cx="3469118" cy="1122599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1777898" y="1637298"/>
                <a:ext cx="3469118" cy="1122585"/>
              </a:xfrm>
              <a:custGeom>
                <a:avLst/>
                <a:gdLst/>
                <a:ahLst/>
                <a:cxnLst/>
                <a:rect l="0" t="0" r="0" b="0"/>
                <a:pathLst>
                  <a:path w="3469118" h="1122585">
                    <a:moveTo>
                      <a:pt x="0" y="0"/>
                    </a:moveTo>
                    <a:lnTo>
                      <a:pt x="3469117" y="0"/>
                    </a:lnTo>
                    <a:lnTo>
                      <a:pt x="3469117" y="1122584"/>
                    </a:lnTo>
                    <a:lnTo>
                      <a:pt x="0" y="11225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1998218" y="1637284"/>
                <a:ext cx="0" cy="23685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2487295" y="1637284"/>
                <a:ext cx="0" cy="23685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2976118" y="1637284"/>
                <a:ext cx="0" cy="236728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3465195" y="1637284"/>
                <a:ext cx="0" cy="236728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3954145" y="1637284"/>
                <a:ext cx="0" cy="236728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4443095" y="1637284"/>
                <a:ext cx="0" cy="236728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1866900" y="2247900"/>
                <a:ext cx="782066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4932045" y="1637284"/>
                <a:ext cx="0" cy="23685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2" name="Group 21"/>
              <p:cNvGrpSpPr/>
              <p:nvPr/>
            </p:nvGrpSpPr>
            <p:grpSpPr>
              <a:xfrm>
                <a:off x="1854200" y="1930400"/>
                <a:ext cx="3215284" cy="338554"/>
                <a:chOff x="1854200" y="1930400"/>
                <a:chExt cx="3215284" cy="338554"/>
              </a:xfrm>
            </p:grpSpPr>
            <p:sp>
              <p:nvSpPr>
                <p:cNvPr id="15" name="TextBox 14"/>
                <p:cNvSpPr txBox="1"/>
                <p:nvPr/>
              </p:nvSpPr>
              <p:spPr>
                <a:xfrm>
                  <a:off x="1808480" y="1930400"/>
                  <a:ext cx="373024" cy="41549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100" b="0" i="0" u="none" baseline="0">
                      <a:solidFill>
                        <a:srgbClr val="000000"/>
                      </a:solidFill>
                      <a:latin typeface="Century Gothic"/>
                    </a:rPr>
                    <a:t>0</a:t>
                  </a: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2303780" y="1930400"/>
                  <a:ext cx="373024" cy="41549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100" b="0" i="0" u="none" baseline="0">
                      <a:solidFill>
                        <a:srgbClr val="000000"/>
                      </a:solidFill>
                      <a:latin typeface="Century Gothic"/>
                    </a:rPr>
                    <a:t>1</a:t>
                  </a: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2786380" y="1930400"/>
                  <a:ext cx="373024" cy="41549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100" b="0" i="0" u="none" baseline="0">
                      <a:solidFill>
                        <a:srgbClr val="000000"/>
                      </a:solidFill>
                      <a:latin typeface="Century Gothic"/>
                    </a:rPr>
                    <a:t>2</a:t>
                  </a: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3281680" y="1930400"/>
                  <a:ext cx="373024" cy="41549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100" b="0" i="0" u="none" baseline="0">
                      <a:solidFill>
                        <a:srgbClr val="000000"/>
                      </a:solidFill>
                      <a:latin typeface="Century Gothic"/>
                    </a:rPr>
                    <a:t>3</a:t>
                  </a: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3764280" y="1930400"/>
                  <a:ext cx="373024" cy="41549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100" b="0" i="0" u="none" baseline="0">
                      <a:solidFill>
                        <a:srgbClr val="000000"/>
                      </a:solidFill>
                      <a:latin typeface="Century Gothic"/>
                    </a:rPr>
                    <a:t>4</a:t>
                  </a: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4259580" y="1930400"/>
                  <a:ext cx="373024" cy="41549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100" b="0" i="0" u="none" baseline="0">
                      <a:solidFill>
                        <a:srgbClr val="000000"/>
                      </a:solidFill>
                      <a:latin typeface="Century Gothic"/>
                    </a:rPr>
                    <a:t>5</a:t>
                  </a: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4742180" y="1930400"/>
                  <a:ext cx="373024" cy="41549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100" b="0" i="0" u="none" baseline="0">
                      <a:solidFill>
                        <a:srgbClr val="000000"/>
                      </a:solidFill>
                      <a:latin typeface="Century Gothic"/>
                    </a:rPr>
                    <a:t>6</a:t>
                  </a:r>
                </a:p>
              </p:txBody>
            </p:sp>
          </p:grpSp>
        </p:grpSp>
        <p:sp>
          <p:nvSpPr>
            <p:cNvPr id="24" name="Freeform 23"/>
            <p:cNvSpPr/>
            <p:nvPr/>
          </p:nvSpPr>
          <p:spPr>
            <a:xfrm>
              <a:off x="1981098" y="1349080"/>
              <a:ext cx="2666352" cy="167818"/>
            </a:xfrm>
            <a:custGeom>
              <a:avLst/>
              <a:gdLst/>
              <a:ahLst/>
              <a:cxnLst/>
              <a:rect l="0" t="0" r="0" b="0"/>
              <a:pathLst>
                <a:path w="2666352" h="167818">
                  <a:moveTo>
                    <a:pt x="0" y="0"/>
                  </a:moveTo>
                  <a:lnTo>
                    <a:pt x="2666351" y="0"/>
                  </a:lnTo>
                  <a:lnTo>
                    <a:pt x="2666351" y="167817"/>
                  </a:lnTo>
                  <a:lnTo>
                    <a:pt x="0" y="167817"/>
                  </a:lnTo>
                  <a:close/>
                </a:path>
              </a:pathLst>
            </a:custGeom>
            <a:solidFill>
              <a:srgbClr val="808080"/>
            </a:solidFill>
            <a:ln w="127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4464667" y="1221449"/>
              <a:ext cx="1097731" cy="333549"/>
            </a:xfrm>
            <a:custGeom>
              <a:avLst/>
              <a:gdLst/>
              <a:ahLst/>
              <a:cxnLst/>
              <a:rect l="0" t="0" r="0" b="0"/>
              <a:pathLst>
                <a:path w="1097731" h="333549">
                  <a:moveTo>
                    <a:pt x="0" y="0"/>
                  </a:moveTo>
                  <a:lnTo>
                    <a:pt x="1097730" y="0"/>
                  </a:lnTo>
                  <a:lnTo>
                    <a:pt x="1097730" y="333548"/>
                  </a:lnTo>
                  <a:lnTo>
                    <a:pt x="0" y="333548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777898" y="5439938"/>
            <a:ext cx="3469120" cy="1493668"/>
            <a:chOff x="1777898" y="5439938"/>
            <a:chExt cx="3469120" cy="1493668"/>
          </a:xfrm>
        </p:grpSpPr>
        <p:grpSp>
          <p:nvGrpSpPr>
            <p:cNvPr id="44" name="Group 43"/>
            <p:cNvGrpSpPr/>
            <p:nvPr/>
          </p:nvGrpSpPr>
          <p:grpSpPr>
            <a:xfrm>
              <a:off x="1777898" y="5811012"/>
              <a:ext cx="3469120" cy="1122594"/>
              <a:chOff x="1777898" y="5811012"/>
              <a:chExt cx="3469120" cy="1122594"/>
            </a:xfrm>
          </p:grpSpPr>
          <p:sp>
            <p:nvSpPr>
              <p:cNvPr id="27" name="Freeform 26"/>
              <p:cNvSpPr/>
              <p:nvPr/>
            </p:nvSpPr>
            <p:spPr>
              <a:xfrm>
                <a:off x="1777898" y="5811022"/>
                <a:ext cx="3469120" cy="1122584"/>
              </a:xfrm>
              <a:custGeom>
                <a:avLst/>
                <a:gdLst/>
                <a:ahLst/>
                <a:cxnLst/>
                <a:rect l="0" t="0" r="0" b="0"/>
                <a:pathLst>
                  <a:path w="3469120" h="1122584">
                    <a:moveTo>
                      <a:pt x="0" y="0"/>
                    </a:moveTo>
                    <a:lnTo>
                      <a:pt x="3469119" y="0"/>
                    </a:lnTo>
                    <a:lnTo>
                      <a:pt x="3469119" y="1122583"/>
                    </a:lnTo>
                    <a:lnTo>
                      <a:pt x="0" y="112258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1998218" y="5811012"/>
                <a:ext cx="0" cy="23685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2487295" y="5811012"/>
                <a:ext cx="0" cy="23685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2976118" y="5811012"/>
                <a:ext cx="0" cy="236728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3465195" y="5811012"/>
                <a:ext cx="0" cy="236728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3954145" y="5811012"/>
                <a:ext cx="0" cy="236728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4443095" y="5811012"/>
                <a:ext cx="0" cy="236728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33"/>
              <p:cNvSpPr txBox="1"/>
              <p:nvPr/>
            </p:nvSpPr>
            <p:spPr>
              <a:xfrm>
                <a:off x="1866900" y="6426200"/>
                <a:ext cx="782066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  <p:cxnSp>
            <p:nvCxnSpPr>
              <p:cNvPr id="35" name="Straight Connector 34"/>
              <p:cNvCxnSpPr/>
              <p:nvPr/>
            </p:nvCxnSpPr>
            <p:spPr>
              <a:xfrm>
                <a:off x="4932045" y="5811012"/>
                <a:ext cx="0" cy="23685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3" name="Group 42"/>
              <p:cNvGrpSpPr/>
              <p:nvPr/>
            </p:nvGrpSpPr>
            <p:grpSpPr>
              <a:xfrm>
                <a:off x="1854200" y="6108700"/>
                <a:ext cx="3215284" cy="338554"/>
                <a:chOff x="1854200" y="6108700"/>
                <a:chExt cx="3215284" cy="338554"/>
              </a:xfrm>
            </p:grpSpPr>
            <p:sp>
              <p:nvSpPr>
                <p:cNvPr id="36" name="TextBox 35"/>
                <p:cNvSpPr txBox="1"/>
                <p:nvPr/>
              </p:nvSpPr>
              <p:spPr>
                <a:xfrm>
                  <a:off x="1808480" y="6108700"/>
                  <a:ext cx="373024" cy="41549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100" b="0" i="0" u="none" baseline="0">
                      <a:solidFill>
                        <a:srgbClr val="000000"/>
                      </a:solidFill>
                      <a:latin typeface="Century Gothic"/>
                    </a:rPr>
                    <a:t>0</a:t>
                  </a: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2303780" y="6108700"/>
                  <a:ext cx="373024" cy="41549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100" b="0" i="0" u="none" baseline="0">
                      <a:solidFill>
                        <a:srgbClr val="000000"/>
                      </a:solidFill>
                      <a:latin typeface="Century Gothic"/>
                    </a:rPr>
                    <a:t>1</a:t>
                  </a: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2786380" y="6108700"/>
                  <a:ext cx="373024" cy="41549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100" b="0" i="0" u="none" baseline="0">
                      <a:solidFill>
                        <a:srgbClr val="000000"/>
                      </a:solidFill>
                      <a:latin typeface="Century Gothic"/>
                    </a:rPr>
                    <a:t>2</a:t>
                  </a: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3281680" y="6108700"/>
                  <a:ext cx="373024" cy="41549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100" b="0" i="0" u="none" baseline="0">
                      <a:solidFill>
                        <a:srgbClr val="000000"/>
                      </a:solidFill>
                      <a:latin typeface="Century Gothic"/>
                    </a:rPr>
                    <a:t>3</a:t>
                  </a:r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3764280" y="6108700"/>
                  <a:ext cx="373024" cy="41549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100" b="0" i="0" u="none" baseline="0">
                      <a:solidFill>
                        <a:srgbClr val="000000"/>
                      </a:solidFill>
                      <a:latin typeface="Century Gothic"/>
                    </a:rPr>
                    <a:t>4</a:t>
                  </a: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4259580" y="6108700"/>
                  <a:ext cx="373024" cy="41549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100" b="0" i="0" u="none" baseline="0">
                      <a:solidFill>
                        <a:srgbClr val="000000"/>
                      </a:solidFill>
                      <a:latin typeface="Century Gothic"/>
                    </a:rPr>
                    <a:t>5</a:t>
                  </a: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4742180" y="6108700"/>
                  <a:ext cx="373024" cy="415498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100" b="0" i="0" u="none" baseline="0">
                      <a:solidFill>
                        <a:srgbClr val="000000"/>
                      </a:solidFill>
                      <a:latin typeface="Century Gothic"/>
                    </a:rPr>
                    <a:t>6</a:t>
                  </a:r>
                </a:p>
              </p:txBody>
            </p:sp>
          </p:grpSp>
        </p:grpSp>
        <p:sp>
          <p:nvSpPr>
            <p:cNvPr id="45" name="Freeform 44"/>
            <p:cNvSpPr/>
            <p:nvPr/>
          </p:nvSpPr>
          <p:spPr>
            <a:xfrm>
              <a:off x="1981098" y="5522804"/>
              <a:ext cx="2666352" cy="167818"/>
            </a:xfrm>
            <a:custGeom>
              <a:avLst/>
              <a:gdLst/>
              <a:ahLst/>
              <a:cxnLst/>
              <a:rect l="0" t="0" r="0" b="0"/>
              <a:pathLst>
                <a:path w="2666352" h="167818">
                  <a:moveTo>
                    <a:pt x="0" y="0"/>
                  </a:moveTo>
                  <a:lnTo>
                    <a:pt x="2666351" y="0"/>
                  </a:lnTo>
                  <a:lnTo>
                    <a:pt x="2666351" y="167817"/>
                  </a:lnTo>
                  <a:lnTo>
                    <a:pt x="0" y="167817"/>
                  </a:lnTo>
                  <a:close/>
                </a:path>
              </a:pathLst>
            </a:custGeom>
            <a:solidFill>
              <a:srgbClr val="808080"/>
            </a:solidFill>
            <a:ln w="127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3487900" y="5439938"/>
              <a:ext cx="1278393" cy="250684"/>
            </a:xfrm>
            <a:custGeom>
              <a:avLst/>
              <a:gdLst/>
              <a:ahLst/>
              <a:cxnLst/>
              <a:rect l="0" t="0" r="0" b="0"/>
              <a:pathLst>
                <a:path w="1278393" h="250684">
                  <a:moveTo>
                    <a:pt x="0" y="0"/>
                  </a:moveTo>
                  <a:lnTo>
                    <a:pt x="1278392" y="0"/>
                  </a:lnTo>
                  <a:lnTo>
                    <a:pt x="1278392" y="250683"/>
                  </a:lnTo>
                  <a:lnTo>
                    <a:pt x="0" y="250683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777898" y="3308310"/>
            <a:ext cx="3469118" cy="1538434"/>
            <a:chOff x="1777898" y="3308310"/>
            <a:chExt cx="3469118" cy="1538434"/>
          </a:xfrm>
        </p:grpSpPr>
        <p:sp>
          <p:nvSpPr>
            <p:cNvPr id="48" name="Freeform 47"/>
            <p:cNvSpPr/>
            <p:nvPr/>
          </p:nvSpPr>
          <p:spPr>
            <a:xfrm>
              <a:off x="1777898" y="3724160"/>
              <a:ext cx="3469118" cy="1122584"/>
            </a:xfrm>
            <a:custGeom>
              <a:avLst/>
              <a:gdLst/>
              <a:ahLst/>
              <a:cxnLst/>
              <a:rect l="0" t="0" r="0" b="0"/>
              <a:pathLst>
                <a:path w="3469118" h="1122584">
                  <a:moveTo>
                    <a:pt x="0" y="0"/>
                  </a:moveTo>
                  <a:lnTo>
                    <a:pt x="3469117" y="0"/>
                  </a:lnTo>
                  <a:lnTo>
                    <a:pt x="3469117" y="1122583"/>
                  </a:lnTo>
                  <a:lnTo>
                    <a:pt x="0" y="112258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cxnSp>
          <p:nvCxnSpPr>
            <p:cNvPr id="49" name="Straight Connector 48"/>
            <p:cNvCxnSpPr/>
            <p:nvPr/>
          </p:nvCxnSpPr>
          <p:spPr>
            <a:xfrm>
              <a:off x="1998218" y="3724148"/>
              <a:ext cx="0" cy="23685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2487295" y="3724148"/>
              <a:ext cx="0" cy="23685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2976118" y="3724148"/>
              <a:ext cx="0" cy="236728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3465195" y="3724148"/>
              <a:ext cx="0" cy="236728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3954145" y="3724148"/>
              <a:ext cx="0" cy="236728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4443095" y="3724148"/>
              <a:ext cx="0" cy="236728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1866900" y="4330700"/>
              <a:ext cx="7820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4932045" y="3724148"/>
              <a:ext cx="0" cy="23685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4" name="Group 63"/>
            <p:cNvGrpSpPr/>
            <p:nvPr/>
          </p:nvGrpSpPr>
          <p:grpSpPr>
            <a:xfrm>
              <a:off x="1854200" y="4013200"/>
              <a:ext cx="3215284" cy="338554"/>
              <a:chOff x="1854200" y="4013200"/>
              <a:chExt cx="3215284" cy="338554"/>
            </a:xfrm>
          </p:grpSpPr>
          <p:sp>
            <p:nvSpPr>
              <p:cNvPr id="57" name="TextBox 56"/>
              <p:cNvSpPr txBox="1"/>
              <p:nvPr/>
            </p:nvSpPr>
            <p:spPr>
              <a:xfrm>
                <a:off x="1808480" y="4013200"/>
                <a:ext cx="373024" cy="41549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100" b="0" i="0" u="none" baseline="0">
                    <a:solidFill>
                      <a:srgbClr val="000000"/>
                    </a:solidFill>
                    <a:latin typeface="Century Gothic"/>
                  </a:rPr>
                  <a:t>0</a:t>
                </a: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2303780" y="4013200"/>
                <a:ext cx="373024" cy="41549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100" b="0" i="0" u="none" baseline="0">
                    <a:solidFill>
                      <a:srgbClr val="000000"/>
                    </a:solidFill>
                    <a:latin typeface="Century Gothic"/>
                  </a:rPr>
                  <a:t>1</a:t>
                </a: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2786380" y="4013200"/>
                <a:ext cx="373024" cy="41549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100" b="0" i="0" u="none" baseline="0">
                    <a:solidFill>
                      <a:srgbClr val="000000"/>
                    </a:solidFill>
                    <a:latin typeface="Century Gothic"/>
                  </a:rPr>
                  <a:t>2</a:t>
                </a: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3281680" y="4013200"/>
                <a:ext cx="373024" cy="41549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100" b="0" i="0" u="none" baseline="0">
                    <a:solidFill>
                      <a:srgbClr val="000000"/>
                    </a:solidFill>
                    <a:latin typeface="Century Gothic"/>
                  </a:rPr>
                  <a:t>3</a:t>
                </a: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3764280" y="4013200"/>
                <a:ext cx="373024" cy="41549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100" b="0" i="0" u="none" baseline="0">
                    <a:solidFill>
                      <a:srgbClr val="000000"/>
                    </a:solidFill>
                    <a:latin typeface="Century Gothic"/>
                  </a:rPr>
                  <a:t>4</a:t>
                </a: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4259580" y="4013200"/>
                <a:ext cx="373024" cy="41549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100" b="0" i="0" u="none" baseline="0">
                    <a:solidFill>
                      <a:srgbClr val="000000"/>
                    </a:solidFill>
                    <a:latin typeface="Century Gothic"/>
                  </a:rPr>
                  <a:t>5</a:t>
                </a: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4742180" y="4013200"/>
                <a:ext cx="373024" cy="41549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100" b="0" i="0" u="none" baseline="0">
                    <a:solidFill>
                      <a:srgbClr val="000000"/>
                    </a:solidFill>
                    <a:latin typeface="Century Gothic"/>
                  </a:rPr>
                  <a:t>6</a:t>
                </a:r>
              </a:p>
            </p:txBody>
          </p:sp>
        </p:grpSp>
        <p:sp>
          <p:nvSpPr>
            <p:cNvPr id="65" name="Freeform 64"/>
            <p:cNvSpPr/>
            <p:nvPr/>
          </p:nvSpPr>
          <p:spPr>
            <a:xfrm>
              <a:off x="1981098" y="3435942"/>
              <a:ext cx="2666352" cy="167817"/>
            </a:xfrm>
            <a:custGeom>
              <a:avLst/>
              <a:gdLst/>
              <a:ahLst/>
              <a:cxnLst/>
              <a:rect l="0" t="0" r="0" b="0"/>
              <a:pathLst>
                <a:path w="2666352" h="167817">
                  <a:moveTo>
                    <a:pt x="0" y="0"/>
                  </a:moveTo>
                  <a:lnTo>
                    <a:pt x="2666351" y="0"/>
                  </a:lnTo>
                  <a:lnTo>
                    <a:pt x="2666351" y="167816"/>
                  </a:lnTo>
                  <a:lnTo>
                    <a:pt x="0" y="167816"/>
                  </a:lnTo>
                  <a:close/>
                </a:path>
              </a:pathLst>
            </a:custGeom>
            <a:solidFill>
              <a:srgbClr val="808080"/>
            </a:solidFill>
            <a:ln w="127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6" name="Freeform 65"/>
            <p:cNvSpPr/>
            <p:nvPr/>
          </p:nvSpPr>
          <p:spPr>
            <a:xfrm>
              <a:off x="3969367" y="3308310"/>
              <a:ext cx="1097731" cy="333549"/>
            </a:xfrm>
            <a:custGeom>
              <a:avLst/>
              <a:gdLst/>
              <a:ahLst/>
              <a:cxnLst/>
              <a:rect l="0" t="0" r="0" b="0"/>
              <a:pathLst>
                <a:path w="1097731" h="333549">
                  <a:moveTo>
                    <a:pt x="0" y="0"/>
                  </a:moveTo>
                  <a:lnTo>
                    <a:pt x="1097730" y="0"/>
                  </a:lnTo>
                  <a:lnTo>
                    <a:pt x="1097730" y="333548"/>
                  </a:lnTo>
                  <a:lnTo>
                    <a:pt x="0" y="333548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F0EF2302-EC8D-4F73-BDA3-4245CE69777B}"/>
              </a:ext>
            </a:extLst>
          </p:cNvPr>
          <p:cNvCxnSpPr/>
          <p:nvPr/>
        </p:nvCxnSpPr>
        <p:spPr>
          <a:xfrm>
            <a:off x="0" y="314615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281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57200"/>
            <a:ext cx="9576943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Les objets réels se terminent souvent entre deux repères d’une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règle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: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6858000"/>
            <a:ext cx="4738599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la p. E-6 pour plus de détails.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2868591" y="2852398"/>
            <a:ext cx="4422819" cy="1905249"/>
            <a:chOff x="2868591" y="2852398"/>
            <a:chExt cx="4422819" cy="1905249"/>
          </a:xfrm>
        </p:grpSpPr>
        <p:grpSp>
          <p:nvGrpSpPr>
            <p:cNvPr id="21" name="Group 20"/>
            <p:cNvGrpSpPr/>
            <p:nvPr/>
          </p:nvGrpSpPr>
          <p:grpSpPr>
            <a:xfrm>
              <a:off x="2868591" y="3278124"/>
              <a:ext cx="4422819" cy="1479523"/>
              <a:chOff x="2868591" y="3278124"/>
              <a:chExt cx="4422819" cy="1479523"/>
            </a:xfrm>
          </p:grpSpPr>
          <p:sp>
            <p:nvSpPr>
              <p:cNvPr id="4" name="Freeform 3"/>
              <p:cNvSpPr/>
              <p:nvPr/>
            </p:nvSpPr>
            <p:spPr>
              <a:xfrm>
                <a:off x="2868591" y="3278127"/>
                <a:ext cx="4422819" cy="1431199"/>
              </a:xfrm>
              <a:custGeom>
                <a:avLst/>
                <a:gdLst/>
                <a:ahLst/>
                <a:cxnLst/>
                <a:rect l="0" t="0" r="0" b="0"/>
                <a:pathLst>
                  <a:path w="4422819" h="1431199">
                    <a:moveTo>
                      <a:pt x="0" y="0"/>
                    </a:moveTo>
                    <a:lnTo>
                      <a:pt x="4422818" y="0"/>
                    </a:lnTo>
                    <a:lnTo>
                      <a:pt x="4422818" y="1431198"/>
                    </a:lnTo>
                    <a:lnTo>
                      <a:pt x="0" y="143119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cxnSp>
            <p:nvCxnSpPr>
              <p:cNvPr id="5" name="Straight Connector 4"/>
              <p:cNvCxnSpPr/>
              <p:nvPr/>
            </p:nvCxnSpPr>
            <p:spPr>
              <a:xfrm>
                <a:off x="3149473" y="3278124"/>
                <a:ext cx="0" cy="301879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>
                <a:off x="3772916" y="3278124"/>
                <a:ext cx="0" cy="301879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4396232" y="3278124"/>
                <a:ext cx="0" cy="301752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5019675" y="3278124"/>
                <a:ext cx="0" cy="301752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5642991" y="3278124"/>
                <a:ext cx="0" cy="301752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6266434" y="3278124"/>
                <a:ext cx="0" cy="301752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/>
              <p:cNvSpPr txBox="1"/>
              <p:nvPr/>
            </p:nvSpPr>
            <p:spPr>
              <a:xfrm>
                <a:off x="2997200" y="4051300"/>
                <a:ext cx="937031" cy="70634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3500" b="0" i="0" u="none" baseline="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  <p:cxnSp>
            <p:nvCxnSpPr>
              <p:cNvPr id="12" name="Straight Connector 11"/>
              <p:cNvCxnSpPr/>
              <p:nvPr/>
            </p:nvCxnSpPr>
            <p:spPr>
              <a:xfrm>
                <a:off x="6889750" y="3278124"/>
                <a:ext cx="0" cy="301879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" name="Group 19"/>
              <p:cNvGrpSpPr/>
              <p:nvPr/>
            </p:nvGrpSpPr>
            <p:grpSpPr>
              <a:xfrm>
                <a:off x="2938780" y="3644900"/>
                <a:ext cx="4149319" cy="565989"/>
                <a:chOff x="2938780" y="3644900"/>
                <a:chExt cx="4149319" cy="565989"/>
              </a:xfrm>
            </p:grpSpPr>
            <p:sp>
              <p:nvSpPr>
                <p:cNvPr id="13" name="TextBox 12"/>
                <p:cNvSpPr txBox="1"/>
                <p:nvPr/>
              </p:nvSpPr>
              <p:spPr>
                <a:xfrm>
                  <a:off x="2938780" y="3644900"/>
                  <a:ext cx="415519" cy="565989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700" b="0" i="0" u="none" baseline="0">
                      <a:solidFill>
                        <a:srgbClr val="000000"/>
                      </a:solidFill>
                      <a:latin typeface="Century Gothic"/>
                    </a:rPr>
                    <a:t>0</a:t>
                  </a: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3561080" y="3644900"/>
                  <a:ext cx="415519" cy="565989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700" b="0" i="0" u="none" baseline="0">
                      <a:solidFill>
                        <a:srgbClr val="000000"/>
                      </a:solidFill>
                      <a:latin typeface="Century Gothic"/>
                    </a:rPr>
                    <a:t>1</a:t>
                  </a: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4183380" y="3644900"/>
                  <a:ext cx="415519" cy="565989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700" b="0" i="0" u="none" baseline="0">
                      <a:solidFill>
                        <a:srgbClr val="000000"/>
                      </a:solidFill>
                      <a:latin typeface="Century Gothic"/>
                    </a:rPr>
                    <a:t>2</a:t>
                  </a: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4805680" y="3644900"/>
                  <a:ext cx="415519" cy="565989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700" b="0" i="0" u="none" baseline="0">
                      <a:solidFill>
                        <a:srgbClr val="000000"/>
                      </a:solidFill>
                      <a:latin typeface="Century Gothic"/>
                    </a:rPr>
                    <a:t>3</a:t>
                  </a: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5427980" y="3644900"/>
                  <a:ext cx="415519" cy="565989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700" b="0" i="0" u="none" baseline="0">
                      <a:solidFill>
                        <a:srgbClr val="000000"/>
                      </a:solidFill>
                      <a:latin typeface="Century Gothic"/>
                    </a:rPr>
                    <a:t>4</a:t>
                  </a: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6050280" y="3644900"/>
                  <a:ext cx="415519" cy="565989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700" b="0" i="0" u="none" baseline="0">
                      <a:solidFill>
                        <a:srgbClr val="000000"/>
                      </a:solidFill>
                      <a:latin typeface="Century Gothic"/>
                    </a:rPr>
                    <a:t>5</a:t>
                  </a: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6672580" y="3644900"/>
                  <a:ext cx="415519" cy="565989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700" b="0" i="0" u="none" baseline="0">
                      <a:solidFill>
                        <a:srgbClr val="000000"/>
                      </a:solidFill>
                      <a:latin typeface="Century Gothic"/>
                    </a:rPr>
                    <a:t>6</a:t>
                  </a:r>
                </a:p>
              </p:txBody>
            </p:sp>
          </p:grpSp>
        </p:grpSp>
        <p:grpSp>
          <p:nvGrpSpPr>
            <p:cNvPr id="24" name="Group 23"/>
            <p:cNvGrpSpPr/>
            <p:nvPr/>
          </p:nvGrpSpPr>
          <p:grpSpPr>
            <a:xfrm>
              <a:off x="3135291" y="2852398"/>
              <a:ext cx="3934689" cy="291280"/>
              <a:chOff x="3135291" y="2852398"/>
              <a:chExt cx="3934689" cy="291280"/>
            </a:xfrm>
          </p:grpSpPr>
          <p:sp>
            <p:nvSpPr>
              <p:cNvPr id="22" name="Freeform 21"/>
              <p:cNvSpPr/>
              <p:nvPr/>
            </p:nvSpPr>
            <p:spPr>
              <a:xfrm>
                <a:off x="3135291" y="2910675"/>
                <a:ext cx="3399359" cy="213953"/>
              </a:xfrm>
              <a:custGeom>
                <a:avLst/>
                <a:gdLst/>
                <a:ahLst/>
                <a:cxnLst/>
                <a:rect l="0" t="0" r="0" b="0"/>
                <a:pathLst>
                  <a:path w="3399359" h="213953">
                    <a:moveTo>
                      <a:pt x="0" y="0"/>
                    </a:moveTo>
                    <a:lnTo>
                      <a:pt x="3399358" y="0"/>
                    </a:lnTo>
                    <a:lnTo>
                      <a:pt x="3399358" y="213952"/>
                    </a:lnTo>
                    <a:lnTo>
                      <a:pt x="0" y="213952"/>
                    </a:lnTo>
                    <a:close/>
                  </a:path>
                </a:pathLst>
              </a:custGeom>
              <a:solidFill>
                <a:srgbClr val="808080"/>
              </a:solidFill>
              <a:ln w="12700" cap="flat" cmpd="sng" algn="ctr">
                <a:solidFill>
                  <a:srgbClr val="80808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23" name="Freeform 22"/>
              <p:cNvSpPr/>
              <p:nvPr/>
            </p:nvSpPr>
            <p:spPr>
              <a:xfrm>
                <a:off x="6436349" y="2852398"/>
                <a:ext cx="633631" cy="291280"/>
              </a:xfrm>
              <a:custGeom>
                <a:avLst/>
                <a:gdLst/>
                <a:ahLst/>
                <a:cxnLst/>
                <a:rect l="0" t="0" r="0" b="0"/>
                <a:pathLst>
                  <a:path w="633631" h="291280">
                    <a:moveTo>
                      <a:pt x="0" y="0"/>
                    </a:moveTo>
                    <a:lnTo>
                      <a:pt x="633630" y="0"/>
                    </a:lnTo>
                    <a:lnTo>
                      <a:pt x="633630" y="291279"/>
                    </a:lnTo>
                    <a:lnTo>
                      <a:pt x="0" y="291279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863993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6791" y="203357"/>
            <a:ext cx="9464040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Indique par geste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longueur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la ligne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au centimètre le plus près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1648431" y="1183349"/>
            <a:ext cx="2912606" cy="1287253"/>
            <a:chOff x="1648431" y="1183349"/>
            <a:chExt cx="2912606" cy="1287253"/>
          </a:xfrm>
        </p:grpSpPr>
        <p:grpSp>
          <p:nvGrpSpPr>
            <p:cNvPr id="23" name="Group 22"/>
            <p:cNvGrpSpPr/>
            <p:nvPr/>
          </p:nvGrpSpPr>
          <p:grpSpPr>
            <a:xfrm>
              <a:off x="1648431" y="1531239"/>
              <a:ext cx="2902720" cy="939363"/>
              <a:chOff x="1648431" y="1531239"/>
              <a:chExt cx="2902720" cy="939363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1648431" y="1531302"/>
                <a:ext cx="2902720" cy="939300"/>
              </a:xfrm>
              <a:custGeom>
                <a:avLst/>
                <a:gdLst/>
                <a:ahLst/>
                <a:cxnLst/>
                <a:rect l="0" t="0" r="0" b="0"/>
                <a:pathLst>
                  <a:path w="2902720" h="939300">
                    <a:moveTo>
                      <a:pt x="0" y="0"/>
                    </a:moveTo>
                    <a:lnTo>
                      <a:pt x="2902719" y="0"/>
                    </a:lnTo>
                    <a:lnTo>
                      <a:pt x="2902719" y="939299"/>
                    </a:lnTo>
                    <a:lnTo>
                      <a:pt x="0" y="93929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1832737" y="1531239"/>
                <a:ext cx="0" cy="19824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2242058" y="1531239"/>
                <a:ext cx="0" cy="19824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2650998" y="1531239"/>
                <a:ext cx="0" cy="1981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3060192" y="1531239"/>
                <a:ext cx="0" cy="1981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3469386" y="1531239"/>
                <a:ext cx="0" cy="1981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3878453" y="1531239"/>
                <a:ext cx="0" cy="1981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1714500" y="2044700"/>
                <a:ext cx="690042" cy="44627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300" b="0" i="0" u="none" baseline="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4287647" y="1531239"/>
                <a:ext cx="0" cy="19824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2" name="Group 21"/>
              <p:cNvGrpSpPr/>
              <p:nvPr/>
            </p:nvGrpSpPr>
            <p:grpSpPr>
              <a:xfrm>
                <a:off x="1701800" y="1778000"/>
                <a:ext cx="2707437" cy="292388"/>
                <a:chOff x="1701800" y="1778000"/>
                <a:chExt cx="2707437" cy="292388"/>
              </a:xfrm>
            </p:grpSpPr>
            <p:sp>
              <p:nvSpPr>
                <p:cNvPr id="15" name="TextBox 14"/>
                <p:cNvSpPr txBox="1"/>
                <p:nvPr/>
              </p:nvSpPr>
              <p:spPr>
                <a:xfrm>
                  <a:off x="1656080" y="1778000"/>
                  <a:ext cx="347777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0</a:t>
                  </a: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2075180" y="1778000"/>
                  <a:ext cx="347777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1</a:t>
                  </a: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2468880" y="1778000"/>
                  <a:ext cx="347777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2</a:t>
                  </a: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2887980" y="1778000"/>
                  <a:ext cx="347777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3</a:t>
                  </a: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3294380" y="1778000"/>
                  <a:ext cx="347777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4</a:t>
                  </a: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3700780" y="1778000"/>
                  <a:ext cx="347777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5</a:t>
                  </a: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4107180" y="1778000"/>
                  <a:ext cx="347777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6</a:t>
                  </a:r>
                </a:p>
              </p:txBody>
            </p:sp>
          </p:grpSp>
        </p:grpSp>
        <p:grpSp>
          <p:nvGrpSpPr>
            <p:cNvPr id="26" name="Group 25"/>
            <p:cNvGrpSpPr/>
            <p:nvPr/>
          </p:nvGrpSpPr>
          <p:grpSpPr>
            <a:xfrm>
              <a:off x="1818455" y="1183349"/>
              <a:ext cx="2742582" cy="279090"/>
              <a:chOff x="1818455" y="1183349"/>
              <a:chExt cx="2742582" cy="279090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1818455" y="1290141"/>
                <a:ext cx="2231019" cy="140419"/>
              </a:xfrm>
              <a:custGeom>
                <a:avLst/>
                <a:gdLst/>
                <a:ahLst/>
                <a:cxnLst/>
                <a:rect l="0" t="0" r="0" b="0"/>
                <a:pathLst>
                  <a:path w="2231019" h="140419">
                    <a:moveTo>
                      <a:pt x="0" y="0"/>
                    </a:moveTo>
                    <a:lnTo>
                      <a:pt x="2231018" y="0"/>
                    </a:lnTo>
                    <a:lnTo>
                      <a:pt x="2231018" y="140418"/>
                    </a:lnTo>
                    <a:lnTo>
                      <a:pt x="0" y="140418"/>
                    </a:lnTo>
                    <a:close/>
                  </a:path>
                </a:pathLst>
              </a:custGeom>
              <a:solidFill>
                <a:srgbClr val="808080"/>
              </a:solidFill>
              <a:ln w="12700" cap="flat" cmpd="sng" algn="ctr">
                <a:solidFill>
                  <a:srgbClr val="80808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3642533" y="1183349"/>
                <a:ext cx="918504" cy="279090"/>
              </a:xfrm>
              <a:custGeom>
                <a:avLst/>
                <a:gdLst/>
                <a:ahLst/>
                <a:cxnLst/>
                <a:rect l="0" t="0" r="0" b="0"/>
                <a:pathLst>
                  <a:path w="918504" h="279090">
                    <a:moveTo>
                      <a:pt x="0" y="0"/>
                    </a:moveTo>
                    <a:lnTo>
                      <a:pt x="918503" y="0"/>
                    </a:lnTo>
                    <a:lnTo>
                      <a:pt x="918503" y="279089"/>
                    </a:lnTo>
                    <a:lnTo>
                      <a:pt x="0" y="279089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  <p:grpSp>
        <p:nvGrpSpPr>
          <p:cNvPr id="57" name="Group 56"/>
          <p:cNvGrpSpPr/>
          <p:nvPr/>
        </p:nvGrpSpPr>
        <p:grpSpPr>
          <a:xfrm>
            <a:off x="1648431" y="2726270"/>
            <a:ext cx="4172681" cy="1304796"/>
            <a:chOff x="1648431" y="2726270"/>
            <a:chExt cx="4172681" cy="1304796"/>
          </a:xfrm>
        </p:grpSpPr>
        <p:grpSp>
          <p:nvGrpSpPr>
            <p:cNvPr id="53" name="Group 52"/>
            <p:cNvGrpSpPr/>
            <p:nvPr/>
          </p:nvGrpSpPr>
          <p:grpSpPr>
            <a:xfrm>
              <a:off x="1648431" y="3101235"/>
              <a:ext cx="4172681" cy="929831"/>
              <a:chOff x="1648431" y="3101235"/>
              <a:chExt cx="4172681" cy="929831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1822196" y="3108198"/>
                <a:ext cx="3821176" cy="205613"/>
                <a:chOff x="1822196" y="3108198"/>
                <a:chExt cx="3821176" cy="205613"/>
              </a:xfrm>
            </p:grpSpPr>
            <p:grpSp>
              <p:nvGrpSpPr>
                <p:cNvPr id="34" name="Group 33"/>
                <p:cNvGrpSpPr/>
                <p:nvPr/>
              </p:nvGrpSpPr>
              <p:grpSpPr>
                <a:xfrm>
                  <a:off x="1822196" y="3108198"/>
                  <a:ext cx="2122932" cy="205613"/>
                  <a:chOff x="1822196" y="3108198"/>
                  <a:chExt cx="2122932" cy="205613"/>
                </a:xfrm>
              </p:grpSpPr>
              <p:cxnSp>
                <p:nvCxnSpPr>
                  <p:cNvPr id="28" name="Straight Connector 27"/>
                  <p:cNvCxnSpPr/>
                  <p:nvPr/>
                </p:nvCxnSpPr>
                <p:spPr>
                  <a:xfrm>
                    <a:off x="1822196" y="310819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Connector 28"/>
                  <p:cNvCxnSpPr/>
                  <p:nvPr/>
                </p:nvCxnSpPr>
                <p:spPr>
                  <a:xfrm>
                    <a:off x="2246757" y="310819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Connector 29"/>
                  <p:cNvCxnSpPr/>
                  <p:nvPr/>
                </p:nvCxnSpPr>
                <p:spPr>
                  <a:xfrm>
                    <a:off x="2671445" y="310819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/>
                  <p:cNvCxnSpPr/>
                  <p:nvPr/>
                </p:nvCxnSpPr>
                <p:spPr>
                  <a:xfrm>
                    <a:off x="3096006" y="310819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3520440" y="310819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Connector 32"/>
                  <p:cNvCxnSpPr/>
                  <p:nvPr/>
                </p:nvCxnSpPr>
                <p:spPr>
                  <a:xfrm>
                    <a:off x="3945128" y="310819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4369689" y="3108198"/>
                  <a:ext cx="0" cy="20561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4794250" y="3108198"/>
                  <a:ext cx="0" cy="20561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5218811" y="3108198"/>
                  <a:ext cx="0" cy="20561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5643372" y="3108198"/>
                  <a:ext cx="0" cy="20561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0" name="Group 49"/>
              <p:cNvGrpSpPr/>
              <p:nvPr/>
            </p:nvGrpSpPr>
            <p:grpSpPr>
              <a:xfrm>
                <a:off x="1701800" y="3352800"/>
                <a:ext cx="4059275" cy="292388"/>
                <a:chOff x="1701800" y="3352800"/>
                <a:chExt cx="4059275" cy="292388"/>
              </a:xfrm>
            </p:grpSpPr>
            <p:sp>
              <p:nvSpPr>
                <p:cNvPr id="40" name="TextBox 39"/>
                <p:cNvSpPr txBox="1"/>
                <p:nvPr/>
              </p:nvSpPr>
              <p:spPr>
                <a:xfrm>
                  <a:off x="1656080" y="3352800"/>
                  <a:ext cx="328016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0</a:t>
                  </a: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2075180" y="3352800"/>
                  <a:ext cx="328016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1</a:t>
                  </a: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2506980" y="3352800"/>
                  <a:ext cx="328016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2</a:t>
                  </a:r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2926080" y="3352800"/>
                  <a:ext cx="328016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3</a:t>
                  </a:r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>
                  <a:off x="3357880" y="3352800"/>
                  <a:ext cx="328015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4</a:t>
                  </a:r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3776980" y="3352800"/>
                  <a:ext cx="328015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5</a:t>
                  </a:r>
                </a:p>
              </p:txBody>
            </p:sp>
            <p:sp>
              <p:nvSpPr>
                <p:cNvPr id="46" name="TextBox 45"/>
                <p:cNvSpPr txBox="1"/>
                <p:nvPr/>
              </p:nvSpPr>
              <p:spPr>
                <a:xfrm>
                  <a:off x="4196080" y="3352800"/>
                  <a:ext cx="328015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6</a:t>
                  </a:r>
                </a:p>
              </p:txBody>
            </p:sp>
            <p:sp>
              <p:nvSpPr>
                <p:cNvPr id="47" name="TextBox 46"/>
                <p:cNvSpPr txBox="1"/>
                <p:nvPr/>
              </p:nvSpPr>
              <p:spPr>
                <a:xfrm>
                  <a:off x="4627880" y="3352800"/>
                  <a:ext cx="328015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7</a:t>
                  </a:r>
                </a:p>
              </p:txBody>
            </p:sp>
            <p:sp>
              <p:nvSpPr>
                <p:cNvPr id="48" name="TextBox 47"/>
                <p:cNvSpPr txBox="1"/>
                <p:nvPr/>
              </p:nvSpPr>
              <p:spPr>
                <a:xfrm>
                  <a:off x="5059680" y="3352800"/>
                  <a:ext cx="328015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8</a:t>
                  </a:r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>
                <a:xfrm>
                  <a:off x="5478780" y="3352800"/>
                  <a:ext cx="328015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9</a:t>
                  </a:r>
                </a:p>
              </p:txBody>
            </p:sp>
          </p:grpSp>
          <p:sp>
            <p:nvSpPr>
              <p:cNvPr id="51" name="Freeform 50"/>
              <p:cNvSpPr/>
              <p:nvPr/>
            </p:nvSpPr>
            <p:spPr>
              <a:xfrm>
                <a:off x="1648431" y="3101235"/>
                <a:ext cx="4172681" cy="929831"/>
              </a:xfrm>
              <a:custGeom>
                <a:avLst/>
                <a:gdLst/>
                <a:ahLst/>
                <a:cxnLst/>
                <a:rect l="0" t="0" r="0" b="0"/>
                <a:pathLst>
                  <a:path w="4172681" h="929831">
                    <a:moveTo>
                      <a:pt x="0" y="0"/>
                    </a:moveTo>
                    <a:lnTo>
                      <a:pt x="4172680" y="0"/>
                    </a:lnTo>
                    <a:lnTo>
                      <a:pt x="4172680" y="929830"/>
                    </a:lnTo>
                    <a:lnTo>
                      <a:pt x="0" y="92983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1701800" y="3606800"/>
                <a:ext cx="691058" cy="44627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300" b="0" i="0" u="none" baseline="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</p:grpSp>
        <p:sp>
          <p:nvSpPr>
            <p:cNvPr id="54" name="Freeform 53"/>
            <p:cNvSpPr/>
            <p:nvPr/>
          </p:nvSpPr>
          <p:spPr>
            <a:xfrm>
              <a:off x="1818455" y="2864941"/>
              <a:ext cx="2231019" cy="140418"/>
            </a:xfrm>
            <a:custGeom>
              <a:avLst/>
              <a:gdLst/>
              <a:ahLst/>
              <a:cxnLst/>
              <a:rect l="0" t="0" r="0" b="0"/>
              <a:pathLst>
                <a:path w="2231019" h="140418">
                  <a:moveTo>
                    <a:pt x="0" y="0"/>
                  </a:moveTo>
                  <a:lnTo>
                    <a:pt x="2231018" y="0"/>
                  </a:lnTo>
                  <a:lnTo>
                    <a:pt x="2231018" y="140417"/>
                  </a:lnTo>
                  <a:lnTo>
                    <a:pt x="0" y="140417"/>
                  </a:lnTo>
                  <a:close/>
                </a:path>
              </a:pathLst>
            </a:custGeom>
            <a:solidFill>
              <a:srgbClr val="808080"/>
            </a:solidFill>
            <a:ln w="127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5" name="Freeform 54"/>
            <p:cNvSpPr/>
            <p:nvPr/>
          </p:nvSpPr>
          <p:spPr>
            <a:xfrm>
              <a:off x="3445527" y="2864941"/>
              <a:ext cx="2231018" cy="140418"/>
            </a:xfrm>
            <a:custGeom>
              <a:avLst/>
              <a:gdLst/>
              <a:ahLst/>
              <a:cxnLst/>
              <a:rect l="0" t="0" r="0" b="0"/>
              <a:pathLst>
                <a:path w="2231018" h="140418">
                  <a:moveTo>
                    <a:pt x="0" y="0"/>
                  </a:moveTo>
                  <a:lnTo>
                    <a:pt x="2231017" y="0"/>
                  </a:lnTo>
                  <a:lnTo>
                    <a:pt x="2231017" y="140417"/>
                  </a:lnTo>
                  <a:lnTo>
                    <a:pt x="0" y="140417"/>
                  </a:lnTo>
                  <a:close/>
                </a:path>
              </a:pathLst>
            </a:custGeom>
            <a:solidFill>
              <a:srgbClr val="808080"/>
            </a:solidFill>
            <a:ln w="127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6" name="Freeform 55"/>
            <p:cNvSpPr/>
            <p:nvPr/>
          </p:nvSpPr>
          <p:spPr>
            <a:xfrm>
              <a:off x="4472136" y="2726270"/>
              <a:ext cx="1348976" cy="291789"/>
            </a:xfrm>
            <a:custGeom>
              <a:avLst/>
              <a:gdLst/>
              <a:ahLst/>
              <a:cxnLst/>
              <a:rect l="0" t="0" r="0" b="0"/>
              <a:pathLst>
                <a:path w="1348976" h="291789">
                  <a:moveTo>
                    <a:pt x="0" y="0"/>
                  </a:moveTo>
                  <a:lnTo>
                    <a:pt x="1348975" y="0"/>
                  </a:lnTo>
                  <a:lnTo>
                    <a:pt x="1348975" y="291788"/>
                  </a:lnTo>
                  <a:lnTo>
                    <a:pt x="0" y="291788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1648431" y="4269817"/>
            <a:ext cx="4172681" cy="1316999"/>
            <a:chOff x="1648431" y="4269817"/>
            <a:chExt cx="4172681" cy="1316999"/>
          </a:xfrm>
        </p:grpSpPr>
        <p:grpSp>
          <p:nvGrpSpPr>
            <p:cNvPr id="83" name="Group 82"/>
            <p:cNvGrpSpPr/>
            <p:nvPr/>
          </p:nvGrpSpPr>
          <p:grpSpPr>
            <a:xfrm>
              <a:off x="1648431" y="4656985"/>
              <a:ext cx="4172681" cy="929831"/>
              <a:chOff x="1648431" y="4656985"/>
              <a:chExt cx="4172681" cy="929831"/>
            </a:xfrm>
          </p:grpSpPr>
          <p:grpSp>
            <p:nvGrpSpPr>
              <p:cNvPr id="69" name="Group 68"/>
              <p:cNvGrpSpPr/>
              <p:nvPr/>
            </p:nvGrpSpPr>
            <p:grpSpPr>
              <a:xfrm>
                <a:off x="1822196" y="4663948"/>
                <a:ext cx="3821176" cy="205613"/>
                <a:chOff x="1822196" y="4663948"/>
                <a:chExt cx="3821176" cy="205613"/>
              </a:xfrm>
            </p:grpSpPr>
            <p:grpSp>
              <p:nvGrpSpPr>
                <p:cNvPr id="64" name="Group 63"/>
                <p:cNvGrpSpPr/>
                <p:nvPr/>
              </p:nvGrpSpPr>
              <p:grpSpPr>
                <a:xfrm>
                  <a:off x="1822196" y="4663948"/>
                  <a:ext cx="2122932" cy="205613"/>
                  <a:chOff x="1822196" y="4663948"/>
                  <a:chExt cx="2122932" cy="205613"/>
                </a:xfrm>
              </p:grpSpPr>
              <p:cxnSp>
                <p:nvCxnSpPr>
                  <p:cNvPr id="58" name="Straight Connector 57"/>
                  <p:cNvCxnSpPr/>
                  <p:nvPr/>
                </p:nvCxnSpPr>
                <p:spPr>
                  <a:xfrm>
                    <a:off x="1822196" y="466394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Connector 58"/>
                  <p:cNvCxnSpPr/>
                  <p:nvPr/>
                </p:nvCxnSpPr>
                <p:spPr>
                  <a:xfrm>
                    <a:off x="2246757" y="466394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Straight Connector 59"/>
                  <p:cNvCxnSpPr/>
                  <p:nvPr/>
                </p:nvCxnSpPr>
                <p:spPr>
                  <a:xfrm>
                    <a:off x="2671445" y="466394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Straight Connector 60"/>
                  <p:cNvCxnSpPr/>
                  <p:nvPr/>
                </p:nvCxnSpPr>
                <p:spPr>
                  <a:xfrm>
                    <a:off x="3096006" y="466394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Connector 61"/>
                  <p:cNvCxnSpPr/>
                  <p:nvPr/>
                </p:nvCxnSpPr>
                <p:spPr>
                  <a:xfrm>
                    <a:off x="3520440" y="466394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Connector 62"/>
                  <p:cNvCxnSpPr/>
                  <p:nvPr/>
                </p:nvCxnSpPr>
                <p:spPr>
                  <a:xfrm>
                    <a:off x="3945128" y="466394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65" name="Straight Connector 64"/>
                <p:cNvCxnSpPr/>
                <p:nvPr/>
              </p:nvCxnSpPr>
              <p:spPr>
                <a:xfrm>
                  <a:off x="4369689" y="4663948"/>
                  <a:ext cx="0" cy="20561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/>
                <p:nvPr/>
              </p:nvCxnSpPr>
              <p:spPr>
                <a:xfrm>
                  <a:off x="4794250" y="4663948"/>
                  <a:ext cx="0" cy="20561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/>
                <p:cNvCxnSpPr/>
                <p:nvPr/>
              </p:nvCxnSpPr>
              <p:spPr>
                <a:xfrm>
                  <a:off x="5218811" y="4663948"/>
                  <a:ext cx="0" cy="20561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/>
                <p:nvPr/>
              </p:nvCxnSpPr>
              <p:spPr>
                <a:xfrm>
                  <a:off x="5643372" y="4663948"/>
                  <a:ext cx="0" cy="20561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" name="Group 79"/>
              <p:cNvGrpSpPr/>
              <p:nvPr/>
            </p:nvGrpSpPr>
            <p:grpSpPr>
              <a:xfrm>
                <a:off x="1701800" y="4914900"/>
                <a:ext cx="4102100" cy="292388"/>
                <a:chOff x="1701800" y="4914900"/>
                <a:chExt cx="4102100" cy="292388"/>
              </a:xfrm>
            </p:grpSpPr>
            <p:sp>
              <p:nvSpPr>
                <p:cNvPr id="70" name="TextBox 69"/>
                <p:cNvSpPr txBox="1"/>
                <p:nvPr/>
              </p:nvSpPr>
              <p:spPr>
                <a:xfrm>
                  <a:off x="1656080" y="49149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0</a:t>
                  </a:r>
                </a:p>
              </p:txBody>
            </p:sp>
            <p:sp>
              <p:nvSpPr>
                <p:cNvPr id="71" name="TextBox 70"/>
                <p:cNvSpPr txBox="1"/>
                <p:nvPr/>
              </p:nvSpPr>
              <p:spPr>
                <a:xfrm>
                  <a:off x="2075180" y="49149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1</a:t>
                  </a:r>
                </a:p>
              </p:txBody>
            </p:sp>
            <p:sp>
              <p:nvSpPr>
                <p:cNvPr id="72" name="TextBox 71"/>
                <p:cNvSpPr txBox="1"/>
                <p:nvPr/>
              </p:nvSpPr>
              <p:spPr>
                <a:xfrm>
                  <a:off x="2506980" y="49149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2</a:t>
                  </a:r>
                </a:p>
              </p:txBody>
            </p:sp>
            <p:sp>
              <p:nvSpPr>
                <p:cNvPr id="73" name="TextBox 72"/>
                <p:cNvSpPr txBox="1"/>
                <p:nvPr/>
              </p:nvSpPr>
              <p:spPr>
                <a:xfrm>
                  <a:off x="2926080" y="49149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3</a:t>
                  </a:r>
                </a:p>
              </p:txBody>
            </p:sp>
            <p:sp>
              <p:nvSpPr>
                <p:cNvPr id="74" name="TextBox 73"/>
                <p:cNvSpPr txBox="1"/>
                <p:nvPr/>
              </p:nvSpPr>
              <p:spPr>
                <a:xfrm>
                  <a:off x="3357880" y="49149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4</a:t>
                  </a:r>
                </a:p>
              </p:txBody>
            </p:sp>
            <p:sp>
              <p:nvSpPr>
                <p:cNvPr id="75" name="TextBox 74"/>
                <p:cNvSpPr txBox="1"/>
                <p:nvPr/>
              </p:nvSpPr>
              <p:spPr>
                <a:xfrm>
                  <a:off x="3776980" y="49149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5</a:t>
                  </a:r>
                </a:p>
              </p:txBody>
            </p:sp>
            <p:sp>
              <p:nvSpPr>
                <p:cNvPr id="76" name="TextBox 75"/>
                <p:cNvSpPr txBox="1"/>
                <p:nvPr/>
              </p:nvSpPr>
              <p:spPr>
                <a:xfrm>
                  <a:off x="4196080" y="49149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6</a:t>
                  </a:r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>
                  <a:off x="4627880" y="49149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7</a:t>
                  </a:r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>
                  <a:off x="5059680" y="49149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8</a:t>
                  </a:r>
                </a:p>
              </p:txBody>
            </p:sp>
            <p:sp>
              <p:nvSpPr>
                <p:cNvPr id="79" name="TextBox 78"/>
                <p:cNvSpPr txBox="1"/>
                <p:nvPr/>
              </p:nvSpPr>
              <p:spPr>
                <a:xfrm>
                  <a:off x="5478780" y="49149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9</a:t>
                  </a:r>
                </a:p>
              </p:txBody>
            </p:sp>
          </p:grpSp>
          <p:sp>
            <p:nvSpPr>
              <p:cNvPr id="81" name="Freeform 80"/>
              <p:cNvSpPr/>
              <p:nvPr/>
            </p:nvSpPr>
            <p:spPr>
              <a:xfrm>
                <a:off x="1648431" y="4656985"/>
                <a:ext cx="4172681" cy="929831"/>
              </a:xfrm>
              <a:custGeom>
                <a:avLst/>
                <a:gdLst/>
                <a:ahLst/>
                <a:cxnLst/>
                <a:rect l="0" t="0" r="0" b="0"/>
                <a:pathLst>
                  <a:path w="4172681" h="929831">
                    <a:moveTo>
                      <a:pt x="0" y="0"/>
                    </a:moveTo>
                    <a:lnTo>
                      <a:pt x="4172680" y="0"/>
                    </a:lnTo>
                    <a:lnTo>
                      <a:pt x="4172680" y="929830"/>
                    </a:lnTo>
                    <a:lnTo>
                      <a:pt x="0" y="92983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1701800" y="5168900"/>
                <a:ext cx="691007" cy="44627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300" b="0" i="0" u="none" baseline="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1818455" y="4269817"/>
              <a:ext cx="3375846" cy="279089"/>
              <a:chOff x="1818455" y="4269817"/>
              <a:chExt cx="3375846" cy="279089"/>
            </a:xfrm>
          </p:grpSpPr>
          <p:sp>
            <p:nvSpPr>
              <p:cNvPr id="84" name="Freeform 83"/>
              <p:cNvSpPr/>
              <p:nvPr/>
            </p:nvSpPr>
            <p:spPr>
              <a:xfrm>
                <a:off x="1818455" y="4408489"/>
                <a:ext cx="2231019" cy="140417"/>
              </a:xfrm>
              <a:custGeom>
                <a:avLst/>
                <a:gdLst/>
                <a:ahLst/>
                <a:cxnLst/>
                <a:rect l="0" t="0" r="0" b="0"/>
                <a:pathLst>
                  <a:path w="2231019" h="140417">
                    <a:moveTo>
                      <a:pt x="0" y="0"/>
                    </a:moveTo>
                    <a:lnTo>
                      <a:pt x="2231018" y="0"/>
                    </a:lnTo>
                    <a:lnTo>
                      <a:pt x="2231018" y="140416"/>
                    </a:lnTo>
                    <a:lnTo>
                      <a:pt x="0" y="140416"/>
                    </a:lnTo>
                    <a:close/>
                  </a:path>
                </a:pathLst>
              </a:custGeom>
              <a:solidFill>
                <a:srgbClr val="808080"/>
              </a:solidFill>
              <a:ln w="12700" cap="flat" cmpd="sng" algn="ctr">
                <a:solidFill>
                  <a:srgbClr val="80808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85" name="Freeform 84"/>
              <p:cNvSpPr/>
              <p:nvPr/>
            </p:nvSpPr>
            <p:spPr>
              <a:xfrm>
                <a:off x="2732855" y="4408489"/>
                <a:ext cx="2231019" cy="140417"/>
              </a:xfrm>
              <a:custGeom>
                <a:avLst/>
                <a:gdLst/>
                <a:ahLst/>
                <a:cxnLst/>
                <a:rect l="0" t="0" r="0" b="0"/>
                <a:pathLst>
                  <a:path w="2231019" h="140417">
                    <a:moveTo>
                      <a:pt x="0" y="0"/>
                    </a:moveTo>
                    <a:lnTo>
                      <a:pt x="2231018" y="0"/>
                    </a:lnTo>
                    <a:lnTo>
                      <a:pt x="2231018" y="140416"/>
                    </a:lnTo>
                    <a:lnTo>
                      <a:pt x="0" y="140416"/>
                    </a:lnTo>
                    <a:close/>
                  </a:path>
                </a:pathLst>
              </a:custGeom>
              <a:solidFill>
                <a:srgbClr val="808080"/>
              </a:solidFill>
              <a:ln w="12700" cap="flat" cmpd="sng" algn="ctr">
                <a:solidFill>
                  <a:srgbClr val="80808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86" name="Freeform 85"/>
              <p:cNvSpPr/>
              <p:nvPr/>
            </p:nvSpPr>
            <p:spPr>
              <a:xfrm>
                <a:off x="4275797" y="4269817"/>
                <a:ext cx="918504" cy="279089"/>
              </a:xfrm>
              <a:custGeom>
                <a:avLst/>
                <a:gdLst/>
                <a:ahLst/>
                <a:cxnLst/>
                <a:rect l="0" t="0" r="0" b="0"/>
                <a:pathLst>
                  <a:path w="918504" h="279089">
                    <a:moveTo>
                      <a:pt x="0" y="0"/>
                    </a:moveTo>
                    <a:lnTo>
                      <a:pt x="918503" y="0"/>
                    </a:lnTo>
                    <a:lnTo>
                      <a:pt x="918503" y="279088"/>
                    </a:lnTo>
                    <a:lnTo>
                      <a:pt x="0" y="279088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 cmpd="sng" algn="ctr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  <p:grpSp>
        <p:nvGrpSpPr>
          <p:cNvPr id="119" name="Group 118"/>
          <p:cNvGrpSpPr/>
          <p:nvPr/>
        </p:nvGrpSpPr>
        <p:grpSpPr>
          <a:xfrm>
            <a:off x="1648431" y="5812866"/>
            <a:ext cx="4766806" cy="1329700"/>
            <a:chOff x="1648431" y="5812866"/>
            <a:chExt cx="4766806" cy="1329700"/>
          </a:xfrm>
        </p:grpSpPr>
        <p:grpSp>
          <p:nvGrpSpPr>
            <p:cNvPr id="114" name="Group 113"/>
            <p:cNvGrpSpPr/>
            <p:nvPr/>
          </p:nvGrpSpPr>
          <p:grpSpPr>
            <a:xfrm>
              <a:off x="1648431" y="6212735"/>
              <a:ext cx="4172681" cy="929831"/>
              <a:chOff x="1648431" y="6212735"/>
              <a:chExt cx="4172681" cy="929831"/>
            </a:xfrm>
          </p:grpSpPr>
          <p:grpSp>
            <p:nvGrpSpPr>
              <p:cNvPr id="100" name="Group 99"/>
              <p:cNvGrpSpPr/>
              <p:nvPr/>
            </p:nvGrpSpPr>
            <p:grpSpPr>
              <a:xfrm>
                <a:off x="1822196" y="6219698"/>
                <a:ext cx="3821176" cy="205613"/>
                <a:chOff x="1822196" y="6219698"/>
                <a:chExt cx="3821176" cy="205613"/>
              </a:xfrm>
            </p:grpSpPr>
            <p:grpSp>
              <p:nvGrpSpPr>
                <p:cNvPr id="95" name="Group 94"/>
                <p:cNvGrpSpPr/>
                <p:nvPr/>
              </p:nvGrpSpPr>
              <p:grpSpPr>
                <a:xfrm>
                  <a:off x="1822196" y="6219698"/>
                  <a:ext cx="2122932" cy="205613"/>
                  <a:chOff x="1822196" y="6219698"/>
                  <a:chExt cx="2122932" cy="205613"/>
                </a:xfrm>
              </p:grpSpPr>
              <p:cxnSp>
                <p:nvCxnSpPr>
                  <p:cNvPr id="89" name="Straight Connector 88"/>
                  <p:cNvCxnSpPr/>
                  <p:nvPr/>
                </p:nvCxnSpPr>
                <p:spPr>
                  <a:xfrm>
                    <a:off x="1822196" y="621969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" name="Straight Connector 89"/>
                  <p:cNvCxnSpPr/>
                  <p:nvPr/>
                </p:nvCxnSpPr>
                <p:spPr>
                  <a:xfrm>
                    <a:off x="2246757" y="621969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Connector 90"/>
                  <p:cNvCxnSpPr/>
                  <p:nvPr/>
                </p:nvCxnSpPr>
                <p:spPr>
                  <a:xfrm>
                    <a:off x="2671445" y="621969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Straight Connector 91"/>
                  <p:cNvCxnSpPr/>
                  <p:nvPr/>
                </p:nvCxnSpPr>
                <p:spPr>
                  <a:xfrm>
                    <a:off x="3096006" y="621969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Straight Connector 92"/>
                  <p:cNvCxnSpPr/>
                  <p:nvPr/>
                </p:nvCxnSpPr>
                <p:spPr>
                  <a:xfrm>
                    <a:off x="3520440" y="621969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" name="Straight Connector 93"/>
                  <p:cNvCxnSpPr/>
                  <p:nvPr/>
                </p:nvCxnSpPr>
                <p:spPr>
                  <a:xfrm>
                    <a:off x="3945128" y="6219698"/>
                    <a:ext cx="0" cy="205613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96" name="Straight Connector 95"/>
                <p:cNvCxnSpPr/>
                <p:nvPr/>
              </p:nvCxnSpPr>
              <p:spPr>
                <a:xfrm>
                  <a:off x="4369689" y="6219698"/>
                  <a:ext cx="0" cy="20561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/>
                <p:nvPr/>
              </p:nvCxnSpPr>
              <p:spPr>
                <a:xfrm>
                  <a:off x="4794250" y="6219698"/>
                  <a:ext cx="0" cy="20561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>
                  <a:off x="5218811" y="6219698"/>
                  <a:ext cx="0" cy="20561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>
                  <a:off x="5643372" y="6219698"/>
                  <a:ext cx="0" cy="20561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1" name="Group 110"/>
              <p:cNvGrpSpPr/>
              <p:nvPr/>
            </p:nvGrpSpPr>
            <p:grpSpPr>
              <a:xfrm>
                <a:off x="1701800" y="6464300"/>
                <a:ext cx="4102100" cy="292388"/>
                <a:chOff x="1701800" y="6464300"/>
                <a:chExt cx="4102100" cy="292388"/>
              </a:xfrm>
            </p:grpSpPr>
            <p:sp>
              <p:nvSpPr>
                <p:cNvPr id="101" name="TextBox 100"/>
                <p:cNvSpPr txBox="1"/>
                <p:nvPr/>
              </p:nvSpPr>
              <p:spPr>
                <a:xfrm>
                  <a:off x="1656080" y="64643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0</a:t>
                  </a:r>
                </a:p>
              </p:txBody>
            </p:sp>
            <p:sp>
              <p:nvSpPr>
                <p:cNvPr id="102" name="TextBox 101"/>
                <p:cNvSpPr txBox="1"/>
                <p:nvPr/>
              </p:nvSpPr>
              <p:spPr>
                <a:xfrm>
                  <a:off x="2075180" y="64643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1</a:t>
                  </a:r>
                </a:p>
              </p:txBody>
            </p:sp>
            <p:sp>
              <p:nvSpPr>
                <p:cNvPr id="103" name="TextBox 102"/>
                <p:cNvSpPr txBox="1"/>
                <p:nvPr/>
              </p:nvSpPr>
              <p:spPr>
                <a:xfrm>
                  <a:off x="2506980" y="64643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2</a:t>
                  </a:r>
                </a:p>
              </p:txBody>
            </p:sp>
            <p:sp>
              <p:nvSpPr>
                <p:cNvPr id="104" name="TextBox 103"/>
                <p:cNvSpPr txBox="1"/>
                <p:nvPr/>
              </p:nvSpPr>
              <p:spPr>
                <a:xfrm>
                  <a:off x="2926080" y="64643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3</a:t>
                  </a:r>
                </a:p>
              </p:txBody>
            </p:sp>
            <p:sp>
              <p:nvSpPr>
                <p:cNvPr id="105" name="TextBox 104"/>
                <p:cNvSpPr txBox="1"/>
                <p:nvPr/>
              </p:nvSpPr>
              <p:spPr>
                <a:xfrm>
                  <a:off x="3357880" y="64643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4</a:t>
                  </a:r>
                </a:p>
              </p:txBody>
            </p:sp>
            <p:sp>
              <p:nvSpPr>
                <p:cNvPr id="106" name="TextBox 105"/>
                <p:cNvSpPr txBox="1"/>
                <p:nvPr/>
              </p:nvSpPr>
              <p:spPr>
                <a:xfrm>
                  <a:off x="3776980" y="64643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5</a:t>
                  </a:r>
                </a:p>
              </p:txBody>
            </p:sp>
            <p:sp>
              <p:nvSpPr>
                <p:cNvPr id="107" name="TextBox 106"/>
                <p:cNvSpPr txBox="1"/>
                <p:nvPr/>
              </p:nvSpPr>
              <p:spPr>
                <a:xfrm>
                  <a:off x="4196080" y="64643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6</a:t>
                  </a:r>
                </a:p>
              </p:txBody>
            </p:sp>
            <p:sp>
              <p:nvSpPr>
                <p:cNvPr id="108" name="TextBox 107"/>
                <p:cNvSpPr txBox="1"/>
                <p:nvPr/>
              </p:nvSpPr>
              <p:spPr>
                <a:xfrm>
                  <a:off x="4627880" y="64643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7</a:t>
                  </a:r>
                </a:p>
              </p:txBody>
            </p:sp>
            <p:sp>
              <p:nvSpPr>
                <p:cNvPr id="109" name="TextBox 108"/>
                <p:cNvSpPr txBox="1"/>
                <p:nvPr/>
              </p:nvSpPr>
              <p:spPr>
                <a:xfrm>
                  <a:off x="5059680" y="64643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8</a:t>
                  </a:r>
                </a:p>
              </p:txBody>
            </p:sp>
            <p:sp>
              <p:nvSpPr>
                <p:cNvPr id="110" name="TextBox 109"/>
                <p:cNvSpPr txBox="1"/>
                <p:nvPr/>
              </p:nvSpPr>
              <p:spPr>
                <a:xfrm>
                  <a:off x="5478780" y="6464300"/>
                  <a:ext cx="370840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1800" b="0" i="0" u="none" baseline="0">
                      <a:solidFill>
                        <a:srgbClr val="000000"/>
                      </a:solidFill>
                      <a:latin typeface="Century Gothic"/>
                    </a:rPr>
                    <a:t>9</a:t>
                  </a:r>
                </a:p>
              </p:txBody>
            </p:sp>
          </p:grpSp>
          <p:sp>
            <p:nvSpPr>
              <p:cNvPr id="112" name="Freeform 111"/>
              <p:cNvSpPr/>
              <p:nvPr/>
            </p:nvSpPr>
            <p:spPr>
              <a:xfrm>
                <a:off x="1648431" y="6212735"/>
                <a:ext cx="4172681" cy="929831"/>
              </a:xfrm>
              <a:custGeom>
                <a:avLst/>
                <a:gdLst/>
                <a:ahLst/>
                <a:cxnLst/>
                <a:rect l="0" t="0" r="0" b="0"/>
                <a:pathLst>
                  <a:path w="4172681" h="929831">
                    <a:moveTo>
                      <a:pt x="0" y="0"/>
                    </a:moveTo>
                    <a:lnTo>
                      <a:pt x="4172680" y="0"/>
                    </a:lnTo>
                    <a:lnTo>
                      <a:pt x="4172680" y="929830"/>
                    </a:lnTo>
                    <a:lnTo>
                      <a:pt x="0" y="92983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1701800" y="6718300"/>
                <a:ext cx="691007" cy="44627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300" b="0" i="0" u="none" baseline="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</p:grpSp>
        <p:grpSp>
          <p:nvGrpSpPr>
            <p:cNvPr id="117" name="Group 116"/>
            <p:cNvGrpSpPr/>
            <p:nvPr/>
          </p:nvGrpSpPr>
          <p:grpSpPr>
            <a:xfrm>
              <a:off x="1818455" y="5951539"/>
              <a:ext cx="3858090" cy="140417"/>
              <a:chOff x="1818455" y="5951539"/>
              <a:chExt cx="3858090" cy="140417"/>
            </a:xfrm>
          </p:grpSpPr>
          <p:sp>
            <p:nvSpPr>
              <p:cNvPr id="115" name="Freeform 114"/>
              <p:cNvSpPr/>
              <p:nvPr/>
            </p:nvSpPr>
            <p:spPr>
              <a:xfrm>
                <a:off x="1818455" y="5951539"/>
                <a:ext cx="2231019" cy="140417"/>
              </a:xfrm>
              <a:custGeom>
                <a:avLst/>
                <a:gdLst/>
                <a:ahLst/>
                <a:cxnLst/>
                <a:rect l="0" t="0" r="0" b="0"/>
                <a:pathLst>
                  <a:path w="2231019" h="140417">
                    <a:moveTo>
                      <a:pt x="0" y="0"/>
                    </a:moveTo>
                    <a:lnTo>
                      <a:pt x="2231018" y="0"/>
                    </a:lnTo>
                    <a:lnTo>
                      <a:pt x="2231018" y="140416"/>
                    </a:lnTo>
                    <a:lnTo>
                      <a:pt x="0" y="140416"/>
                    </a:lnTo>
                    <a:close/>
                  </a:path>
                </a:pathLst>
              </a:custGeom>
              <a:solidFill>
                <a:srgbClr val="808080"/>
              </a:solidFill>
              <a:ln w="12700" cap="flat" cmpd="sng" algn="ctr">
                <a:solidFill>
                  <a:srgbClr val="80808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16" name="Freeform 115"/>
              <p:cNvSpPr/>
              <p:nvPr/>
            </p:nvSpPr>
            <p:spPr>
              <a:xfrm>
                <a:off x="3445527" y="5951539"/>
                <a:ext cx="2231018" cy="140417"/>
              </a:xfrm>
              <a:custGeom>
                <a:avLst/>
                <a:gdLst/>
                <a:ahLst/>
                <a:cxnLst/>
                <a:rect l="0" t="0" r="0" b="0"/>
                <a:pathLst>
                  <a:path w="2231018" h="140417">
                    <a:moveTo>
                      <a:pt x="0" y="0"/>
                    </a:moveTo>
                    <a:lnTo>
                      <a:pt x="2231017" y="0"/>
                    </a:lnTo>
                    <a:lnTo>
                      <a:pt x="2231017" y="140416"/>
                    </a:lnTo>
                    <a:lnTo>
                      <a:pt x="0" y="140416"/>
                    </a:lnTo>
                    <a:close/>
                  </a:path>
                </a:pathLst>
              </a:custGeom>
              <a:solidFill>
                <a:srgbClr val="808080"/>
              </a:solidFill>
              <a:ln w="12700" cap="flat" cmpd="sng" algn="ctr">
                <a:solidFill>
                  <a:srgbClr val="80808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118" name="Freeform 117"/>
            <p:cNvSpPr/>
            <p:nvPr/>
          </p:nvSpPr>
          <p:spPr>
            <a:xfrm>
              <a:off x="5496733" y="5812866"/>
              <a:ext cx="918504" cy="279090"/>
            </a:xfrm>
            <a:custGeom>
              <a:avLst/>
              <a:gdLst/>
              <a:ahLst/>
              <a:cxnLst/>
              <a:rect l="0" t="0" r="0" b="0"/>
              <a:pathLst>
                <a:path w="918504" h="279090">
                  <a:moveTo>
                    <a:pt x="0" y="0"/>
                  </a:moveTo>
                  <a:lnTo>
                    <a:pt x="918503" y="0"/>
                  </a:lnTo>
                  <a:lnTo>
                    <a:pt x="918503" y="279089"/>
                  </a:lnTo>
                  <a:lnTo>
                    <a:pt x="0" y="279089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034E52DC-B935-4D73-85CC-917592406586}"/>
              </a:ext>
            </a:extLst>
          </p:cNvPr>
          <p:cNvCxnSpPr/>
          <p:nvPr/>
        </p:nvCxnSpPr>
        <p:spPr>
          <a:xfrm>
            <a:off x="0" y="269527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4403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08000"/>
            <a:ext cx="92100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Comparons deux crayons.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549400"/>
            <a:ext cx="8164286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Peux-tu me dire lequel des deux crayons est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le plus long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102100"/>
            <a:ext cx="8571052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Et si tu as laissé le deuxième crayon à la maison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Ou qu’il se trouve en Chine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352800"/>
            <a:ext cx="506939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E-2</a:t>
            </a:r>
            <a:r>
              <a:rPr lang="en-CA" sz="1600" b="0" i="0" u="none" baseline="0" dirty="0">
                <a:solidFill>
                  <a:srgbClr val="666666"/>
                </a:solidFill>
                <a:latin typeface="Century Gothic"/>
              </a:rPr>
              <a:t>–3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pour plus de détails.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7CB9F9E-7846-437D-B883-0FF8F8F08690}"/>
              </a:ext>
            </a:extLst>
          </p:cNvPr>
          <p:cNvCxnSpPr/>
          <p:nvPr/>
        </p:nvCxnSpPr>
        <p:spPr>
          <a:xfrm>
            <a:off x="0" y="389007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6935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381000"/>
            <a:ext cx="9652000" cy="227228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Utilisez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règle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mesurer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l’objet.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latin typeface="Century Gothic"/>
              </a:rPr>
              <a:t>Quelle est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la longueur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approximative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l’objet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centimètres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45100" y="4851400"/>
            <a:ext cx="4009432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d) gomme à effacer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8000" y="4851400"/>
            <a:ext cx="3541486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étui à crayons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45100" y="2914439"/>
            <a:ext cx="2552421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marqueur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8000" y="2914439"/>
            <a:ext cx="2365829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crayon </a:t>
            </a:r>
          </a:p>
        </p:txBody>
      </p:sp>
    </p:spTree>
    <p:extLst>
      <p:ext uri="{BB962C8B-B14F-4D97-AF65-F5344CB8AC3E}">
        <p14:creationId xmlns:p14="http://schemas.microsoft.com/office/powerpoint/2010/main" val="3786249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189607"/>
            <a:ext cx="9075281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Activité 2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Utilise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règles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mesurer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trouver des objets de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longueur </a:t>
            </a:r>
            <a:r>
              <a:rPr lang="fr-ca" sz="2800" b="0" i="0" u="none" baseline="0" dirty="0">
                <a:latin typeface="Century Gothic"/>
              </a:rPr>
              <a:t>donnée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840700"/>
            <a:ext cx="3826049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6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long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2729700"/>
            <a:ext cx="4197838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10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long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3618700"/>
            <a:ext cx="4197838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1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long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500" y="4507700"/>
            <a:ext cx="77876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entre 12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15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long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4500" y="6285700"/>
            <a:ext cx="77876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f)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environ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35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centimètres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de long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4500" y="5396700"/>
            <a:ext cx="77876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plus de 15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long</a:t>
            </a:r>
          </a:p>
        </p:txBody>
      </p:sp>
    </p:spTree>
    <p:extLst>
      <p:ext uri="{BB962C8B-B14F-4D97-AF65-F5344CB8AC3E}">
        <p14:creationId xmlns:p14="http://schemas.microsoft.com/office/powerpoint/2010/main" val="12446608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93700"/>
            <a:ext cx="9527540" cy="177933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Fais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rangée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10 blocs mosaïques carrés.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Mesure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sa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longueur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au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centimètre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le plus près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080630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800" y="469900"/>
            <a:ext cx="9578340" cy="26335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Pratique à l’aide d’un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ruban à mesurer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à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mesurer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des objets ronds ou arrondis, comme un gobelet ou une bouteille d’eau.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Tu peux aussi utiliser un bout de ficelle et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mesurer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ensuite avec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règle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029614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82600"/>
            <a:ext cx="9584944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3. Prédis lequel des crayons est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le plus long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puis vérifie tes prédictions.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5299" y="5854700"/>
            <a:ext cx="7945315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On appelle cela une « illusion d’optique ».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95300" y="6946900"/>
            <a:ext cx="9584944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Vous pouvez également le faire avec de vrais crayons. Voir la p. E-7 pour plus de détails.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826307" y="2102692"/>
            <a:ext cx="2497382" cy="3018135"/>
            <a:chOff x="3826307" y="2102692"/>
            <a:chExt cx="2497382" cy="3018135"/>
          </a:xfrm>
        </p:grpSpPr>
        <p:grpSp>
          <p:nvGrpSpPr>
            <p:cNvPr id="29" name="Group 28"/>
            <p:cNvGrpSpPr/>
            <p:nvPr/>
          </p:nvGrpSpPr>
          <p:grpSpPr>
            <a:xfrm>
              <a:off x="4766989" y="2102692"/>
              <a:ext cx="625642" cy="2507008"/>
              <a:chOff x="4766989" y="2141192"/>
              <a:chExt cx="625642" cy="2507008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4766989" y="2141192"/>
                <a:ext cx="625642" cy="520979"/>
                <a:chOff x="6285297" y="1837212"/>
                <a:chExt cx="625642" cy="520979"/>
              </a:xfrm>
            </p:grpSpPr>
            <p:sp>
              <p:nvSpPr>
                <p:cNvPr id="24" name="Isosceles Triangle 23"/>
                <p:cNvSpPr/>
                <p:nvPr/>
              </p:nvSpPr>
              <p:spPr>
                <a:xfrm>
                  <a:off x="6456351" y="1837212"/>
                  <a:ext cx="288000" cy="423513"/>
                </a:xfrm>
                <a:prstGeom prst="triangle">
                  <a:avLst/>
                </a:prstGeom>
                <a:noFill/>
                <a:ln w="76200">
                  <a:solidFill>
                    <a:srgbClr val="00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6285297" y="2222225"/>
                  <a:ext cx="625642" cy="13596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  <p:grpSp>
            <p:nvGrpSpPr>
              <p:cNvPr id="28" name="Group 27"/>
              <p:cNvGrpSpPr/>
              <p:nvPr/>
            </p:nvGrpSpPr>
            <p:grpSpPr>
              <a:xfrm>
                <a:off x="4922012" y="2524379"/>
                <a:ext cx="315850" cy="2123821"/>
                <a:chOff x="4922012" y="2524379"/>
                <a:chExt cx="315850" cy="2123821"/>
              </a:xfrm>
            </p:grpSpPr>
            <p:grpSp>
              <p:nvGrpSpPr>
                <p:cNvPr id="27" name="Group 26"/>
                <p:cNvGrpSpPr/>
                <p:nvPr/>
              </p:nvGrpSpPr>
              <p:grpSpPr>
                <a:xfrm>
                  <a:off x="4922013" y="2524379"/>
                  <a:ext cx="315849" cy="2123821"/>
                  <a:chOff x="4922013" y="2524379"/>
                  <a:chExt cx="315849" cy="2123821"/>
                </a:xfrm>
              </p:grpSpPr>
              <p:cxnSp>
                <p:nvCxnSpPr>
                  <p:cNvPr id="3" name="Straight Connector 2"/>
                  <p:cNvCxnSpPr/>
                  <p:nvPr/>
                </p:nvCxnSpPr>
                <p:spPr>
                  <a:xfrm rot="16200000" flipH="1" flipV="1">
                    <a:off x="3860166" y="3586226"/>
                    <a:ext cx="2123821" cy="127"/>
                  </a:xfrm>
                  <a:prstGeom prst="line">
                    <a:avLst/>
                  </a:prstGeom>
                  <a:ln w="76200" cap="flat" cmpd="sng" algn="ctr">
                    <a:solidFill>
                      <a:srgbClr val="0000FF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" name="Straight Connector 3"/>
                  <p:cNvCxnSpPr/>
                  <p:nvPr/>
                </p:nvCxnSpPr>
                <p:spPr>
                  <a:xfrm rot="16200000" flipH="1" flipV="1">
                    <a:off x="4175888" y="3586226"/>
                    <a:ext cx="2123821" cy="127"/>
                  </a:xfrm>
                  <a:prstGeom prst="line">
                    <a:avLst/>
                  </a:prstGeom>
                  <a:ln w="76200" cap="flat" cmpd="sng" algn="ctr">
                    <a:solidFill>
                      <a:srgbClr val="0000FF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" name="Straight Connector 5"/>
                  <p:cNvCxnSpPr/>
                  <p:nvPr/>
                </p:nvCxnSpPr>
                <p:spPr>
                  <a:xfrm rot="16200000" flipH="1" flipV="1">
                    <a:off x="4025203" y="3579050"/>
                    <a:ext cx="2109470" cy="127"/>
                  </a:xfrm>
                  <a:prstGeom prst="line">
                    <a:avLst/>
                  </a:prstGeom>
                  <a:ln w="76200" cap="flat" cmpd="sng" algn="ctr">
                    <a:solidFill>
                      <a:srgbClr val="0000FF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7" name="Straight Connector 6"/>
                <p:cNvCxnSpPr/>
                <p:nvPr/>
              </p:nvCxnSpPr>
              <p:spPr>
                <a:xfrm rot="16200000">
                  <a:off x="5079938" y="2405081"/>
                  <a:ext cx="0" cy="315595"/>
                </a:xfrm>
                <a:prstGeom prst="line">
                  <a:avLst/>
                </a:prstGeom>
                <a:ln w="76200" cap="flat" cmpd="sng" algn="ctr">
                  <a:solidFill>
                    <a:srgbClr val="0000FF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 rot="16200000">
                  <a:off x="5079810" y="4448131"/>
                  <a:ext cx="0" cy="315595"/>
                </a:xfrm>
                <a:prstGeom prst="line">
                  <a:avLst/>
                </a:prstGeom>
                <a:ln w="76200" cap="flat" cmpd="sng" algn="ctr">
                  <a:solidFill>
                    <a:srgbClr val="0000FF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2" name="Group 41"/>
            <p:cNvGrpSpPr/>
            <p:nvPr/>
          </p:nvGrpSpPr>
          <p:grpSpPr>
            <a:xfrm>
              <a:off x="3826307" y="4495185"/>
              <a:ext cx="2497382" cy="625642"/>
              <a:chOff x="3826307" y="4495185"/>
              <a:chExt cx="2497382" cy="625642"/>
            </a:xfrm>
          </p:grpSpPr>
          <p:sp>
            <p:nvSpPr>
              <p:cNvPr id="39" name="Isosceles Triangle 38"/>
              <p:cNvSpPr/>
              <p:nvPr/>
            </p:nvSpPr>
            <p:spPr>
              <a:xfrm rot="5400000">
                <a:off x="5967933" y="4598482"/>
                <a:ext cx="288000" cy="423513"/>
              </a:xfrm>
              <a:prstGeom prst="triangle">
                <a:avLst/>
              </a:prstGeom>
              <a:noFill/>
              <a:ln w="762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40" name="Rectangle 39"/>
              <p:cNvSpPr/>
              <p:nvPr/>
            </p:nvSpPr>
            <p:spPr>
              <a:xfrm rot="5400000">
                <a:off x="5557873" y="4740023"/>
                <a:ext cx="625642" cy="1359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grpSp>
            <p:nvGrpSpPr>
              <p:cNvPr id="33" name="Group 32"/>
              <p:cNvGrpSpPr/>
              <p:nvPr/>
            </p:nvGrpSpPr>
            <p:grpSpPr>
              <a:xfrm rot="5400000">
                <a:off x="4730293" y="3746223"/>
                <a:ext cx="315849" cy="2123821"/>
                <a:chOff x="4922013" y="2524379"/>
                <a:chExt cx="315849" cy="2123821"/>
              </a:xfrm>
            </p:grpSpPr>
            <p:cxnSp>
              <p:nvCxnSpPr>
                <p:cNvPr id="36" name="Straight Connector 35"/>
                <p:cNvCxnSpPr/>
                <p:nvPr/>
              </p:nvCxnSpPr>
              <p:spPr>
                <a:xfrm rot="16200000" flipH="1" flipV="1">
                  <a:off x="3860166" y="3586226"/>
                  <a:ext cx="2123821" cy="127"/>
                </a:xfrm>
                <a:prstGeom prst="line">
                  <a:avLst/>
                </a:prstGeom>
                <a:ln w="762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 rot="16200000" flipH="1" flipV="1">
                  <a:off x="4175888" y="3586226"/>
                  <a:ext cx="2123821" cy="127"/>
                </a:xfrm>
                <a:prstGeom prst="line">
                  <a:avLst/>
                </a:prstGeom>
                <a:ln w="762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 rot="16200000" flipH="1" flipV="1">
                  <a:off x="4025203" y="3579050"/>
                  <a:ext cx="2109470" cy="127"/>
                </a:xfrm>
                <a:prstGeom prst="line">
                  <a:avLst/>
                </a:prstGeom>
                <a:ln w="762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Straight Connector 33"/>
              <p:cNvCxnSpPr/>
              <p:nvPr/>
            </p:nvCxnSpPr>
            <p:spPr>
              <a:xfrm>
                <a:off x="5911628" y="4650336"/>
                <a:ext cx="0" cy="315595"/>
              </a:xfrm>
              <a:prstGeom prst="line">
                <a:avLst/>
              </a:prstGeom>
              <a:ln w="762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3868578" y="4650208"/>
                <a:ext cx="0" cy="315595"/>
              </a:xfrm>
              <a:prstGeom prst="line">
                <a:avLst/>
              </a:prstGeom>
              <a:ln w="762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2346739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3.1 p. 95</a:t>
            </a:r>
            <a:r>
              <a:rPr lang="en-CA" sz="2800" b="0" i="0" u="none" baseline="0" dirty="0">
                <a:solidFill>
                  <a:srgbClr val="000000"/>
                </a:solidFill>
                <a:latin typeface="Century Gothic"/>
              </a:rPr>
              <a:t>–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97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3420206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400" y="330200"/>
            <a:ext cx="5421644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Discutez des différences en ces termes.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14800" y="1854200"/>
            <a:ext cx="265778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en mesurant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18279" y="3911600"/>
            <a:ext cx="275430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/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en comparant</a:t>
            </a:r>
          </a:p>
        </p:txBody>
      </p:sp>
    </p:spTree>
    <p:extLst>
      <p:ext uri="{BB962C8B-B14F-4D97-AF65-F5344CB8AC3E}">
        <p14:creationId xmlns:p14="http://schemas.microsoft.com/office/powerpoint/2010/main" val="979422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7380" y="698500"/>
            <a:ext cx="89052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unité de mesure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62724" y="4330700"/>
            <a:ext cx="7067843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Ce crayon mesure ____ cubes de long.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6100" y="6057900"/>
            <a:ext cx="914781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latin typeface="Century Gothic"/>
              </a:rPr>
              <a:t>En utilisant la même unité pour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mesurer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des objets, on peut les comparer même s’ils ne sont pas côte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à côte.</a:t>
            </a: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079" y="2463546"/>
            <a:ext cx="6305042" cy="139725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504968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508000"/>
            <a:ext cx="707850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Ce crayon mesure-t-il 7 cubes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long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8000" y="6908800"/>
            <a:ext cx="835464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Attirez l’attention sur la nécessité de placer les unités de mesure au bon endroit.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272" y="2565400"/>
            <a:ext cx="6061583" cy="151206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852835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19100" y="1943100"/>
            <a:ext cx="4454779" cy="1886604"/>
            <a:chOff x="419100" y="1943100"/>
            <a:chExt cx="4454779" cy="1886604"/>
          </a:xfrm>
        </p:grpSpPr>
        <p:grpSp>
          <p:nvGrpSpPr>
            <p:cNvPr id="4" name="Group 3"/>
            <p:cNvGrpSpPr/>
            <p:nvPr/>
          </p:nvGrpSpPr>
          <p:grpSpPr>
            <a:xfrm>
              <a:off x="419100" y="1943100"/>
              <a:ext cx="3848100" cy="1886604"/>
              <a:chOff x="419100" y="1943100"/>
              <a:chExt cx="3848100" cy="1886604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952499" y="3289300"/>
                <a:ext cx="3314701" cy="540404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800" b="0" i="0" u="none" baseline="0" dirty="0">
                    <a:solidFill>
                      <a:srgbClr val="000000"/>
                    </a:solidFill>
                    <a:latin typeface="Century Gothic"/>
                  </a:rPr>
                  <a:t>6 unités de long</a:t>
                </a:r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419100" y="1943100"/>
                <a:ext cx="701040" cy="58355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a)</a:t>
                </a:r>
              </a:p>
            </p:txBody>
          </p:sp>
        </p:grpSp>
        <p:pic>
          <p:nvPicPr>
            <p:cNvPr id="5" name="Picture 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4212" y="2044700"/>
              <a:ext cx="3939667" cy="108559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7" name="TextBox 6"/>
          <p:cNvSpPr txBox="1"/>
          <p:nvPr/>
        </p:nvSpPr>
        <p:spPr>
          <a:xfrm>
            <a:off x="419100" y="393700"/>
            <a:ext cx="8678799" cy="116788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Est-ce une bonne façon de </a:t>
            </a:r>
            <a:r>
              <a:rPr lang="fr-ca" sz="2700" b="0" i="0" u="none" baseline="0" dirty="0">
                <a:solidFill>
                  <a:srgbClr val="0000FF"/>
                </a:solidFill>
                <a:latin typeface="Century Gothic"/>
              </a:rPr>
              <a:t>mesurer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 le crayon</a:t>
            </a:r>
            <a:r>
              <a:rPr lang="fr-ca" sz="27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19100" y="4914900"/>
            <a:ext cx="4466717" cy="2166004"/>
            <a:chOff x="419100" y="4914900"/>
            <a:chExt cx="4466717" cy="2166004"/>
          </a:xfrm>
        </p:grpSpPr>
        <p:pic>
          <p:nvPicPr>
            <p:cNvPr id="8" name="Picture 7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6277" y="5061077"/>
              <a:ext cx="3939540" cy="84480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901700" y="6540500"/>
              <a:ext cx="3610010" cy="54040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9 unités de long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19100" y="4914900"/>
              <a:ext cx="7010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359400" y="1943100"/>
            <a:ext cx="3738499" cy="1886604"/>
            <a:chOff x="5359400" y="1943100"/>
            <a:chExt cx="3738499" cy="1886604"/>
          </a:xfrm>
        </p:grpSpPr>
        <p:pic>
          <p:nvPicPr>
            <p:cNvPr id="12" name="Picture 11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1723" y="2044700"/>
              <a:ext cx="3186176" cy="105879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grpSp>
          <p:nvGrpSpPr>
            <p:cNvPr id="15" name="Group 14"/>
            <p:cNvGrpSpPr/>
            <p:nvPr/>
          </p:nvGrpSpPr>
          <p:grpSpPr>
            <a:xfrm>
              <a:off x="5359400" y="1943100"/>
              <a:ext cx="3643922" cy="1886604"/>
              <a:chOff x="5359400" y="1943100"/>
              <a:chExt cx="3643922" cy="1886604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5892799" y="3289300"/>
                <a:ext cx="3110523" cy="540404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800" b="0" i="0" u="none" baseline="0" dirty="0">
                    <a:solidFill>
                      <a:srgbClr val="000000"/>
                    </a:solidFill>
                    <a:latin typeface="Century Gothic"/>
                  </a:rPr>
                  <a:t>5 unités de long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359400" y="1943100"/>
                <a:ext cx="701040" cy="58355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b)</a:t>
                </a:r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5359400" y="4914900"/>
            <a:ext cx="4498087" cy="2166004"/>
            <a:chOff x="5359400" y="4914900"/>
            <a:chExt cx="4498087" cy="2166004"/>
          </a:xfrm>
        </p:grpSpPr>
        <p:pic>
          <p:nvPicPr>
            <p:cNvPr id="17" name="Picture 16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7946" y="5061077"/>
              <a:ext cx="3939541" cy="131178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8" name="TextBox 17"/>
            <p:cNvSpPr txBox="1"/>
            <p:nvPr/>
          </p:nvSpPr>
          <p:spPr>
            <a:xfrm>
              <a:off x="5842000" y="6540500"/>
              <a:ext cx="3804418" cy="54040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10 unités de long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359400" y="4914900"/>
              <a:ext cx="7010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49603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060" y="203200"/>
            <a:ext cx="8892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Distribuez des règles et 5 cubes emboîtables.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22300" y="812800"/>
            <a:ext cx="8451362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En quoi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règle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est-elle semblable à une droite numérique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2044700" y="2818638"/>
            <a:ext cx="6006924" cy="991363"/>
            <a:chOff x="2044700" y="2818638"/>
            <a:chExt cx="6006924" cy="991363"/>
          </a:xfrm>
        </p:grpSpPr>
        <p:grpSp>
          <p:nvGrpSpPr>
            <p:cNvPr id="11" name="Group 10"/>
            <p:cNvGrpSpPr/>
            <p:nvPr/>
          </p:nvGrpSpPr>
          <p:grpSpPr>
            <a:xfrm>
              <a:off x="2044700" y="3302000"/>
              <a:ext cx="5981979" cy="415498"/>
              <a:chOff x="2044700" y="3302000"/>
              <a:chExt cx="5981979" cy="415498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1998980" y="3302000"/>
                <a:ext cx="1272972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0 </a:t>
                </a:r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cm</a:t>
                </a: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3078480" y="3302000"/>
                <a:ext cx="421919" cy="50783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1</a:t>
                </a: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3980180" y="3302000"/>
                <a:ext cx="421919" cy="49244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600" b="0" i="0" u="none" baseline="0">
                    <a:solidFill>
                      <a:srgbClr val="000000"/>
                    </a:solidFill>
                    <a:latin typeface="Century Gothic"/>
                  </a:rPr>
                  <a:t>2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894580" y="3302000"/>
                <a:ext cx="421919" cy="49244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600" b="0" i="0" u="none" baseline="0">
                    <a:solidFill>
                      <a:srgbClr val="000000"/>
                    </a:solidFill>
                    <a:latin typeface="Century Gothic"/>
                  </a:rPr>
                  <a:t>3</a:t>
                </a: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5796280" y="3302000"/>
                <a:ext cx="421919" cy="49244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600" b="0" i="0" u="none" baseline="0">
                    <a:solidFill>
                      <a:srgbClr val="000000"/>
                    </a:solidFill>
                    <a:latin typeface="Century Gothic"/>
                  </a:rPr>
                  <a:t>4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6736080" y="3302000"/>
                <a:ext cx="421919" cy="49244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600" b="0" i="0" u="none" baseline="0">
                    <a:solidFill>
                      <a:srgbClr val="000000"/>
                    </a:solidFill>
                    <a:latin typeface="Century Gothic"/>
                  </a:rPr>
                  <a:t>5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7650480" y="3302000"/>
                <a:ext cx="421919" cy="49244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600" b="0" i="0" u="none" baseline="0">
                    <a:solidFill>
                      <a:srgbClr val="000000"/>
                    </a:solidFill>
                    <a:latin typeface="Century Gothic"/>
                  </a:rPr>
                  <a:t>6</a:t>
                </a:r>
              </a:p>
            </p:txBody>
          </p:sp>
        </p:grpSp>
        <p:sp>
          <p:nvSpPr>
            <p:cNvPr id="12" name="Freeform 11"/>
            <p:cNvSpPr/>
            <p:nvPr/>
          </p:nvSpPr>
          <p:spPr>
            <a:xfrm>
              <a:off x="2167529" y="2818738"/>
              <a:ext cx="5884095" cy="991263"/>
            </a:xfrm>
            <a:custGeom>
              <a:avLst/>
              <a:gdLst/>
              <a:ahLst/>
              <a:cxnLst/>
              <a:rect l="0" t="0" r="0" b="0"/>
              <a:pathLst>
                <a:path w="5884095" h="991263">
                  <a:moveTo>
                    <a:pt x="0" y="0"/>
                  </a:moveTo>
                  <a:lnTo>
                    <a:pt x="5884094" y="0"/>
                  </a:lnTo>
                  <a:lnTo>
                    <a:pt x="5884094" y="991262"/>
                  </a:lnTo>
                  <a:lnTo>
                    <a:pt x="0" y="99126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2357247" y="2818638"/>
              <a:ext cx="917956" cy="399415"/>
              <a:chOff x="2357247" y="2818638"/>
              <a:chExt cx="917956" cy="399415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2820289" y="2818638"/>
                <a:ext cx="0" cy="288417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2357247" y="2818638"/>
                <a:ext cx="0" cy="399415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3275203" y="2818638"/>
                <a:ext cx="0" cy="399415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" name="Straight Connector 16"/>
            <p:cNvCxnSpPr/>
            <p:nvPr/>
          </p:nvCxnSpPr>
          <p:spPr>
            <a:xfrm>
              <a:off x="3737991" y="2818638"/>
              <a:ext cx="0" cy="288417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/>
            <p:cNvGrpSpPr/>
            <p:nvPr/>
          </p:nvGrpSpPr>
          <p:grpSpPr>
            <a:xfrm>
              <a:off x="4193032" y="2818638"/>
              <a:ext cx="917829" cy="399415"/>
              <a:chOff x="4193032" y="2818638"/>
              <a:chExt cx="917829" cy="399415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4655820" y="2818638"/>
                <a:ext cx="0" cy="288417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4193032" y="2818638"/>
                <a:ext cx="0" cy="399415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5110861" y="2818638"/>
                <a:ext cx="0" cy="399415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Straight Connector 21"/>
            <p:cNvCxnSpPr/>
            <p:nvPr/>
          </p:nvCxnSpPr>
          <p:spPr>
            <a:xfrm>
              <a:off x="5573649" y="2818638"/>
              <a:ext cx="0" cy="288417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/>
            <p:cNvGrpSpPr/>
            <p:nvPr/>
          </p:nvGrpSpPr>
          <p:grpSpPr>
            <a:xfrm>
              <a:off x="6028563" y="2818638"/>
              <a:ext cx="917829" cy="399415"/>
              <a:chOff x="6028563" y="2818638"/>
              <a:chExt cx="917829" cy="399415"/>
            </a:xfrm>
          </p:grpSpPr>
          <p:cxnSp>
            <p:nvCxnSpPr>
              <p:cNvPr id="23" name="Straight Connector 22"/>
              <p:cNvCxnSpPr/>
              <p:nvPr/>
            </p:nvCxnSpPr>
            <p:spPr>
              <a:xfrm>
                <a:off x="6491478" y="2818638"/>
                <a:ext cx="0" cy="288417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6028563" y="2818638"/>
                <a:ext cx="0" cy="399415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6946392" y="2818638"/>
                <a:ext cx="0" cy="399415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Straight Connector 26"/>
            <p:cNvCxnSpPr/>
            <p:nvPr/>
          </p:nvCxnSpPr>
          <p:spPr>
            <a:xfrm>
              <a:off x="7409180" y="2818638"/>
              <a:ext cx="0" cy="288417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7864221" y="2818638"/>
              <a:ext cx="0" cy="399415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622300" y="4546600"/>
            <a:ext cx="9514840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Aligne les cubes et les repères sur la </a:t>
            </a:r>
            <a:r>
              <a:rPr lang="fr-ca" sz="2700" b="0" i="0" u="none" baseline="0" dirty="0">
                <a:solidFill>
                  <a:srgbClr val="0000FF"/>
                </a:solidFill>
                <a:latin typeface="Century Gothic"/>
              </a:rPr>
              <a:t>règle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5E78D52-0D69-4750-B2B0-F051F4A20145}"/>
              </a:ext>
            </a:extLst>
          </p:cNvPr>
          <p:cNvCxnSpPr/>
          <p:nvPr/>
        </p:nvCxnSpPr>
        <p:spPr>
          <a:xfrm>
            <a:off x="-7703" y="4341155"/>
            <a:ext cx="101601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965437" y="5655697"/>
            <a:ext cx="914379" cy="914381"/>
            <a:chOff x="685800" y="6184900"/>
            <a:chExt cx="914379" cy="914381"/>
          </a:xfrm>
        </p:grpSpPr>
        <p:sp>
          <p:nvSpPr>
            <p:cNvPr id="30" name="Freeform 29"/>
            <p:cNvSpPr/>
            <p:nvPr/>
          </p:nvSpPr>
          <p:spPr>
            <a:xfrm>
              <a:off x="685800" y="6184900"/>
              <a:ext cx="914379" cy="914381"/>
            </a:xfrm>
            <a:custGeom>
              <a:avLst/>
              <a:gdLst/>
              <a:ahLst/>
              <a:cxnLst/>
              <a:rect l="0" t="0" r="0" b="0"/>
              <a:pathLst>
                <a:path w="914379" h="914381">
                  <a:moveTo>
                    <a:pt x="0" y="0"/>
                  </a:moveTo>
                  <a:lnTo>
                    <a:pt x="914378" y="0"/>
                  </a:lnTo>
                  <a:lnTo>
                    <a:pt x="914378" y="914380"/>
                  </a:lnTo>
                  <a:lnTo>
                    <a:pt x="0" y="914380"/>
                  </a:lnTo>
                  <a:close/>
                </a:path>
              </a:pathLst>
            </a:custGeom>
            <a:solidFill>
              <a:srgbClr val="3CB371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0"/>
              <a:endParaRPr lang="fr-ca"/>
            </a:p>
          </p:txBody>
        </p:sp>
        <p:sp>
          <p:nvSpPr>
            <p:cNvPr id="31" name="Oval 30"/>
            <p:cNvSpPr/>
            <p:nvPr/>
          </p:nvSpPr>
          <p:spPr>
            <a:xfrm>
              <a:off x="943737" y="6442837"/>
              <a:ext cx="398526" cy="398526"/>
            </a:xfrm>
            <a:prstGeom prst="ellipse">
              <a:avLst/>
            </a:prstGeom>
            <a:solidFill>
              <a:srgbClr val="3CB371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0"/>
              <a:endParaRPr lang="fr-ca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0DEBAB6-0DB6-4765-BAD4-FD7B360904CE}"/>
              </a:ext>
            </a:extLst>
          </p:cNvPr>
          <p:cNvGrpSpPr/>
          <p:nvPr/>
        </p:nvGrpSpPr>
        <p:grpSpPr>
          <a:xfrm>
            <a:off x="2806893" y="5655697"/>
            <a:ext cx="914379" cy="914381"/>
            <a:chOff x="685800" y="6184900"/>
            <a:chExt cx="914379" cy="914381"/>
          </a:xfrm>
        </p:grpSpPr>
        <p:sp>
          <p:nvSpPr>
            <p:cNvPr id="41" name="Freeform 29">
              <a:extLst>
                <a:ext uri="{FF2B5EF4-FFF2-40B4-BE49-F238E27FC236}">
                  <a16:creationId xmlns:a16="http://schemas.microsoft.com/office/drawing/2014/main" id="{83C22E78-13A9-46AD-B0E7-F69D73B74BE2}"/>
                </a:ext>
              </a:extLst>
            </p:cNvPr>
            <p:cNvSpPr/>
            <p:nvPr/>
          </p:nvSpPr>
          <p:spPr>
            <a:xfrm>
              <a:off x="685800" y="6184900"/>
              <a:ext cx="914379" cy="914381"/>
            </a:xfrm>
            <a:custGeom>
              <a:avLst/>
              <a:gdLst/>
              <a:ahLst/>
              <a:cxnLst/>
              <a:rect l="0" t="0" r="0" b="0"/>
              <a:pathLst>
                <a:path w="914379" h="914381">
                  <a:moveTo>
                    <a:pt x="0" y="0"/>
                  </a:moveTo>
                  <a:lnTo>
                    <a:pt x="914378" y="0"/>
                  </a:lnTo>
                  <a:lnTo>
                    <a:pt x="914378" y="914380"/>
                  </a:lnTo>
                  <a:lnTo>
                    <a:pt x="0" y="914380"/>
                  </a:lnTo>
                  <a:close/>
                </a:path>
              </a:pathLst>
            </a:custGeom>
            <a:solidFill>
              <a:srgbClr val="3CB371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0"/>
              <a:endParaRPr lang="fr-ca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40BDDBD4-D390-4F57-9A43-7639CBDBD766}"/>
                </a:ext>
              </a:extLst>
            </p:cNvPr>
            <p:cNvSpPr/>
            <p:nvPr/>
          </p:nvSpPr>
          <p:spPr>
            <a:xfrm>
              <a:off x="943737" y="6442837"/>
              <a:ext cx="398526" cy="398526"/>
            </a:xfrm>
            <a:prstGeom prst="ellipse">
              <a:avLst/>
            </a:prstGeom>
            <a:solidFill>
              <a:srgbClr val="3CB371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0"/>
              <a:endParaRPr lang="fr-ca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29DD02E-C086-4C67-9DBE-E06F2D04400B}"/>
              </a:ext>
            </a:extLst>
          </p:cNvPr>
          <p:cNvGrpSpPr/>
          <p:nvPr/>
        </p:nvGrpSpPr>
        <p:grpSpPr>
          <a:xfrm>
            <a:off x="4648349" y="5655697"/>
            <a:ext cx="914379" cy="914381"/>
            <a:chOff x="685800" y="6184900"/>
            <a:chExt cx="914379" cy="914381"/>
          </a:xfrm>
        </p:grpSpPr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id="{C02EFECF-7943-4C53-A7F7-8CAAD97B3DAF}"/>
                </a:ext>
              </a:extLst>
            </p:cNvPr>
            <p:cNvSpPr/>
            <p:nvPr/>
          </p:nvSpPr>
          <p:spPr>
            <a:xfrm>
              <a:off x="685800" y="6184900"/>
              <a:ext cx="914379" cy="914381"/>
            </a:xfrm>
            <a:custGeom>
              <a:avLst/>
              <a:gdLst/>
              <a:ahLst/>
              <a:cxnLst/>
              <a:rect l="0" t="0" r="0" b="0"/>
              <a:pathLst>
                <a:path w="914379" h="914381">
                  <a:moveTo>
                    <a:pt x="0" y="0"/>
                  </a:moveTo>
                  <a:lnTo>
                    <a:pt x="914378" y="0"/>
                  </a:lnTo>
                  <a:lnTo>
                    <a:pt x="914378" y="914380"/>
                  </a:lnTo>
                  <a:lnTo>
                    <a:pt x="0" y="914380"/>
                  </a:lnTo>
                  <a:close/>
                </a:path>
              </a:pathLst>
            </a:custGeom>
            <a:solidFill>
              <a:srgbClr val="3CB371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0"/>
              <a:endParaRPr lang="fr-ca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C78A360-C416-4E16-8E57-3D1F3A7AF248}"/>
                </a:ext>
              </a:extLst>
            </p:cNvPr>
            <p:cNvSpPr/>
            <p:nvPr/>
          </p:nvSpPr>
          <p:spPr>
            <a:xfrm>
              <a:off x="943737" y="6442837"/>
              <a:ext cx="398526" cy="398526"/>
            </a:xfrm>
            <a:prstGeom prst="ellipse">
              <a:avLst/>
            </a:prstGeom>
            <a:solidFill>
              <a:srgbClr val="3CB371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0"/>
              <a:endParaRPr lang="fr-ca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67B0B2E-E519-4615-A2F0-DC8E12FFC4A7}"/>
              </a:ext>
            </a:extLst>
          </p:cNvPr>
          <p:cNvGrpSpPr/>
          <p:nvPr/>
        </p:nvGrpSpPr>
        <p:grpSpPr>
          <a:xfrm>
            <a:off x="6489805" y="5655697"/>
            <a:ext cx="914379" cy="914381"/>
            <a:chOff x="685800" y="6184900"/>
            <a:chExt cx="914379" cy="914381"/>
          </a:xfrm>
        </p:grpSpPr>
        <p:sp>
          <p:nvSpPr>
            <p:cNvPr id="47" name="Freeform 29">
              <a:extLst>
                <a:ext uri="{FF2B5EF4-FFF2-40B4-BE49-F238E27FC236}">
                  <a16:creationId xmlns:a16="http://schemas.microsoft.com/office/drawing/2014/main" id="{A79B48D0-309B-4391-9198-21F4CE6447A9}"/>
                </a:ext>
              </a:extLst>
            </p:cNvPr>
            <p:cNvSpPr/>
            <p:nvPr/>
          </p:nvSpPr>
          <p:spPr>
            <a:xfrm>
              <a:off x="685800" y="6184900"/>
              <a:ext cx="914379" cy="914381"/>
            </a:xfrm>
            <a:custGeom>
              <a:avLst/>
              <a:gdLst/>
              <a:ahLst/>
              <a:cxnLst/>
              <a:rect l="0" t="0" r="0" b="0"/>
              <a:pathLst>
                <a:path w="914379" h="914381">
                  <a:moveTo>
                    <a:pt x="0" y="0"/>
                  </a:moveTo>
                  <a:lnTo>
                    <a:pt x="914378" y="0"/>
                  </a:lnTo>
                  <a:lnTo>
                    <a:pt x="914378" y="914380"/>
                  </a:lnTo>
                  <a:lnTo>
                    <a:pt x="0" y="914380"/>
                  </a:lnTo>
                  <a:close/>
                </a:path>
              </a:pathLst>
            </a:custGeom>
            <a:solidFill>
              <a:srgbClr val="3CB371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0"/>
              <a:endParaRPr lang="fr-ca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90FE8EFF-4083-4ECB-B0E1-30A5DCC240EB}"/>
                </a:ext>
              </a:extLst>
            </p:cNvPr>
            <p:cNvSpPr/>
            <p:nvPr/>
          </p:nvSpPr>
          <p:spPr>
            <a:xfrm>
              <a:off x="943737" y="6442837"/>
              <a:ext cx="398526" cy="398526"/>
            </a:xfrm>
            <a:prstGeom prst="ellipse">
              <a:avLst/>
            </a:prstGeom>
            <a:solidFill>
              <a:srgbClr val="3CB371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0"/>
              <a:endParaRPr lang="fr-ca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86A2C3A-722A-4323-8CE2-1149251617FA}"/>
              </a:ext>
            </a:extLst>
          </p:cNvPr>
          <p:cNvGrpSpPr/>
          <p:nvPr/>
        </p:nvGrpSpPr>
        <p:grpSpPr>
          <a:xfrm>
            <a:off x="8331261" y="5655697"/>
            <a:ext cx="914379" cy="914381"/>
            <a:chOff x="685800" y="6184900"/>
            <a:chExt cx="914379" cy="914381"/>
          </a:xfrm>
        </p:grpSpPr>
        <p:sp>
          <p:nvSpPr>
            <p:cNvPr id="50" name="Freeform 29">
              <a:extLst>
                <a:ext uri="{FF2B5EF4-FFF2-40B4-BE49-F238E27FC236}">
                  <a16:creationId xmlns:a16="http://schemas.microsoft.com/office/drawing/2014/main" id="{7ED19E5E-8814-4C88-82D1-AC661693A04A}"/>
                </a:ext>
              </a:extLst>
            </p:cNvPr>
            <p:cNvSpPr/>
            <p:nvPr/>
          </p:nvSpPr>
          <p:spPr>
            <a:xfrm>
              <a:off x="685800" y="6184900"/>
              <a:ext cx="914379" cy="914381"/>
            </a:xfrm>
            <a:custGeom>
              <a:avLst/>
              <a:gdLst/>
              <a:ahLst/>
              <a:cxnLst/>
              <a:rect l="0" t="0" r="0" b="0"/>
              <a:pathLst>
                <a:path w="914379" h="914381">
                  <a:moveTo>
                    <a:pt x="0" y="0"/>
                  </a:moveTo>
                  <a:lnTo>
                    <a:pt x="914378" y="0"/>
                  </a:lnTo>
                  <a:lnTo>
                    <a:pt x="914378" y="914380"/>
                  </a:lnTo>
                  <a:lnTo>
                    <a:pt x="0" y="914380"/>
                  </a:lnTo>
                  <a:close/>
                </a:path>
              </a:pathLst>
            </a:custGeom>
            <a:solidFill>
              <a:srgbClr val="3CB371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0"/>
              <a:endParaRPr lang="fr-ca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1C829713-D019-4C14-8516-36FC06A26AD8}"/>
                </a:ext>
              </a:extLst>
            </p:cNvPr>
            <p:cNvSpPr/>
            <p:nvPr/>
          </p:nvSpPr>
          <p:spPr>
            <a:xfrm>
              <a:off x="943737" y="6442837"/>
              <a:ext cx="398526" cy="398526"/>
            </a:xfrm>
            <a:prstGeom prst="ellipse">
              <a:avLst/>
            </a:prstGeom>
            <a:solidFill>
              <a:srgbClr val="3CB371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0"/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450093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86480" y="1397000"/>
            <a:ext cx="299745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centimètre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17505" y="3286780"/>
            <a:ext cx="692498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latin typeface="Century Gothic"/>
              </a:rPr>
              <a:t>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longueur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chaque cube = 1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</p:spTree>
    <p:extLst>
      <p:ext uri="{BB962C8B-B14F-4D97-AF65-F5344CB8AC3E}">
        <p14:creationId xmlns:p14="http://schemas.microsoft.com/office/powerpoint/2010/main" val="994029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7D3D0A5-188E-430B-B9D4-BE329E34D9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8D2EA58-2FFF-4AE0-B9ED-6DCCBF8FACE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2A1964E-395F-453D-9851-53337C49761B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1078</Words>
  <Application>Microsoft Office PowerPoint</Application>
  <PresentationFormat>Custom</PresentationFormat>
  <Paragraphs>287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Natalie Francis</cp:lastModifiedBy>
  <cp:revision>46</cp:revision>
  <dcterms:created xsi:type="dcterms:W3CDTF">2018-04-30T21:47:43Z</dcterms:created>
  <dcterms:modified xsi:type="dcterms:W3CDTF">2023-03-02T20:41:05Z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