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1" autoAdjust="0"/>
    <p:restoredTop sz="94660"/>
  </p:normalViewPr>
  <p:slideViewPr>
    <p:cSldViewPr snapToGrid="0">
      <p:cViewPr varScale="1">
        <p:scale>
          <a:sx n="95" d="100"/>
          <a:sy n="95" d="100"/>
        </p:scale>
        <p:origin x="2112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49F14390-4BE3-41C1-99F8-CDD1D75E4843}"/>
    <pc:docChg chg="modSld">
      <pc:chgData name="Natalie Francis" userId="e859cff9-ab28-4f1c-8072-00482c704e35" providerId="ADAL" clId="{49F14390-4BE3-41C1-99F8-CDD1D75E4843}" dt="2023-03-02T20:36:47.247" v="18" actId="20577"/>
      <pc:docMkLst>
        <pc:docMk/>
      </pc:docMkLst>
      <pc:sldChg chg="modSp mod">
        <pc:chgData name="Natalie Francis" userId="e859cff9-ab28-4f1c-8072-00482c704e35" providerId="ADAL" clId="{49F14390-4BE3-41C1-99F8-CDD1D75E4843}" dt="2023-03-02T20:36:33.459" v="3" actId="6549"/>
        <pc:sldMkLst>
          <pc:docMk/>
          <pc:sldMk cId="1388981750" sldId="256"/>
        </pc:sldMkLst>
        <pc:spChg chg="mod">
          <ac:chgData name="Natalie Francis" userId="e859cff9-ab28-4f1c-8072-00482c704e35" providerId="ADAL" clId="{49F14390-4BE3-41C1-99F8-CDD1D75E4843}" dt="2023-03-02T20:36:30.789" v="2"/>
          <ac:spMkLst>
            <pc:docMk/>
            <pc:sldMk cId="1388981750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49F14390-4BE3-41C1-99F8-CDD1D75E4843}" dt="2023-03-02T20:36:33.459" v="3" actId="6549"/>
          <ac:spMkLst>
            <pc:docMk/>
            <pc:sldMk cId="1388981750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49F14390-4BE3-41C1-99F8-CDD1D75E4843}" dt="2023-03-02T20:36:47.247" v="18" actId="20577"/>
        <pc:sldMkLst>
          <pc:docMk/>
          <pc:sldMk cId="4265998279" sldId="275"/>
        </pc:sldMkLst>
        <pc:spChg chg="mod">
          <ac:chgData name="Natalie Francis" userId="e859cff9-ab28-4f1c-8072-00482c704e35" providerId="ADAL" clId="{49F14390-4BE3-41C1-99F8-CDD1D75E4843}" dt="2023-03-02T20:36:47.247" v="18" actId="20577"/>
          <ac:spMkLst>
            <pc:docMk/>
            <pc:sldMk cId="4265998279" sldId="275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3B59FB47-7F66-4FB7-A42E-919FA18E1E62}"/>
    <pc:docChg chg="custSel modSld">
      <pc:chgData name="Natalie Francis" userId="e859cff9-ab28-4f1c-8072-00482c704e35" providerId="ADAL" clId="{3B59FB47-7F66-4FB7-A42E-919FA18E1E62}" dt="2023-02-10T21:04:51.609" v="194"/>
      <pc:docMkLst>
        <pc:docMk/>
      </pc:docMkLst>
      <pc:sldChg chg="modSp mod">
        <pc:chgData name="Natalie Francis" userId="e859cff9-ab28-4f1c-8072-00482c704e35" providerId="ADAL" clId="{3B59FB47-7F66-4FB7-A42E-919FA18E1E62}" dt="2023-02-10T20:56:06.943" v="101"/>
        <pc:sldMkLst>
          <pc:docMk/>
          <pc:sldMk cId="1388981750" sldId="256"/>
        </pc:sldMkLst>
        <pc:spChg chg="mod">
          <ac:chgData name="Natalie Francis" userId="e859cff9-ab28-4f1c-8072-00482c704e35" providerId="ADAL" clId="{3B59FB47-7F66-4FB7-A42E-919FA18E1E62}" dt="2023-02-10T20:56:06.943" v="101"/>
          <ac:spMkLst>
            <pc:docMk/>
            <pc:sldMk cId="1388981750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0:39:14.448" v="1" actId="20577"/>
          <ac:spMkLst>
            <pc:docMk/>
            <pc:sldMk cId="1388981750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0:55:56.555" v="98" actId="20577"/>
          <ac:spMkLst>
            <pc:docMk/>
            <pc:sldMk cId="1388981750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0:39:27.104" v="4"/>
          <ac:spMkLst>
            <pc:docMk/>
            <pc:sldMk cId="1388981750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3B59FB47-7F66-4FB7-A42E-919FA18E1E62}" dt="2023-02-10T20:39:48.449" v="10" actId="478"/>
        <pc:sldMkLst>
          <pc:docMk/>
          <pc:sldMk cId="845180576" sldId="257"/>
        </pc:sldMkLst>
        <pc:picChg chg="del">
          <ac:chgData name="Natalie Francis" userId="e859cff9-ab28-4f1c-8072-00482c704e35" providerId="ADAL" clId="{3B59FB47-7F66-4FB7-A42E-919FA18E1E62}" dt="2023-02-10T20:39:48.449" v="10" actId="478"/>
          <ac:picMkLst>
            <pc:docMk/>
            <pc:sldMk cId="845180576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3B59FB47-7F66-4FB7-A42E-919FA18E1E62}" dt="2023-02-10T20:39:46.181" v="9" actId="171"/>
          <ac:picMkLst>
            <pc:docMk/>
            <pc:sldMk cId="845180576" sldId="257"/>
            <ac:picMk id="4" creationId="{EB5C7B22-0DD9-2667-7668-7CF707326A4F}"/>
          </ac:picMkLst>
        </pc:picChg>
      </pc:sldChg>
      <pc:sldChg chg="addSp modSp mod">
        <pc:chgData name="Natalie Francis" userId="e859cff9-ab28-4f1c-8072-00482c704e35" providerId="ADAL" clId="{3B59FB47-7F66-4FB7-A42E-919FA18E1E62}" dt="2023-02-10T20:56:44.991" v="102" actId="207"/>
        <pc:sldMkLst>
          <pc:docMk/>
          <pc:sldMk cId="2068897146" sldId="258"/>
        </pc:sldMkLst>
        <pc:spChg chg="mod">
          <ac:chgData name="Natalie Francis" userId="e859cff9-ab28-4f1c-8072-00482c704e35" providerId="ADAL" clId="{3B59FB47-7F66-4FB7-A42E-919FA18E1E62}" dt="2023-02-10T20:44:42.628" v="47" actId="11530"/>
          <ac:spMkLst>
            <pc:docMk/>
            <pc:sldMk cId="2068897146" sldId="258"/>
            <ac:spMk id="4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0:56:44.991" v="102" actId="207"/>
          <ac:spMkLst>
            <pc:docMk/>
            <pc:sldMk cId="2068897146" sldId="258"/>
            <ac:spMk id="6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0:40:52.714" v="11" actId="14100"/>
          <ac:spMkLst>
            <pc:docMk/>
            <pc:sldMk cId="2068897146" sldId="258"/>
            <ac:spMk id="7" creationId="{00000000-0000-0000-0000-000000000000}"/>
          </ac:spMkLst>
        </pc:spChg>
        <pc:spChg chg="add mod">
          <ac:chgData name="Natalie Francis" userId="e859cff9-ab28-4f1c-8072-00482c704e35" providerId="ADAL" clId="{3B59FB47-7F66-4FB7-A42E-919FA18E1E62}" dt="2023-02-10T20:44:49.235" v="48" actId="14100"/>
          <ac:spMkLst>
            <pc:docMk/>
            <pc:sldMk cId="2068897146" sldId="258"/>
            <ac:spMk id="8" creationId="{7F98C890-29C1-30F3-FFA4-384F91C6BF5E}"/>
          </ac:spMkLst>
        </pc:spChg>
        <pc:grpChg chg="mod">
          <ac:chgData name="Natalie Francis" userId="e859cff9-ab28-4f1c-8072-00482c704e35" providerId="ADAL" clId="{3B59FB47-7F66-4FB7-A42E-919FA18E1E62}" dt="2023-02-10T20:44:42.628" v="47" actId="11530"/>
          <ac:grpSpMkLst>
            <pc:docMk/>
            <pc:sldMk cId="2068897146" sldId="258"/>
            <ac:grpSpMk id="5" creationId="{00000000-0000-0000-0000-000000000000}"/>
          </ac:grpSpMkLst>
        </pc:grpChg>
        <pc:grpChg chg="add mod">
          <ac:chgData name="Natalie Francis" userId="e859cff9-ab28-4f1c-8072-00482c704e35" providerId="ADAL" clId="{3B59FB47-7F66-4FB7-A42E-919FA18E1E62}" dt="2023-02-10T20:44:42.628" v="47" actId="11530"/>
          <ac:grpSpMkLst>
            <pc:docMk/>
            <pc:sldMk cId="2068897146" sldId="258"/>
            <ac:grpSpMk id="9" creationId="{F103CC65-E0AB-CA52-4578-DAC2CBA39AA6}"/>
          </ac:grpSpMkLst>
        </pc:grpChg>
        <pc:picChg chg="mod">
          <ac:chgData name="Natalie Francis" userId="e859cff9-ab28-4f1c-8072-00482c704e35" providerId="ADAL" clId="{3B59FB47-7F66-4FB7-A42E-919FA18E1E62}" dt="2023-02-10T20:44:42.628" v="47" actId="11530"/>
          <ac:picMkLst>
            <pc:docMk/>
            <pc:sldMk cId="2068897146" sldId="258"/>
            <ac:picMk id="3" creationId="{00000000-0000-0000-0000-000000000000}"/>
          </ac:picMkLst>
        </pc:picChg>
      </pc:sldChg>
      <pc:sldChg chg="modSp mod">
        <pc:chgData name="Natalie Francis" userId="e859cff9-ab28-4f1c-8072-00482c704e35" providerId="ADAL" clId="{3B59FB47-7F66-4FB7-A42E-919FA18E1E62}" dt="2023-02-10T20:45:15.612" v="49" actId="1076"/>
        <pc:sldMkLst>
          <pc:docMk/>
          <pc:sldMk cId="512202306" sldId="259"/>
        </pc:sldMkLst>
        <pc:spChg chg="mod">
          <ac:chgData name="Natalie Francis" userId="e859cff9-ab28-4f1c-8072-00482c704e35" providerId="ADAL" clId="{3B59FB47-7F66-4FB7-A42E-919FA18E1E62}" dt="2023-02-10T20:45:15.612" v="49" actId="1076"/>
          <ac:spMkLst>
            <pc:docMk/>
            <pc:sldMk cId="512202306" sldId="259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58:04.623" v="105" actId="20577"/>
        <pc:sldMkLst>
          <pc:docMk/>
          <pc:sldMk cId="3693618292" sldId="262"/>
        </pc:sldMkLst>
        <pc:spChg chg="mod">
          <ac:chgData name="Natalie Francis" userId="e859cff9-ab28-4f1c-8072-00482c704e35" providerId="ADAL" clId="{3B59FB47-7F66-4FB7-A42E-919FA18E1E62}" dt="2023-02-10T20:58:04.623" v="105" actId="20577"/>
          <ac:spMkLst>
            <pc:docMk/>
            <pc:sldMk cId="3693618292" sldId="26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59:14.760" v="118" actId="20577"/>
        <pc:sldMkLst>
          <pc:docMk/>
          <pc:sldMk cId="3680020654" sldId="263"/>
        </pc:sldMkLst>
        <pc:spChg chg="mod">
          <ac:chgData name="Natalie Francis" userId="e859cff9-ab28-4f1c-8072-00482c704e35" providerId="ADAL" clId="{3B59FB47-7F66-4FB7-A42E-919FA18E1E62}" dt="2023-02-10T20:59:03.982" v="113" actId="20577"/>
          <ac:spMkLst>
            <pc:docMk/>
            <pc:sldMk cId="3680020654" sldId="263"/>
            <ac:spMk id="2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0:59:14.760" v="118" actId="20577"/>
          <ac:spMkLst>
            <pc:docMk/>
            <pc:sldMk cId="3680020654" sldId="263"/>
            <ac:spMk id="20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1:00:56.435" v="133"/>
        <pc:sldMkLst>
          <pc:docMk/>
          <pc:sldMk cId="11708558" sldId="264"/>
        </pc:sldMkLst>
        <pc:spChg chg="mod">
          <ac:chgData name="Natalie Francis" userId="e859cff9-ab28-4f1c-8072-00482c704e35" providerId="ADAL" clId="{3B59FB47-7F66-4FB7-A42E-919FA18E1E62}" dt="2023-02-10T21:00:56.435" v="133"/>
          <ac:spMkLst>
            <pc:docMk/>
            <pc:sldMk cId="11708558" sldId="264"/>
            <ac:spMk id="4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0:53.632" v="132"/>
          <ac:spMkLst>
            <pc:docMk/>
            <pc:sldMk cId="11708558" sldId="264"/>
            <ac:spMk id="5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0:50.966" v="131" actId="14100"/>
          <ac:spMkLst>
            <pc:docMk/>
            <pc:sldMk cId="11708558" sldId="264"/>
            <ac:spMk id="6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0:43.802" v="129" actId="14100"/>
          <ac:spMkLst>
            <pc:docMk/>
            <pc:sldMk cId="11708558" sldId="264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1:01:42.666" v="146" actId="6549"/>
        <pc:sldMkLst>
          <pc:docMk/>
          <pc:sldMk cId="3605158099" sldId="265"/>
        </pc:sldMkLst>
        <pc:spChg chg="mod">
          <ac:chgData name="Natalie Francis" userId="e859cff9-ab28-4f1c-8072-00482c704e35" providerId="ADAL" clId="{3B59FB47-7F66-4FB7-A42E-919FA18E1E62}" dt="2023-02-10T21:01:42.666" v="146" actId="6549"/>
          <ac:spMkLst>
            <pc:docMk/>
            <pc:sldMk cId="3605158099" sldId="265"/>
            <ac:spMk id="2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1:22.010" v="145" actId="20577"/>
          <ac:spMkLst>
            <pc:docMk/>
            <pc:sldMk cId="3605158099" sldId="265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47:41.991" v="52" actId="207"/>
        <pc:sldMkLst>
          <pc:docMk/>
          <pc:sldMk cId="1617160328" sldId="267"/>
        </pc:sldMkLst>
        <pc:spChg chg="mod">
          <ac:chgData name="Natalie Francis" userId="e859cff9-ab28-4f1c-8072-00482c704e35" providerId="ADAL" clId="{3B59FB47-7F66-4FB7-A42E-919FA18E1E62}" dt="2023-02-10T20:47:41.991" v="52" actId="207"/>
          <ac:spMkLst>
            <pc:docMk/>
            <pc:sldMk cId="1617160328" sldId="267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47:54.350" v="53" actId="207"/>
        <pc:sldMkLst>
          <pc:docMk/>
          <pc:sldMk cId="821971228" sldId="269"/>
        </pc:sldMkLst>
        <pc:spChg chg="mod">
          <ac:chgData name="Natalie Francis" userId="e859cff9-ab28-4f1c-8072-00482c704e35" providerId="ADAL" clId="{3B59FB47-7F66-4FB7-A42E-919FA18E1E62}" dt="2023-02-10T20:47:54.350" v="53" actId="207"/>
          <ac:spMkLst>
            <pc:docMk/>
            <pc:sldMk cId="821971228" sldId="26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1:03:42.236" v="190" actId="20577"/>
        <pc:sldMkLst>
          <pc:docMk/>
          <pc:sldMk cId="180338245" sldId="270"/>
        </pc:sldMkLst>
        <pc:spChg chg="mod">
          <ac:chgData name="Natalie Francis" userId="e859cff9-ab28-4f1c-8072-00482c704e35" providerId="ADAL" clId="{3B59FB47-7F66-4FB7-A42E-919FA18E1E62}" dt="2023-02-10T21:03:14.441" v="166" actId="6549"/>
          <ac:spMkLst>
            <pc:docMk/>
            <pc:sldMk cId="180338245" sldId="270"/>
            <ac:spMk id="3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3:29.373" v="174" actId="20577"/>
          <ac:spMkLst>
            <pc:docMk/>
            <pc:sldMk cId="180338245" sldId="270"/>
            <ac:spMk id="4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3:35.006" v="182" actId="20577"/>
          <ac:spMkLst>
            <pc:docMk/>
            <pc:sldMk cId="180338245" sldId="270"/>
            <ac:spMk id="5" creationId="{00000000-0000-0000-0000-000000000000}"/>
          </ac:spMkLst>
        </pc:spChg>
        <pc:spChg chg="mod">
          <ac:chgData name="Natalie Francis" userId="e859cff9-ab28-4f1c-8072-00482c704e35" providerId="ADAL" clId="{3B59FB47-7F66-4FB7-A42E-919FA18E1E62}" dt="2023-02-10T21:03:42.236" v="190" actId="20577"/>
          <ac:spMkLst>
            <pc:docMk/>
            <pc:sldMk cId="180338245" sldId="270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50:56.982" v="62" actId="20577"/>
        <pc:sldMkLst>
          <pc:docMk/>
          <pc:sldMk cId="1369539886" sldId="271"/>
        </pc:sldMkLst>
        <pc:spChg chg="mod">
          <ac:chgData name="Natalie Francis" userId="e859cff9-ab28-4f1c-8072-00482c704e35" providerId="ADAL" clId="{3B59FB47-7F66-4FB7-A42E-919FA18E1E62}" dt="2023-02-10T20:50:56.982" v="62" actId="20577"/>
          <ac:spMkLst>
            <pc:docMk/>
            <pc:sldMk cId="1369539886" sldId="27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51:12.626" v="65" actId="14100"/>
        <pc:sldMkLst>
          <pc:docMk/>
          <pc:sldMk cId="121616921" sldId="272"/>
        </pc:sldMkLst>
        <pc:spChg chg="mod">
          <ac:chgData name="Natalie Francis" userId="e859cff9-ab28-4f1c-8072-00482c704e35" providerId="ADAL" clId="{3B59FB47-7F66-4FB7-A42E-919FA18E1E62}" dt="2023-02-10T20:51:12.626" v="65" actId="14100"/>
          <ac:spMkLst>
            <pc:docMk/>
            <pc:sldMk cId="121616921" sldId="27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51:22.919" v="67" actId="20577"/>
        <pc:sldMkLst>
          <pc:docMk/>
          <pc:sldMk cId="2343229334" sldId="273"/>
        </pc:sldMkLst>
        <pc:spChg chg="mod">
          <ac:chgData name="Natalie Francis" userId="e859cff9-ab28-4f1c-8072-00482c704e35" providerId="ADAL" clId="{3B59FB47-7F66-4FB7-A42E-919FA18E1E62}" dt="2023-02-10T20:51:22.919" v="67" actId="20577"/>
          <ac:spMkLst>
            <pc:docMk/>
            <pc:sldMk cId="2343229334" sldId="27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0:51:45.331" v="69" actId="14100"/>
        <pc:sldMkLst>
          <pc:docMk/>
          <pc:sldMk cId="1568957115" sldId="274"/>
        </pc:sldMkLst>
        <pc:spChg chg="mod">
          <ac:chgData name="Natalie Francis" userId="e859cff9-ab28-4f1c-8072-00482c704e35" providerId="ADAL" clId="{3B59FB47-7F66-4FB7-A42E-919FA18E1E62}" dt="2023-02-10T20:51:45.331" v="69" actId="14100"/>
          <ac:spMkLst>
            <pc:docMk/>
            <pc:sldMk cId="1568957115" sldId="27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B59FB47-7F66-4FB7-A42E-919FA18E1E62}" dt="2023-02-10T21:04:51.609" v="194"/>
        <pc:sldMkLst>
          <pc:docMk/>
          <pc:sldMk cId="4265998279" sldId="275"/>
        </pc:sldMkLst>
        <pc:spChg chg="mod">
          <ac:chgData name="Natalie Francis" userId="e859cff9-ab28-4f1c-8072-00482c704e35" providerId="ADAL" clId="{3B59FB47-7F66-4FB7-A42E-919FA18E1E62}" dt="2023-02-10T21:04:51.609" v="194"/>
          <ac:spMkLst>
            <pc:docMk/>
            <pc:sldMk cId="4265998279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905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967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7375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083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74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1827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308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3343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55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518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146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4F810-8561-4F4E-881C-D0D3256EC221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839F8-3AD1-402B-BC69-B847A4E316D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7412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3.1 Unité 4 Mesure p. E-8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10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Mesure et dessin en centimètres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dessineront des lignes et des objets ayant la longueur exacte demandée dans un nombre exact de centimètres, avec et sans règle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 3.1 p. 98</a:t>
            </a:r>
            <a:r>
              <a:rPr lang="en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99</a:t>
            </a:r>
          </a:p>
        </p:txBody>
      </p:sp>
    </p:spTree>
    <p:extLst>
      <p:ext uri="{BB962C8B-B14F-4D97-AF65-F5344CB8AC3E}">
        <p14:creationId xmlns:p14="http://schemas.microsoft.com/office/powerpoint/2010/main" val="1388981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033027"/>
            <a:ext cx="9438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5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Trace une droite de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qui commence au repère de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821" y="4855612"/>
            <a:ext cx="9518904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Échange </a:t>
            </a:r>
            <a:r>
              <a:rPr lang="fr-ca" sz="2000" dirty="0">
                <a:solidFill>
                  <a:srgbClr val="000000"/>
                </a:solidFill>
                <a:latin typeface="Century Gothic"/>
              </a:rPr>
              <a:t>ton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cahier avec un compagnon de classe et mesure les droites pour vérifier le travail de l’autre.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47000" y="2387600"/>
            <a:ext cx="155089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8300" y="2387600"/>
            <a:ext cx="163581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22600" y="2387600"/>
            <a:ext cx="16483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2387600"/>
            <a:ext cx="164871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419100"/>
            <a:ext cx="8924447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Trace une ligne pour représenter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côté de la ligne.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262AF6-7F73-4270-978B-F38A49B70205}"/>
              </a:ext>
            </a:extLst>
          </p:cNvPr>
          <p:cNvCxnSpPr/>
          <p:nvPr/>
        </p:nvCxnSpPr>
        <p:spPr>
          <a:xfrm>
            <a:off x="0" y="598471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15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42900"/>
            <a:ext cx="92862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Expliquez que le dessin réalisé sans la règle s’appelle une esquisse.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663700"/>
            <a:ext cx="9184640" cy="20019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deux points à environ 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d’intervalle.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Esquisse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une droite entre les deux.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endParaRPr lang="fr-ca" sz="20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distance pour vérifier ton approximation.</a:t>
            </a:r>
          </a:p>
        </p:txBody>
      </p:sp>
    </p:spTree>
    <p:extLst>
      <p:ext uri="{BB962C8B-B14F-4D97-AF65-F5344CB8AC3E}">
        <p14:creationId xmlns:p14="http://schemas.microsoft.com/office/powerpoint/2010/main" val="2388138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5400" y="4635500"/>
            <a:ext cx="174797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4635500"/>
            <a:ext cx="163581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7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8100" y="2349500"/>
            <a:ext cx="16483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2349500"/>
            <a:ext cx="164866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44500"/>
            <a:ext cx="96647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Esquisse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une droite pour représenter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 </a:t>
            </a:r>
            <a:r>
              <a:rPr lang="fr-ca" sz="2800" b="0" i="0" u="none" baseline="0" dirty="0">
                <a:latin typeface="Century Gothic"/>
              </a:rPr>
              <a:t>donnée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côté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l’esquisse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7160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399" y="495300"/>
            <a:ext cx="70832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une fleur de 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large.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6946900"/>
            <a:ext cx="423956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E-10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918472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099" y="419100"/>
            <a:ext cx="9532397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2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l’objet correspondant à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 </a:t>
            </a:r>
            <a:r>
              <a:rPr lang="fr-ca" sz="2800" b="0" i="0" u="none" baseline="0" dirty="0">
                <a:latin typeface="Century Gothic"/>
              </a:rPr>
              <a:t>donnée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2000050"/>
            <a:ext cx="7000212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une chaussure de 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099" y="3124200"/>
            <a:ext cx="725142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un arbre haut de 8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6100" y="4248350"/>
            <a:ext cx="883906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une feuille d’arbre de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large</a:t>
            </a:r>
          </a:p>
        </p:txBody>
      </p:sp>
    </p:spTree>
    <p:extLst>
      <p:ext uri="{BB962C8B-B14F-4D97-AF65-F5344CB8AC3E}">
        <p14:creationId xmlns:p14="http://schemas.microsoft.com/office/powerpoint/2010/main" val="821971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95300"/>
            <a:ext cx="263504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3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82700"/>
            <a:ext cx="9617376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Dessine 3 baguettes de tambour, chaque baguette étant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plus long que l’autre.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1" y="2667000"/>
            <a:ext cx="8861990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Un crayon raccourcit lorsqu’il a aiguisé.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3 crayons, chaque crayon étant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plus court que l’autre.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521200"/>
            <a:ext cx="961732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Dessine 3 bâtons de baseball, chaque bâton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étant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plus long que l’autre.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918200"/>
            <a:ext cx="9617327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Une carotte raccourcit quand on la mange. Dessine 3 carottes, chaque carotte étant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plus courte que l’autre.</a:t>
            </a:r>
          </a:p>
        </p:txBody>
      </p:sp>
    </p:spTree>
    <p:extLst>
      <p:ext uri="{BB962C8B-B14F-4D97-AF65-F5344CB8AC3E}">
        <p14:creationId xmlns:p14="http://schemas.microsoft.com/office/powerpoint/2010/main" val="180338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95300"/>
            <a:ext cx="4625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 3 :  </a:t>
            </a:r>
            <a:r>
              <a:rPr lang="fr-ca" sz="2000" b="0" i="1" u="none" baseline="0" dirty="0">
                <a:solidFill>
                  <a:srgbClr val="808080"/>
                </a:solidFill>
                <a:latin typeface="Century Gothic"/>
              </a:rPr>
              <a:t>  (suite)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77955"/>
            <a:ext cx="9690100" cy="41089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e) Écris une histoire à propos de l’un des objets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qui rallonge et qui raccourcit mentionnés dans les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parties a) à d); tu peux aussi inventer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ta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propre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histoire. Décris comment les objets rallongent ou raccourcissent.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 exemple, qu’est-ce qui mange la carotte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Qui pourrait utiliser différents bâtons de baseball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jouer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69539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" y="-5598"/>
            <a:ext cx="10160000" cy="2320975"/>
          </a:xfrm>
          <a:custGeom>
            <a:avLst/>
            <a:gdLst/>
            <a:ahLst/>
            <a:cxnLst/>
            <a:rect l="0" t="0" r="0" b="0"/>
            <a:pathLst>
              <a:path w="12537319" h="2320975">
                <a:moveTo>
                  <a:pt x="0" y="0"/>
                </a:moveTo>
                <a:lnTo>
                  <a:pt x="12537318" y="0"/>
                </a:lnTo>
                <a:lnTo>
                  <a:pt x="12537318" y="2320974"/>
                </a:lnTo>
                <a:lnTo>
                  <a:pt x="0" y="232097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06400" y="342900"/>
            <a:ext cx="9338849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Dessine un triangle sur du papier quadrillé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ses côtés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 le plus près</a:t>
            </a:r>
            <a:r>
              <a:rPr lang="fr-ca" sz="2800" b="0" i="0" u="none" baseline="0" dirty="0">
                <a:latin typeface="Century Gothic"/>
              </a:rPr>
              <a:t>.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616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65640" cy="40024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Éric trace une droite de 15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Sara trace une droite ayant 12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Ron trace une droite ayant 12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moins que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celle d’Éric.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droite de Sara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droite de Ron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43229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81000"/>
            <a:ext cx="9162963" cy="400244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Kate trace une droite de 15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Sal trace une droite ayant 23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Helen trace une droite ayant 14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moins que celle de Sal.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combien la droite d’Helen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dépasse-t-elle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celle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Kate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68957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EB5C7B22-0DD9-2667-7668-7CF707326A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80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3.1 p. 98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99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426599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19300"/>
            <a:ext cx="94322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anciens Égyptiens utilisaient les coudées.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95300"/>
            <a:ext cx="962583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Anciennement, les gens se servaient de différents objets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</a:t>
            </a:r>
            <a:r>
              <a:rPr lang="fr-ca" sz="2800" b="0" i="0" u="none" baseline="0" dirty="0"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longueurs</a:t>
            </a:r>
            <a:r>
              <a:rPr lang="fr-ca" sz="2800" b="0" i="0" u="none" baseline="0" dirty="0">
                <a:latin typeface="Century Gothic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6972300"/>
            <a:ext cx="9087111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Notre première activité nous aidera à comprendre les unités de mesure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conventionnelles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et non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conventionnelles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103CC65-E0AB-CA52-4578-DAC2CBA39AA6}"/>
              </a:ext>
            </a:extLst>
          </p:cNvPr>
          <p:cNvGrpSpPr/>
          <p:nvPr/>
        </p:nvGrpSpPr>
        <p:grpSpPr>
          <a:xfrm>
            <a:off x="3435350" y="3146552"/>
            <a:ext cx="5618861" cy="3276600"/>
            <a:chOff x="3435350" y="3146552"/>
            <a:chExt cx="5618861" cy="3276600"/>
          </a:xfrm>
        </p:grpSpPr>
        <p:grpSp>
          <p:nvGrpSpPr>
            <p:cNvPr id="5" name="Group 4"/>
            <p:cNvGrpSpPr/>
            <p:nvPr/>
          </p:nvGrpSpPr>
          <p:grpSpPr>
            <a:xfrm>
              <a:off x="3435350" y="3146552"/>
              <a:ext cx="5618861" cy="3276600"/>
              <a:chOff x="3435350" y="3146552"/>
              <a:chExt cx="5618861" cy="3276600"/>
            </a:xfrm>
          </p:grpSpPr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5350" y="3146552"/>
                <a:ext cx="2705100" cy="32766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4864100" y="4419600"/>
                <a:ext cx="4190111" cy="146495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0" i="0" u="none" baseline="0" dirty="0">
                    <a:solidFill>
                      <a:srgbClr val="000000"/>
                    </a:solidFill>
                    <a:latin typeface="Century Gothic"/>
                  </a:rPr>
                  <a:t>Une coudée est la </a:t>
                </a:r>
                <a:r>
                  <a:rPr lang="fr-ca" sz="2000" b="0" i="0" u="none" baseline="0" dirty="0">
                    <a:solidFill>
                      <a:srgbClr val="0000FF"/>
                    </a:solidFill>
                    <a:latin typeface="Century Gothic"/>
                  </a:rPr>
                  <a:t>longueur</a:t>
                </a:r>
                <a:r>
                  <a:rPr lang="fr-ca" sz="2000" b="0" i="0" u="none" baseline="0" dirty="0">
                    <a:solidFill>
                      <a:srgbClr val="000000"/>
                    </a:solidFill>
                    <a:latin typeface="Century Gothic"/>
                  </a:rPr>
                  <a:t> comprise entre le bout du majeur de la main et l’extérieur du coude. 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F98C890-29C1-30F3-FFA4-384F91C6BF5E}"/>
                </a:ext>
              </a:extLst>
            </p:cNvPr>
            <p:cNvSpPr txBox="1"/>
            <p:nvPr/>
          </p:nvSpPr>
          <p:spPr>
            <a:xfrm>
              <a:off x="5080000" y="3444522"/>
              <a:ext cx="1177447" cy="374571"/>
            </a:xfrm>
            <a:prstGeom prst="round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A" sz="1600" dirty="0" err="1">
                  <a:solidFill>
                    <a:srgbClr val="0099CC"/>
                  </a:solidFill>
                </a:rPr>
                <a:t>coud</a:t>
              </a:r>
              <a:r>
                <a:rPr lang="fr-CA" sz="1600" dirty="0" err="1">
                  <a:solidFill>
                    <a:srgbClr val="0099CC"/>
                  </a:solidFill>
                </a:rPr>
                <a:t>ée</a:t>
              </a:r>
              <a:endParaRPr lang="en-CA" sz="1600" dirty="0">
                <a:solidFill>
                  <a:srgbClr val="0099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8897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6054132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1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fabrication d’une table.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5020" y="3119941"/>
            <a:ext cx="688995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 pied de table = 2 coudées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23100"/>
            <a:ext cx="445644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512202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08000"/>
            <a:ext cx="9210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ton avis, de quel bras se sont servis les Égyptiens pour établir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d’une coudée standard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626100"/>
            <a:ext cx="9273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Ils se servaient d’un bâton de bois marqué de repères gravés, semblable aux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règles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l’ère moderne.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699" y="3390900"/>
            <a:ext cx="8703687" cy="9996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Comment les Égyptiens savaient-ils qu’il s’agissait de la bonne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 longueur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B20EE0-AEA6-43F6-8B93-026E85B828EC}"/>
              </a:ext>
            </a:extLst>
          </p:cNvPr>
          <p:cNvCxnSpPr/>
          <p:nvPr/>
        </p:nvCxnSpPr>
        <p:spPr>
          <a:xfrm>
            <a:off x="0" y="51454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90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57200"/>
            <a:ext cx="8718480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Révision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Utiliser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mesurer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objets.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2062480" y="3390900"/>
            <a:ext cx="5889244" cy="986083"/>
            <a:chOff x="2062480" y="3390900"/>
            <a:chExt cx="5889244" cy="986083"/>
          </a:xfrm>
        </p:grpSpPr>
        <p:sp>
          <p:nvSpPr>
            <p:cNvPr id="10" name="Freeform 9"/>
            <p:cNvSpPr/>
            <p:nvPr/>
          </p:nvSpPr>
          <p:spPr>
            <a:xfrm>
              <a:off x="2228215" y="3390900"/>
              <a:ext cx="5699510" cy="960162"/>
            </a:xfrm>
            <a:custGeom>
              <a:avLst/>
              <a:gdLst/>
              <a:ahLst/>
              <a:cxnLst/>
              <a:rect l="0" t="0" r="0" b="0"/>
              <a:pathLst>
                <a:path w="5699510" h="960162">
                  <a:moveTo>
                    <a:pt x="0" y="0"/>
                  </a:moveTo>
                  <a:lnTo>
                    <a:pt x="5699509" y="0"/>
                  </a:lnTo>
                  <a:lnTo>
                    <a:pt x="5699509" y="960161"/>
                  </a:lnTo>
                  <a:lnTo>
                    <a:pt x="0" y="96016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62480" y="3793425"/>
              <a:ext cx="123990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038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80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69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454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47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36180" y="3793425"/>
              <a:ext cx="415544" cy="53091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412111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301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190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079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68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57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46238" y="339090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46100" y="7010400"/>
            <a:ext cx="569951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Assurez-vous d’aligner l’objet sur le zéro!</a:t>
            </a:r>
          </a:p>
        </p:txBody>
      </p:sp>
    </p:spTree>
    <p:extLst>
      <p:ext uri="{BB962C8B-B14F-4D97-AF65-F5344CB8AC3E}">
        <p14:creationId xmlns:p14="http://schemas.microsoft.com/office/powerpoint/2010/main" val="2949513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84200"/>
            <a:ext cx="92862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faire si un objet se retrouve entre </a:t>
            </a:r>
            <a:r>
              <a:rPr lang="fr-ca" sz="2800" b="0" i="0" u="none" baseline="0" dirty="0">
                <a:latin typeface="Century Gothic"/>
              </a:rPr>
              <a:t>les repères </a:t>
            </a:r>
            <a:br>
              <a:rPr lang="fr-ca" sz="2800" b="0" i="0" u="none" baseline="0" dirty="0">
                <a:latin typeface="Century Gothic"/>
              </a:rPr>
            </a:br>
            <a:r>
              <a:rPr lang="fr-ca" sz="2800" b="0" i="0" u="none" baseline="0" dirty="0">
                <a:latin typeface="Century Gothic"/>
              </a:rPr>
              <a:t>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062480" y="2735539"/>
            <a:ext cx="5898869" cy="960162"/>
            <a:chOff x="2062480" y="2735539"/>
            <a:chExt cx="5898869" cy="960162"/>
          </a:xfrm>
        </p:grpSpPr>
        <p:sp>
          <p:nvSpPr>
            <p:cNvPr id="3" name="TextBox 2"/>
            <p:cNvSpPr txBox="1"/>
            <p:nvPr/>
          </p:nvSpPr>
          <p:spPr>
            <a:xfrm>
              <a:off x="2062480" y="3133025"/>
              <a:ext cx="123990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03880" y="3133025"/>
              <a:ext cx="415544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92265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80650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69035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57420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45805" y="3133025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235657" y="2735539"/>
              <a:ext cx="5699511" cy="960162"/>
            </a:xfrm>
            <a:custGeom>
              <a:avLst/>
              <a:gdLst/>
              <a:ahLst/>
              <a:cxnLst/>
              <a:rect l="0" t="0" r="0" b="0"/>
              <a:pathLst>
                <a:path w="5699511" h="960162">
                  <a:moveTo>
                    <a:pt x="0" y="0"/>
                  </a:moveTo>
                  <a:lnTo>
                    <a:pt x="5699510" y="0"/>
                  </a:lnTo>
                  <a:lnTo>
                    <a:pt x="5699510" y="960161"/>
                  </a:lnTo>
                  <a:lnTo>
                    <a:pt x="0" y="96016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419477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3308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197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086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975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864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753604" y="27355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Connector 18"/>
          <p:cNvCxnSpPr/>
          <p:nvPr/>
        </p:nvCxnSpPr>
        <p:spPr>
          <a:xfrm>
            <a:off x="2417826" y="2614930"/>
            <a:ext cx="4208399" cy="0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17826" y="2462530"/>
            <a:ext cx="1887474" cy="0"/>
          </a:xfrm>
          <a:prstGeom prst="line">
            <a:avLst/>
          </a:prstGeom>
          <a:ln w="381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09600" y="4762500"/>
            <a:ext cx="939855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ligne </a:t>
            </a:r>
            <a:r>
              <a:rPr lang="fr-ca" sz="2800" b="0" i="0" u="none" baseline="0" dirty="0">
                <a:solidFill>
                  <a:srgbClr val="009300"/>
                </a:solidFill>
                <a:latin typeface="Century Gothic"/>
              </a:rPr>
              <a:t>verte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mesure environ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9600" y="5600700"/>
            <a:ext cx="861478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ligne </a:t>
            </a: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rouge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mesure environ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9600" y="6921500"/>
            <a:ext cx="87137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mesurer différent objets et de comparer leurs réponses avec un compagnon de classe.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6078966-61BE-4DA8-A352-1F1FA9B74222}"/>
              </a:ext>
            </a:extLst>
          </p:cNvPr>
          <p:cNvCxnSpPr/>
          <p:nvPr/>
        </p:nvCxnSpPr>
        <p:spPr>
          <a:xfrm>
            <a:off x="7921" y="435502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61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857337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Tracer des lignes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 </a:t>
            </a:r>
            <a:r>
              <a:rPr lang="fr-ca" sz="2800" b="0" i="0" u="none" baseline="0" dirty="0">
                <a:latin typeface="Century Gothic"/>
              </a:rPr>
              <a:t>donnée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999" y="6959600"/>
            <a:ext cx="348426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E-9 pour les étapes.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062480" y="2849839"/>
            <a:ext cx="5898869" cy="960162"/>
            <a:chOff x="2062480" y="2849839"/>
            <a:chExt cx="5898869" cy="960162"/>
          </a:xfrm>
        </p:grpSpPr>
        <p:sp>
          <p:nvSpPr>
            <p:cNvPr id="4" name="TextBox 3"/>
            <p:cNvSpPr txBox="1"/>
            <p:nvPr/>
          </p:nvSpPr>
          <p:spPr>
            <a:xfrm>
              <a:off x="2062480" y="3256950"/>
              <a:ext cx="123990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0 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03880" y="3256950"/>
              <a:ext cx="415544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600" b="0" i="0" u="none" baseline="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92265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80650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69035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57420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45805" y="3256950"/>
              <a:ext cx="415544" cy="4770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33324" y="2849839"/>
              <a:ext cx="5699510" cy="960162"/>
            </a:xfrm>
            <a:custGeom>
              <a:avLst/>
              <a:gdLst/>
              <a:ahLst/>
              <a:cxnLst/>
              <a:rect l="0" t="0" r="0" b="0"/>
              <a:pathLst>
                <a:path w="5699510" h="960162">
                  <a:moveTo>
                    <a:pt x="0" y="0"/>
                  </a:moveTo>
                  <a:lnTo>
                    <a:pt x="5699509" y="0"/>
                  </a:lnTo>
                  <a:lnTo>
                    <a:pt x="5699509" y="960161"/>
                  </a:lnTo>
                  <a:lnTo>
                    <a:pt x="0" y="96016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417191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306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195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084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973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862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751318" y="2849880"/>
              <a:ext cx="0" cy="386842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508000" y="5372100"/>
            <a:ext cx="7791938" cy="5078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Traçons une ligne de 2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de long.</a:t>
            </a:r>
          </a:p>
        </p:txBody>
      </p:sp>
    </p:spTree>
    <p:extLst>
      <p:ext uri="{BB962C8B-B14F-4D97-AF65-F5344CB8AC3E}">
        <p14:creationId xmlns:p14="http://schemas.microsoft.com/office/powerpoint/2010/main" val="3680020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321" y="444500"/>
            <a:ext cx="10175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 point à 0. Dessine ensuite un deuxième point.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426200"/>
            <a:ext cx="6377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fr-CA" sz="2800" dirty="0">
                <a:solidFill>
                  <a:srgbClr val="000000"/>
                </a:solidFill>
              </a:rPr>
              <a:t>Relie les points.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68900" y="4000500"/>
            <a:ext cx="4145922" cy="524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d) À 10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 dirty="0">
                <a:solidFill>
                  <a:srgbClr val="000000"/>
                </a:solidFill>
                <a:latin typeface="Century Gothic"/>
              </a:rPr>
              <a:t>de distance </a:t>
            </a:r>
            <a:endParaRPr lang="fr-ca" sz="2700" b="0" i="0" u="none" baseline="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434326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À 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distance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68900" y="1930400"/>
            <a:ext cx="420230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À 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distance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1930400"/>
            <a:ext cx="420230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À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distance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2D45321-D5F2-4742-9CB1-D6EF185294DA}"/>
              </a:ext>
            </a:extLst>
          </p:cNvPr>
          <p:cNvCxnSpPr/>
          <p:nvPr/>
        </p:nvCxnSpPr>
        <p:spPr>
          <a:xfrm>
            <a:off x="0" y="60598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47B2B8-4E84-452F-99D8-C589CEE9F5E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7CECCED4-ED17-4FAB-9750-DD75A362D6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1AA435-D013-475C-B803-0A66A1DE6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879</Words>
  <Application>Microsoft Office PowerPoint</Application>
  <PresentationFormat>Custom</PresentationFormat>
  <Paragraphs>106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29</cp:revision>
  <dcterms:created xsi:type="dcterms:W3CDTF">2018-04-30T21:48:32Z</dcterms:created>
  <dcterms:modified xsi:type="dcterms:W3CDTF">2023-03-02T20:36:49Z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