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029294-AC9B-4371-948F-F120E68EA08F}" v="3" dt="2023-06-19T12:17:07.9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8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F4029294-AC9B-4371-948F-F120E68EA08F}"/>
    <pc:docChg chg="undo custSel modSld">
      <pc:chgData name="Natalie Francis" userId="e859cff9-ab28-4f1c-8072-00482c704e35" providerId="ADAL" clId="{F4029294-AC9B-4371-948F-F120E68EA08F}" dt="2023-06-19T12:17:07.950" v="186" actId="6549"/>
      <pc:docMkLst>
        <pc:docMk/>
      </pc:docMkLst>
      <pc:sldChg chg="modSp mod">
        <pc:chgData name="Natalie Francis" userId="e859cff9-ab28-4f1c-8072-00482c704e35" providerId="ADAL" clId="{F4029294-AC9B-4371-948F-F120E68EA08F}" dt="2023-06-12T18:35:37.998" v="17" actId="20577"/>
        <pc:sldMkLst>
          <pc:docMk/>
          <pc:sldMk cId="955723768" sldId="256"/>
        </pc:sldMkLst>
        <pc:spChg chg="mod">
          <ac:chgData name="Natalie Francis" userId="e859cff9-ab28-4f1c-8072-00482c704e35" providerId="ADAL" clId="{F4029294-AC9B-4371-948F-F120E68EA08F}" dt="2023-06-12T18:35:37.998" v="17" actId="20577"/>
          <ac:spMkLst>
            <pc:docMk/>
            <pc:sldMk cId="955723768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F4029294-AC9B-4371-948F-F120E68EA08F}" dt="2023-06-12T18:26:38.526" v="12" actId="20577"/>
          <ac:spMkLst>
            <pc:docMk/>
            <pc:sldMk cId="955723768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F4029294-AC9B-4371-948F-F120E68EA08F}" dt="2023-06-12T18:26:34.746" v="3" actId="20577"/>
          <ac:spMkLst>
            <pc:docMk/>
            <pc:sldMk cId="955723768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F4029294-AC9B-4371-948F-F120E68EA08F}" dt="2023-06-12T18:35:21.498" v="14" actId="6549"/>
          <ac:spMkLst>
            <pc:docMk/>
            <pc:sldMk cId="955723768" sldId="256"/>
            <ac:spMk id="10" creationId="{00000000-0000-0000-0000-000000000000}"/>
          </ac:spMkLst>
        </pc:spChg>
      </pc:sldChg>
      <pc:sldChg chg="addSp delSp modSp mod">
        <pc:chgData name="Natalie Francis" userId="e859cff9-ab28-4f1c-8072-00482c704e35" providerId="ADAL" clId="{F4029294-AC9B-4371-948F-F120E68EA08F}" dt="2023-06-12T18:36:11.747" v="23" actId="1076"/>
        <pc:sldMkLst>
          <pc:docMk/>
          <pc:sldMk cId="3187684711" sldId="257"/>
        </pc:sldMkLst>
        <pc:spChg chg="del">
          <ac:chgData name="Natalie Francis" userId="e859cff9-ab28-4f1c-8072-00482c704e35" providerId="ADAL" clId="{F4029294-AC9B-4371-948F-F120E68EA08F}" dt="2023-06-12T18:35:45.900" v="18" actId="478"/>
          <ac:spMkLst>
            <pc:docMk/>
            <pc:sldMk cId="3187684711" sldId="257"/>
            <ac:spMk id="4" creationId="{2F6463E4-9CB8-23B1-621F-250084B8DA42}"/>
          </ac:spMkLst>
        </pc:spChg>
        <pc:picChg chg="del">
          <ac:chgData name="Natalie Francis" userId="e859cff9-ab28-4f1c-8072-00482c704e35" providerId="ADAL" clId="{F4029294-AC9B-4371-948F-F120E68EA08F}" dt="2023-06-12T18:35:45.900" v="18" actId="478"/>
          <ac:picMkLst>
            <pc:docMk/>
            <pc:sldMk cId="3187684711" sldId="257"/>
            <ac:picMk id="2" creationId="{00000000-0000-0000-0000-000000000000}"/>
          </ac:picMkLst>
        </pc:picChg>
        <pc:picChg chg="add mod">
          <ac:chgData name="Natalie Francis" userId="e859cff9-ab28-4f1c-8072-00482c704e35" providerId="ADAL" clId="{F4029294-AC9B-4371-948F-F120E68EA08F}" dt="2023-06-12T18:36:11.747" v="23" actId="1076"/>
          <ac:picMkLst>
            <pc:docMk/>
            <pc:sldMk cId="3187684711" sldId="257"/>
            <ac:picMk id="6" creationId="{B747ADCF-501F-5326-4D23-204D26F0CF9B}"/>
          </ac:picMkLst>
        </pc:picChg>
      </pc:sldChg>
      <pc:sldChg chg="modSp">
        <pc:chgData name="Natalie Francis" userId="e859cff9-ab28-4f1c-8072-00482c704e35" providerId="ADAL" clId="{F4029294-AC9B-4371-948F-F120E68EA08F}" dt="2023-06-12T18:36:24.125" v="24" actId="20577"/>
        <pc:sldMkLst>
          <pc:docMk/>
          <pc:sldMk cId="2024153433" sldId="258"/>
        </pc:sldMkLst>
        <pc:spChg chg="mod">
          <ac:chgData name="Natalie Francis" userId="e859cff9-ab28-4f1c-8072-00482c704e35" providerId="ADAL" clId="{F4029294-AC9B-4371-948F-F120E68EA08F}" dt="2023-06-12T18:36:24.125" v="24" actId="20577"/>
          <ac:spMkLst>
            <pc:docMk/>
            <pc:sldMk cId="2024153433" sldId="258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F4029294-AC9B-4371-948F-F120E68EA08F}" dt="2023-06-12T18:38:01.722" v="41" actId="1076"/>
        <pc:sldMkLst>
          <pc:docMk/>
          <pc:sldMk cId="1655061292" sldId="260"/>
        </pc:sldMkLst>
        <pc:spChg chg="mod">
          <ac:chgData name="Natalie Francis" userId="e859cff9-ab28-4f1c-8072-00482c704e35" providerId="ADAL" clId="{F4029294-AC9B-4371-948F-F120E68EA08F}" dt="2023-06-12T18:38:01.722" v="41" actId="1076"/>
          <ac:spMkLst>
            <pc:docMk/>
            <pc:sldMk cId="1655061292" sldId="260"/>
            <ac:spMk id="7" creationId="{37EB9571-F35F-8D07-64BD-8015432B2887}"/>
          </ac:spMkLst>
        </pc:spChg>
        <pc:spChg chg="mod">
          <ac:chgData name="Natalie Francis" userId="e859cff9-ab28-4f1c-8072-00482c704e35" providerId="ADAL" clId="{F4029294-AC9B-4371-948F-F120E68EA08F}" dt="2023-06-12T18:37:34.820" v="35" actId="20577"/>
          <ac:spMkLst>
            <pc:docMk/>
            <pc:sldMk cId="1655061292" sldId="260"/>
            <ac:spMk id="11" creationId="{C0565899-EEAC-D36E-A76D-7A0C5E279290}"/>
          </ac:spMkLst>
        </pc:spChg>
      </pc:sldChg>
      <pc:sldChg chg="modSp mod">
        <pc:chgData name="Natalie Francis" userId="e859cff9-ab28-4f1c-8072-00482c704e35" providerId="ADAL" clId="{F4029294-AC9B-4371-948F-F120E68EA08F}" dt="2023-06-12T18:38:47.466" v="58" actId="20577"/>
        <pc:sldMkLst>
          <pc:docMk/>
          <pc:sldMk cId="12999444" sldId="261"/>
        </pc:sldMkLst>
        <pc:spChg chg="mod">
          <ac:chgData name="Natalie Francis" userId="e859cff9-ab28-4f1c-8072-00482c704e35" providerId="ADAL" clId="{F4029294-AC9B-4371-948F-F120E68EA08F}" dt="2023-06-12T18:38:40.881" v="47" actId="1076"/>
          <ac:spMkLst>
            <pc:docMk/>
            <pc:sldMk cId="12999444" sldId="261"/>
            <ac:spMk id="5" creationId="{DAF0CF80-15FB-D88B-7B50-F424686F192E}"/>
          </ac:spMkLst>
        </pc:spChg>
        <pc:spChg chg="mod">
          <ac:chgData name="Natalie Francis" userId="e859cff9-ab28-4f1c-8072-00482c704e35" providerId="ADAL" clId="{F4029294-AC9B-4371-948F-F120E68EA08F}" dt="2023-06-12T18:38:47.466" v="58" actId="20577"/>
          <ac:spMkLst>
            <pc:docMk/>
            <pc:sldMk cId="12999444" sldId="261"/>
            <ac:spMk id="9" creationId="{C965739A-DCDA-4BDA-B58E-9362DBFEADD8}"/>
          </ac:spMkLst>
        </pc:spChg>
      </pc:sldChg>
      <pc:sldChg chg="modSp mod">
        <pc:chgData name="Natalie Francis" userId="e859cff9-ab28-4f1c-8072-00482c704e35" providerId="ADAL" clId="{F4029294-AC9B-4371-948F-F120E68EA08F}" dt="2023-06-12T18:43:03.757" v="76" actId="14100"/>
        <pc:sldMkLst>
          <pc:docMk/>
          <pc:sldMk cId="2232950268" sldId="262"/>
        </pc:sldMkLst>
        <pc:spChg chg="mod">
          <ac:chgData name="Natalie Francis" userId="e859cff9-ab28-4f1c-8072-00482c704e35" providerId="ADAL" clId="{F4029294-AC9B-4371-948F-F120E68EA08F}" dt="2023-06-12T18:42:55.263" v="64" actId="20577"/>
          <ac:spMkLst>
            <pc:docMk/>
            <pc:sldMk cId="2232950268" sldId="262"/>
            <ac:spMk id="17" creationId="{466F6F6C-D3E6-80B5-5E82-C21F09527B06}"/>
          </ac:spMkLst>
        </pc:spChg>
        <pc:spChg chg="mod">
          <ac:chgData name="Natalie Francis" userId="e859cff9-ab28-4f1c-8072-00482c704e35" providerId="ADAL" clId="{F4029294-AC9B-4371-948F-F120E68EA08F}" dt="2023-06-12T18:43:01.038" v="75" actId="20577"/>
          <ac:spMkLst>
            <pc:docMk/>
            <pc:sldMk cId="2232950268" sldId="262"/>
            <ac:spMk id="20" creationId="{D3296C92-8345-D53E-7280-ACC74BBC2505}"/>
          </ac:spMkLst>
        </pc:spChg>
        <pc:grpChg chg="mod">
          <ac:chgData name="Natalie Francis" userId="e859cff9-ab28-4f1c-8072-00482c704e35" providerId="ADAL" clId="{F4029294-AC9B-4371-948F-F120E68EA08F}" dt="2023-06-12T18:43:03.757" v="76" actId="14100"/>
          <ac:grpSpMkLst>
            <pc:docMk/>
            <pc:sldMk cId="2232950268" sldId="262"/>
            <ac:grpSpMk id="14" creationId="{00000000-0000-0000-0000-000000000000}"/>
          </ac:grpSpMkLst>
        </pc:grpChg>
      </pc:sldChg>
      <pc:sldChg chg="modSp mod">
        <pc:chgData name="Natalie Francis" userId="e859cff9-ab28-4f1c-8072-00482c704e35" providerId="ADAL" clId="{F4029294-AC9B-4371-948F-F120E68EA08F}" dt="2023-06-12T18:43:31.430" v="84" actId="20577"/>
        <pc:sldMkLst>
          <pc:docMk/>
          <pc:sldMk cId="1494548647" sldId="264"/>
        </pc:sldMkLst>
        <pc:spChg chg="mod">
          <ac:chgData name="Natalie Francis" userId="e859cff9-ab28-4f1c-8072-00482c704e35" providerId="ADAL" clId="{F4029294-AC9B-4371-948F-F120E68EA08F}" dt="2023-06-12T18:43:31.430" v="84" actId="20577"/>
          <ac:spMkLst>
            <pc:docMk/>
            <pc:sldMk cId="1494548647" sldId="26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F4029294-AC9B-4371-948F-F120E68EA08F}" dt="2023-06-12T18:44:33.062" v="85" actId="20577"/>
        <pc:sldMkLst>
          <pc:docMk/>
          <pc:sldMk cId="2060511952" sldId="266"/>
        </pc:sldMkLst>
        <pc:spChg chg="mod">
          <ac:chgData name="Natalie Francis" userId="e859cff9-ab28-4f1c-8072-00482c704e35" providerId="ADAL" clId="{F4029294-AC9B-4371-948F-F120E68EA08F}" dt="2023-06-12T18:44:33.062" v="85" actId="20577"/>
          <ac:spMkLst>
            <pc:docMk/>
            <pc:sldMk cId="2060511952" sldId="266"/>
            <ac:spMk id="9" creationId="{00000000-0000-0000-0000-000000000000}"/>
          </ac:spMkLst>
        </pc:spChg>
      </pc:sldChg>
      <pc:sldChg chg="modSp mod">
        <pc:chgData name="Natalie Francis" userId="e859cff9-ab28-4f1c-8072-00482c704e35" providerId="ADAL" clId="{F4029294-AC9B-4371-948F-F120E68EA08F}" dt="2023-06-12T18:45:09.908" v="88" actId="14100"/>
        <pc:sldMkLst>
          <pc:docMk/>
          <pc:sldMk cId="4224938390" sldId="268"/>
        </pc:sldMkLst>
        <pc:spChg chg="mod">
          <ac:chgData name="Natalie Francis" userId="e859cff9-ab28-4f1c-8072-00482c704e35" providerId="ADAL" clId="{F4029294-AC9B-4371-948F-F120E68EA08F}" dt="2023-06-12T18:45:09.908" v="88" actId="14100"/>
          <ac:spMkLst>
            <pc:docMk/>
            <pc:sldMk cId="4224938390" sldId="268"/>
            <ac:spMk id="5" creationId="{00000000-0000-0000-0000-000000000000}"/>
          </ac:spMkLst>
        </pc:spChg>
        <pc:spChg chg="mod">
          <ac:chgData name="Natalie Francis" userId="e859cff9-ab28-4f1c-8072-00482c704e35" providerId="ADAL" clId="{F4029294-AC9B-4371-948F-F120E68EA08F}" dt="2023-06-12T18:44:54.684" v="86" actId="6549"/>
          <ac:spMkLst>
            <pc:docMk/>
            <pc:sldMk cId="4224938390" sldId="268"/>
            <ac:spMk id="15" creationId="{351456DB-D1D0-2301-F50C-5670E766106B}"/>
          </ac:spMkLst>
        </pc:spChg>
      </pc:sldChg>
      <pc:sldChg chg="modSp mod">
        <pc:chgData name="Natalie Francis" userId="e859cff9-ab28-4f1c-8072-00482c704e35" providerId="ADAL" clId="{F4029294-AC9B-4371-948F-F120E68EA08F}" dt="2023-06-19T12:17:07.950" v="186" actId="6549"/>
        <pc:sldMkLst>
          <pc:docMk/>
          <pc:sldMk cId="1279471385" sldId="269"/>
        </pc:sldMkLst>
        <pc:spChg chg="mod">
          <ac:chgData name="Natalie Francis" userId="e859cff9-ab28-4f1c-8072-00482c704e35" providerId="ADAL" clId="{F4029294-AC9B-4371-948F-F120E68EA08F}" dt="2023-06-19T12:17:07.950" v="186" actId="6549"/>
          <ac:spMkLst>
            <pc:docMk/>
            <pc:sldMk cId="1279471385" sldId="269"/>
            <ac:spMk id="3" creationId="{00000000-0000-0000-0000-000000000000}"/>
          </ac:spMkLst>
        </pc:spChg>
        <pc:spChg chg="mod">
          <ac:chgData name="Natalie Francis" userId="e859cff9-ab28-4f1c-8072-00482c704e35" providerId="ADAL" clId="{F4029294-AC9B-4371-948F-F120E68EA08F}" dt="2023-06-12T18:45:48.913" v="123" actId="20577"/>
          <ac:spMkLst>
            <pc:docMk/>
            <pc:sldMk cId="1279471385" sldId="269"/>
            <ac:spMk id="6" creationId="{EB0A9682-A087-7914-5AAA-863FFF8E3BD9}"/>
          </ac:spMkLst>
        </pc:spChg>
        <pc:spChg chg="mod">
          <ac:chgData name="Natalie Francis" userId="e859cff9-ab28-4f1c-8072-00482c704e35" providerId="ADAL" clId="{F4029294-AC9B-4371-948F-F120E68EA08F}" dt="2023-06-12T18:45:35.339" v="104" actId="6549"/>
          <ac:spMkLst>
            <pc:docMk/>
            <pc:sldMk cId="1279471385" sldId="269"/>
            <ac:spMk id="7" creationId="{8A12EF51-34E0-5C9D-CF03-48247D866875}"/>
          </ac:spMkLst>
        </pc:spChg>
      </pc:sldChg>
      <pc:sldChg chg="modSp mod">
        <pc:chgData name="Natalie Francis" userId="e859cff9-ab28-4f1c-8072-00482c704e35" providerId="ADAL" clId="{F4029294-AC9B-4371-948F-F120E68EA08F}" dt="2023-06-12T18:46:18.479" v="162" actId="20577"/>
        <pc:sldMkLst>
          <pc:docMk/>
          <pc:sldMk cId="2216206529" sldId="270"/>
        </pc:sldMkLst>
        <pc:spChg chg="mod">
          <ac:chgData name="Natalie Francis" userId="e859cff9-ab28-4f1c-8072-00482c704e35" providerId="ADAL" clId="{F4029294-AC9B-4371-948F-F120E68EA08F}" dt="2023-06-12T18:46:18.479" v="162" actId="20577"/>
          <ac:spMkLst>
            <pc:docMk/>
            <pc:sldMk cId="2216206529" sldId="270"/>
            <ac:spMk id="3" creationId="{1A83BD6E-2A48-D12F-72A4-49FC1BACB943}"/>
          </ac:spMkLst>
        </pc:spChg>
        <pc:spChg chg="mod">
          <ac:chgData name="Natalie Francis" userId="e859cff9-ab28-4f1c-8072-00482c704e35" providerId="ADAL" clId="{F4029294-AC9B-4371-948F-F120E68EA08F}" dt="2023-06-12T18:46:07.560" v="141" actId="6549"/>
          <ac:spMkLst>
            <pc:docMk/>
            <pc:sldMk cId="2216206529" sldId="270"/>
            <ac:spMk id="5" creationId="{FBCCC7C9-3377-D28D-898C-DAB5FB23AAD7}"/>
          </ac:spMkLst>
        </pc:spChg>
      </pc:sldChg>
      <pc:sldChg chg="modSp mod">
        <pc:chgData name="Natalie Francis" userId="e859cff9-ab28-4f1c-8072-00482c704e35" providerId="ADAL" clId="{F4029294-AC9B-4371-948F-F120E68EA08F}" dt="2023-06-12T18:46:51.691" v="185" actId="20577"/>
        <pc:sldMkLst>
          <pc:docMk/>
          <pc:sldMk cId="2169017745" sldId="272"/>
        </pc:sldMkLst>
        <pc:spChg chg="mod">
          <ac:chgData name="Natalie Francis" userId="e859cff9-ab28-4f1c-8072-00482c704e35" providerId="ADAL" clId="{F4029294-AC9B-4371-948F-F120E68EA08F}" dt="2023-06-12T18:46:51.691" v="185" actId="20577"/>
          <ac:spMkLst>
            <pc:docMk/>
            <pc:sldMk cId="2169017745" sldId="272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126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3008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9001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7350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1540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0604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722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61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0790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467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675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48F02-1134-4BB1-B8DE-8C5D00DFBF77}" type="datetimeFigureOut">
              <a:rPr lang="en-CA" smtClean="0"/>
              <a:t>2023-06-19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65A0A-9C89-48E5-86EA-A5355460D96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476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facultatif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4.2 Unité 8 Probabilité et traitement de données p. K-9–13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34118" y="330199"/>
            <a:ext cx="593538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PTD4-2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Pictogrammes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699" y="3352800"/>
            <a:ext cx="8958151" cy="18222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seront en mesure de démontrer une compréhension de la correspondance multivoque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compareront des pictogrammes dans lesquels les mêmes données ont été présentées en utilisant 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 correspondances de un </a:t>
            </a:r>
            <a:r>
              <a:rPr lang="fr-ca" sz="1800" b="0" i="0" u="none" baseline="0" dirty="0">
                <a:latin typeface="Century Gothic"/>
                <a:ea typeface="Century Gothic"/>
                <a:cs typeface="Century Gothic"/>
              </a:rPr>
              <a:t>à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un et de plusieurs </a:t>
            </a:r>
            <a:r>
              <a:rPr lang="fr-ca" sz="1800" b="0" i="0" u="none" baseline="0" dirty="0">
                <a:latin typeface="Century Gothic"/>
                <a:ea typeface="Century Gothic"/>
                <a:cs typeface="Century Gothic"/>
              </a:rPr>
              <a:t>à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un.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3–4</a:t>
            </a:r>
          </a:p>
        </p:txBody>
      </p:sp>
    </p:spTree>
    <p:extLst>
      <p:ext uri="{BB962C8B-B14F-4D97-AF65-F5344CB8AC3E}">
        <p14:creationId xmlns:p14="http://schemas.microsoft.com/office/powerpoint/2010/main" val="955723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457200" y="6033300"/>
            <a:ext cx="7597140" cy="723900"/>
            <a:chOff x="457200" y="6033300"/>
            <a:chExt cx="7597140" cy="723900"/>
          </a:xfrm>
        </p:grpSpPr>
        <p:sp>
          <p:nvSpPr>
            <p:cNvPr id="2" name="Oval 1"/>
            <p:cNvSpPr/>
            <p:nvPr/>
          </p:nvSpPr>
          <p:spPr>
            <a:xfrm>
              <a:off x="6106160" y="6154839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7340" y="6033300"/>
              <a:ext cx="520700" cy="723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Oval 3"/>
            <p:cNvSpPr/>
            <p:nvPr/>
          </p:nvSpPr>
          <p:spPr>
            <a:xfrm>
              <a:off x="4218305" y="6154839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6108700"/>
              <a:ext cx="3698240" cy="5084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        = 10 personnes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1045083" y="6154839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061200" y="6108700"/>
              <a:ext cx="993140" cy="51001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</a:t>
              </a:r>
              <a:r>
                <a:rPr lang="fr-ca" sz="26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  <p:sp>
          <p:nvSpPr>
            <p:cNvPr id="8" name="Oval 7"/>
            <p:cNvSpPr/>
            <p:nvPr/>
          </p:nvSpPr>
          <p:spPr>
            <a:xfrm>
              <a:off x="4846574" y="6154839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9" name="Oval 8"/>
            <p:cNvSpPr/>
            <p:nvPr/>
          </p:nvSpPr>
          <p:spPr>
            <a:xfrm>
              <a:off x="5474970" y="6154839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57200" y="4459262"/>
            <a:ext cx="6339840" cy="723900"/>
            <a:chOff x="457200" y="4459262"/>
            <a:chExt cx="6339840" cy="723900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8196" y="4459262"/>
              <a:ext cx="520700" cy="723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Oval 11"/>
            <p:cNvSpPr/>
            <p:nvPr/>
          </p:nvSpPr>
          <p:spPr>
            <a:xfrm>
              <a:off x="4218305" y="4580801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7200" y="4533900"/>
              <a:ext cx="3698240" cy="5084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        = 8 personnes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1032383" y="4580801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03900" y="4533900"/>
              <a:ext cx="993140" cy="51001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</a:t>
              </a:r>
              <a:r>
                <a:rPr lang="fr-ca" sz="26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4846574" y="4580801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57200" y="1311186"/>
            <a:ext cx="6962140" cy="723900"/>
            <a:chOff x="457200" y="1311186"/>
            <a:chExt cx="6962140" cy="723900"/>
          </a:xfrm>
        </p:grpSpPr>
        <p:sp>
          <p:nvSpPr>
            <p:cNvPr id="18" name="Oval 17"/>
            <p:cNvSpPr/>
            <p:nvPr/>
          </p:nvSpPr>
          <p:spPr>
            <a:xfrm>
              <a:off x="4218305" y="1432725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7200" y="1384300"/>
              <a:ext cx="3698240" cy="5084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6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        = 2 personnes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1045083" y="1432725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26200" y="1384300"/>
              <a:ext cx="993140" cy="51001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</a:t>
              </a:r>
              <a:r>
                <a:rPr lang="fr-ca" sz="26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  <p:sp>
          <p:nvSpPr>
            <p:cNvPr id="22" name="Oval 21"/>
            <p:cNvSpPr/>
            <p:nvPr/>
          </p:nvSpPr>
          <p:spPr>
            <a:xfrm>
              <a:off x="4846574" y="1432725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23" name="Oval 22"/>
            <p:cNvSpPr/>
            <p:nvPr/>
          </p:nvSpPr>
          <p:spPr>
            <a:xfrm>
              <a:off x="5474970" y="1432725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pic>
          <p:nvPicPr>
            <p:cNvPr id="24" name="Picture 2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6150" y="1311186"/>
              <a:ext cx="520700" cy="723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6" name="TextBox 25"/>
          <p:cNvSpPr txBox="1"/>
          <p:nvPr/>
        </p:nvSpPr>
        <p:spPr>
          <a:xfrm>
            <a:off x="457200" y="406400"/>
            <a:ext cx="8511988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Quel nombre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représentent-ils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57200" y="2885224"/>
            <a:ext cx="6962140" cy="723900"/>
            <a:chOff x="457200" y="2885224"/>
            <a:chExt cx="6962140" cy="723900"/>
          </a:xfrm>
        </p:grpSpPr>
        <p:sp>
          <p:nvSpPr>
            <p:cNvPr id="27" name="Oval 26"/>
            <p:cNvSpPr/>
            <p:nvPr/>
          </p:nvSpPr>
          <p:spPr>
            <a:xfrm>
              <a:off x="4218305" y="3006763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7200" y="2959100"/>
              <a:ext cx="3698240" cy="5084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        = 6 personnes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1045083" y="3006763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26200" y="2959100"/>
              <a:ext cx="993140" cy="51001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</a:pPr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</a:t>
              </a:r>
              <a:r>
                <a:rPr lang="fr-ca" sz="26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4846574" y="3006763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sp>
          <p:nvSpPr>
            <p:cNvPr id="32" name="Oval 31"/>
            <p:cNvSpPr/>
            <p:nvPr/>
          </p:nvSpPr>
          <p:spPr>
            <a:xfrm>
              <a:off x="5474970" y="3006763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</a:pPr>
              <a:endParaRPr lang="fr-ca" sz="2600"/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6150" y="2885224"/>
              <a:ext cx="520700" cy="723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859721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FAA44F6-AB9D-CD89-3100-E57FE3FA6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847" y="1776036"/>
            <a:ext cx="6258033" cy="3211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4500" y="406400"/>
            <a:ext cx="9367266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personnes de plus préf</a:t>
            </a:r>
            <a:r>
              <a:rPr lang="fr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rent le jus de pomme au jus d’orange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4500" y="5537200"/>
            <a:ext cx="925639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fois plus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personnes ont choisi le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jus de pomme que le jus d’orange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4500" y="6934200"/>
            <a:ext cx="469811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K-12 pour plus de détails.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F90B84-3864-D7D6-C1EE-5AC61366F7BE}"/>
              </a:ext>
            </a:extLst>
          </p:cNvPr>
          <p:cNvSpPr txBox="1"/>
          <p:nvPr/>
        </p:nvSpPr>
        <p:spPr>
          <a:xfrm>
            <a:off x="4156075" y="1806132"/>
            <a:ext cx="2108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00" b="1" i="0" u="none" baseline="0">
                <a:latin typeface="Arial "/>
                <a:ea typeface="Arial "/>
                <a:cs typeface="Arial "/>
              </a:rPr>
              <a:t>Boisson préférée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8E1AA0-51F8-D886-BCEC-CF2AFFE3AFB6}"/>
              </a:ext>
            </a:extLst>
          </p:cNvPr>
          <p:cNvSpPr txBox="1"/>
          <p:nvPr/>
        </p:nvSpPr>
        <p:spPr>
          <a:xfrm>
            <a:off x="2447525" y="2302386"/>
            <a:ext cx="2108200" cy="317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60" b="0" i="0" u="none" baseline="0" dirty="0">
                <a:latin typeface="Arial "/>
                <a:ea typeface="Arial "/>
                <a:cs typeface="Arial "/>
              </a:rPr>
              <a:t>Jus de pomme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E60134-27C3-FCDD-DBF7-9FAD4F97C69E}"/>
              </a:ext>
            </a:extLst>
          </p:cNvPr>
          <p:cNvSpPr txBox="1"/>
          <p:nvPr/>
        </p:nvSpPr>
        <p:spPr>
          <a:xfrm>
            <a:off x="2442299" y="2868024"/>
            <a:ext cx="618401" cy="317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60" b="0" i="0" u="none" baseline="0">
                <a:latin typeface="Arial "/>
                <a:ea typeface="Arial "/>
                <a:cs typeface="Arial "/>
              </a:rPr>
              <a:t>Lait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CAA0BD-899D-01D6-762F-EA341C08273A}"/>
              </a:ext>
            </a:extLst>
          </p:cNvPr>
          <p:cNvSpPr txBox="1"/>
          <p:nvPr/>
        </p:nvSpPr>
        <p:spPr>
          <a:xfrm>
            <a:off x="2435949" y="3437837"/>
            <a:ext cx="1662450" cy="317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60" b="0" i="0" u="none" baseline="0">
                <a:latin typeface="Arial "/>
                <a:ea typeface="Arial "/>
                <a:cs typeface="Arial "/>
              </a:rPr>
              <a:t>Jus d’orange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B8C507-5083-DA87-7F5F-F2F9CCE83F79}"/>
              </a:ext>
            </a:extLst>
          </p:cNvPr>
          <p:cNvSpPr txBox="1"/>
          <p:nvPr/>
        </p:nvSpPr>
        <p:spPr>
          <a:xfrm>
            <a:off x="2440051" y="4008850"/>
            <a:ext cx="836549" cy="317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30" b="0" i="0" u="none" baseline="0">
                <a:latin typeface="Arial "/>
                <a:ea typeface="Arial "/>
                <a:cs typeface="Arial "/>
              </a:rPr>
              <a:t>Eau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6B6B83-92BC-83A3-91FB-251F8AF8D507}"/>
              </a:ext>
            </a:extLst>
          </p:cNvPr>
          <p:cNvSpPr txBox="1"/>
          <p:nvPr/>
        </p:nvSpPr>
        <p:spPr>
          <a:xfrm>
            <a:off x="4942542" y="4553717"/>
            <a:ext cx="2108200" cy="317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60" b="0" i="0" u="none" baseline="0" dirty="0">
                <a:latin typeface="Arial "/>
                <a:ea typeface="Arial "/>
                <a:cs typeface="Arial "/>
              </a:rPr>
              <a:t>4 personnes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1144D9-7C48-6BFC-EC0D-3A240D4DBAE8}"/>
              </a:ext>
            </a:extLst>
          </p:cNvPr>
          <p:cNvSpPr txBox="1"/>
          <p:nvPr/>
        </p:nvSpPr>
        <p:spPr>
          <a:xfrm>
            <a:off x="8037084" y="2283870"/>
            <a:ext cx="479171" cy="317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80" b="1" i="0" u="none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lt"/>
                <a:cs typeface="+mj-lt"/>
              </a:rPr>
              <a:t>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2E0F02-A0DD-BDEB-E45C-3F8888B84972}"/>
              </a:ext>
            </a:extLst>
          </p:cNvPr>
          <p:cNvSpPr txBox="1"/>
          <p:nvPr/>
        </p:nvSpPr>
        <p:spPr>
          <a:xfrm>
            <a:off x="8038740" y="2859746"/>
            <a:ext cx="479171" cy="317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080" b="1" i="0" u="none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lt"/>
                <a:cs typeface="+mj-lt"/>
              </a:rPr>
              <a:t>10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F3D57C-69B6-35DE-AEAF-D4BFBBD9444E}"/>
              </a:ext>
            </a:extLst>
          </p:cNvPr>
          <p:cNvSpPr txBox="1"/>
          <p:nvPr/>
        </p:nvSpPr>
        <p:spPr>
          <a:xfrm>
            <a:off x="8040396" y="3426096"/>
            <a:ext cx="479171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100" b="1" i="0" u="none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lt"/>
                <a:cs typeface="+mj-lt"/>
              </a:rPr>
              <a:t>12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8BE205-4A96-6956-9898-426876B99E70}"/>
              </a:ext>
            </a:extLst>
          </p:cNvPr>
          <p:cNvSpPr txBox="1"/>
          <p:nvPr/>
        </p:nvSpPr>
        <p:spPr>
          <a:xfrm>
            <a:off x="8132545" y="3992446"/>
            <a:ext cx="479171" cy="330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150" b="1" i="0" u="none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lt"/>
                <a:cs typeface="+mj-lt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60511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7249561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les parties 1 à 3 de « Projet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Projet (p. K-46).</a:t>
            </a:r>
          </a:p>
        </p:txBody>
      </p:sp>
    </p:spTree>
    <p:extLst>
      <p:ext uri="{BB962C8B-B14F-4D97-AF65-F5344CB8AC3E}">
        <p14:creationId xmlns:p14="http://schemas.microsoft.com/office/powerpoint/2010/main" val="494060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31917" y="711200"/>
            <a:ext cx="2745759" cy="178904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19100"/>
            <a:ext cx="6503016" cy="240418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Le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montre les résultats d'un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sur les couleurs préférées.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L'échelle n'est pas donnée.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830300"/>
            <a:ext cx="9671812" cy="47641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chaque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 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répondre aux questions ci-dessous.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1600" y="3619500"/>
            <a:ext cx="4934712" cy="403302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Combien de personnes ont choisi le bleu plutôt que le jaune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Combien de personnes ont choisi le bleu plutôt que le rouge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ii) Combien de </a:t>
            </a:r>
            <a:r>
              <a:rPr lang="fr-ca" sz="2000" b="0" i="0" u="none" baseline="0" dirty="0">
                <a:latin typeface="Century Gothic"/>
                <a:ea typeface="Century Gothic"/>
                <a:cs typeface="Century Gothic"/>
              </a:rPr>
              <a:t>fois</a:t>
            </a: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000" b="0" i="0" u="none" baseline="0" dirty="0">
                <a:latin typeface="Century Gothic"/>
                <a:ea typeface="Century Gothic"/>
                <a:cs typeface="Century Gothic"/>
              </a:rPr>
              <a:t>autant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personnes ont choisi le jaune que le rouge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v) Combien de </a:t>
            </a:r>
            <a:r>
              <a:rPr lang="fr-ca" sz="2000" b="0" i="0" u="none" baseline="0" dirty="0">
                <a:latin typeface="Century Gothic"/>
                <a:ea typeface="Century Gothic"/>
                <a:cs typeface="Century Gothic"/>
              </a:rPr>
              <a:t>fois</a:t>
            </a: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000" b="0" i="0" u="none" baseline="0" dirty="0">
                <a:latin typeface="Century Gothic"/>
                <a:ea typeface="Century Gothic"/>
                <a:cs typeface="Century Gothic"/>
              </a:rPr>
              <a:t>autant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personnes ont choisi le bleu que le rouge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914379" y="3644665"/>
            <a:ext cx="12700" cy="3591179"/>
          </a:xfrm>
          <a:prstGeom prst="line">
            <a:avLst/>
          </a:prstGeom>
          <a:ln w="12700" cap="flat" cmpd="sng" algn="ctr">
            <a:solidFill>
              <a:srgbClr val="808080"/>
            </a:solidFill>
            <a:prstDash val="dash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457199" y="3581400"/>
            <a:ext cx="3845859" cy="546800"/>
            <a:chOff x="457199" y="3581400"/>
            <a:chExt cx="3845859" cy="546800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507" y="3602674"/>
              <a:ext cx="534416" cy="52552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457199" y="3581400"/>
              <a:ext cx="3845859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       = 1 personne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7200" y="4432300"/>
            <a:ext cx="4622800" cy="549848"/>
            <a:chOff x="457200" y="4432300"/>
            <a:chExt cx="4622800" cy="549848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507" y="4456622"/>
              <a:ext cx="534416" cy="52552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1" name="TextBox 10"/>
            <p:cNvSpPr txBox="1"/>
            <p:nvPr/>
          </p:nvSpPr>
          <p:spPr>
            <a:xfrm>
              <a:off x="457200" y="4432300"/>
              <a:ext cx="4622800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        = 2 personnes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" y="5283200"/>
            <a:ext cx="4202658" cy="553023"/>
            <a:chOff x="457200" y="5283200"/>
            <a:chExt cx="4202658" cy="553023"/>
          </a:xfrm>
        </p:grpSpPr>
        <p:pic>
          <p:nvPicPr>
            <p:cNvPr id="13" name="Picture 1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507" y="5310697"/>
              <a:ext cx="534416" cy="52552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4" name="TextBox 13"/>
            <p:cNvSpPr txBox="1"/>
            <p:nvPr/>
          </p:nvSpPr>
          <p:spPr>
            <a:xfrm>
              <a:off x="457200" y="5283200"/>
              <a:ext cx="4202658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        = 10 personnes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7200" y="6134100"/>
            <a:ext cx="4304258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Que remarquez-vous dans vos réponses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2261BF-7605-B666-ABEA-5EFC8995B76C}"/>
              </a:ext>
            </a:extLst>
          </p:cNvPr>
          <p:cNvSpPr txBox="1"/>
          <p:nvPr/>
        </p:nvSpPr>
        <p:spPr>
          <a:xfrm>
            <a:off x="7597775" y="726632"/>
            <a:ext cx="2108200" cy="255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70" b="1" i="0" u="none" baseline="0">
                <a:latin typeface="Arial "/>
                <a:ea typeface="Arial "/>
                <a:cs typeface="Arial "/>
              </a:rPr>
              <a:t>Couleur préférée</a:t>
            </a:r>
            <a:endParaRPr lang="fr-ca" sz="1670" b="1" dirty="0">
              <a:latin typeface="Arial 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781C8B-91E5-B8BD-0756-F3019AA83171}"/>
              </a:ext>
            </a:extLst>
          </p:cNvPr>
          <p:cNvSpPr txBox="1"/>
          <p:nvPr/>
        </p:nvSpPr>
        <p:spPr>
          <a:xfrm>
            <a:off x="7193897" y="1139371"/>
            <a:ext cx="833997" cy="2693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50" b="0" i="0" u="none" baseline="0">
                <a:latin typeface="Arial "/>
                <a:ea typeface="Arial "/>
                <a:cs typeface="Arial "/>
              </a:rPr>
              <a:t>Rouge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1456DB-D1D0-2301-F50C-5670E766106B}"/>
              </a:ext>
            </a:extLst>
          </p:cNvPr>
          <p:cNvSpPr txBox="1"/>
          <p:nvPr/>
        </p:nvSpPr>
        <p:spPr>
          <a:xfrm>
            <a:off x="7205221" y="1611366"/>
            <a:ext cx="6184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50" b="0" i="0" u="none" baseline="0" dirty="0">
                <a:latin typeface="Arial "/>
                <a:ea typeface="Arial "/>
                <a:cs typeface="Arial "/>
              </a:rPr>
              <a:t>Bleu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875667-2F1F-47B7-B7FB-45A19BDE68FF}"/>
              </a:ext>
            </a:extLst>
          </p:cNvPr>
          <p:cNvSpPr txBox="1"/>
          <p:nvPr/>
        </p:nvSpPr>
        <p:spPr>
          <a:xfrm>
            <a:off x="7202255" y="2073837"/>
            <a:ext cx="660630" cy="2693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30" b="0" i="0" u="none" baseline="0">
                <a:latin typeface="Arial "/>
                <a:ea typeface="Arial "/>
                <a:cs typeface="Arial "/>
              </a:rPr>
              <a:t>Jaune</a:t>
            </a:r>
          </a:p>
        </p:txBody>
      </p:sp>
    </p:spTree>
    <p:extLst>
      <p:ext uri="{BB962C8B-B14F-4D97-AF65-F5344CB8AC3E}">
        <p14:creationId xmlns:p14="http://schemas.microsoft.com/office/powerpoint/2010/main" val="4224938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454" y="419100"/>
            <a:ext cx="9694546" cy="142218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Parfois, on utilise le même </a:t>
            </a:r>
            <a:r>
              <a:rPr lang="fr-ca" sz="25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</a:t>
            </a: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dans toutes les rangées d’un </a:t>
            </a:r>
            <a:r>
              <a:rPr lang="fr-ca" sz="25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et, parfois, on utilise des </a:t>
            </a:r>
            <a:r>
              <a:rPr lang="fr-ca" sz="25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symboles</a:t>
            </a: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différents.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86958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78155" y="2098185"/>
            <a:ext cx="9416669" cy="15249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 </a:t>
            </a:r>
            <a:r>
              <a:rPr lang="fr-ca" sz="25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 </a:t>
            </a: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montre combien de fois dans la semaine les élèves ont différentes cours </a:t>
            </a:r>
            <a:r>
              <a:rPr lang="fr-ca" sz="25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apr</a:t>
            </a:r>
            <a:r>
              <a:rPr lang="fr-CA" sz="25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è</a:t>
            </a:r>
            <a:r>
              <a:rPr lang="fr-ca" sz="2500">
                <a:solidFill>
                  <a:srgbClr val="000000"/>
                </a:solidFill>
                <a:ea typeface="Century Gothic"/>
                <a:cs typeface="Century Gothic"/>
              </a:rPr>
              <a:t>s l’école</a:t>
            </a: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remarques-tu</a:t>
            </a:r>
            <a:r>
              <a:rPr lang="fr-ca" sz="25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490956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</a:t>
            </a:r>
            <a:r>
              <a:rPr lang="fr-ca" sz="1600" dirty="0">
                <a:solidFill>
                  <a:srgbClr val="666666"/>
                </a:solidFill>
                <a:ea typeface="Century Gothic"/>
                <a:cs typeface="Century Gothic"/>
              </a:rPr>
              <a:t>K-12–13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pour plus de détails.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2286" y="3975100"/>
            <a:ext cx="5176570" cy="17031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0A9682-A087-7914-5AAA-863FFF8E3BD9}"/>
              </a:ext>
            </a:extLst>
          </p:cNvPr>
          <p:cNvSpPr txBox="1"/>
          <p:nvPr/>
        </p:nvSpPr>
        <p:spPr>
          <a:xfrm>
            <a:off x="4061145" y="3969422"/>
            <a:ext cx="4033983" cy="255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n-US" sz="1660" b="1" dirty="0">
                <a:latin typeface="Arial "/>
                <a:ea typeface="Arial "/>
                <a:cs typeface="Arial "/>
              </a:rPr>
              <a:t>C</a:t>
            </a:r>
            <a:r>
              <a:rPr lang="fr-ca" sz="1660" b="1" dirty="0">
                <a:latin typeface="Arial "/>
                <a:ea typeface="Arial "/>
                <a:cs typeface="Arial "/>
              </a:rPr>
              <a:t>lasse après l’école</a:t>
            </a:r>
            <a:endParaRPr lang="fr-ca" sz="1660" b="1" i="0" u="none" baseline="0" dirty="0">
              <a:latin typeface="Arial "/>
              <a:ea typeface="Arial "/>
              <a:cs typeface="Arial 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12EF51-34E0-5C9D-CF03-48247D866875}"/>
              </a:ext>
            </a:extLst>
          </p:cNvPr>
          <p:cNvSpPr txBox="1"/>
          <p:nvPr/>
        </p:nvSpPr>
        <p:spPr>
          <a:xfrm>
            <a:off x="2625240" y="4389948"/>
            <a:ext cx="1435905" cy="2693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50" dirty="0">
                <a:latin typeface="Arial "/>
                <a:ea typeface="Arial "/>
                <a:cs typeface="Arial "/>
              </a:rPr>
              <a:t>Art visuel</a:t>
            </a:r>
            <a:endParaRPr lang="fr-ca" sz="1750" b="0" i="0" u="none" baseline="0" dirty="0">
              <a:latin typeface="Arial "/>
              <a:ea typeface="Arial "/>
              <a:cs typeface="Arial 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F37FC3-10A7-8E80-8C9E-F22E0456E044}"/>
              </a:ext>
            </a:extLst>
          </p:cNvPr>
          <p:cNvSpPr txBox="1"/>
          <p:nvPr/>
        </p:nvSpPr>
        <p:spPr>
          <a:xfrm>
            <a:off x="2625239" y="4840164"/>
            <a:ext cx="1933313" cy="2646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20" b="0" i="0" u="none" baseline="0" dirty="0">
                <a:latin typeface="Arial "/>
                <a:ea typeface="Arial "/>
                <a:cs typeface="Arial "/>
              </a:rPr>
              <a:t>Musique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0BF951-7457-6A9F-6D1E-DFDE300C6284}"/>
              </a:ext>
            </a:extLst>
          </p:cNvPr>
          <p:cNvSpPr txBox="1"/>
          <p:nvPr/>
        </p:nvSpPr>
        <p:spPr>
          <a:xfrm>
            <a:off x="2625239" y="5280856"/>
            <a:ext cx="706129" cy="2646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20" b="0" i="0" u="none" baseline="0">
                <a:latin typeface="Arial "/>
                <a:ea typeface="Arial "/>
                <a:cs typeface="Arial "/>
              </a:rPr>
              <a:t>Soccer</a:t>
            </a:r>
          </a:p>
        </p:txBody>
      </p:sp>
    </p:spTree>
    <p:extLst>
      <p:ext uri="{BB962C8B-B14F-4D97-AF65-F5344CB8AC3E}">
        <p14:creationId xmlns:p14="http://schemas.microsoft.com/office/powerpoint/2010/main" val="127947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0" y="546976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19100" y="3293173"/>
            <a:ext cx="95783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 algn="l" rtl="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plus de cours d’art pendant la semaine que de cours de musique ou de classes de soccer.</a:t>
            </a:r>
          </a:p>
          <a:p>
            <a:pPr marL="457200" indent="-457200" algn="l" rtl="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plus de cours de soccer que de cours de musique.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" y="352351"/>
            <a:ext cx="95783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 regardant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je pense que les énoncés suivants sont corrects. Le sont-ils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1778" y="1507107"/>
            <a:ext cx="5176570" cy="17031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9" name="TextBox 8"/>
          <p:cNvSpPr txBox="1"/>
          <p:nvPr/>
        </p:nvSpPr>
        <p:spPr>
          <a:xfrm>
            <a:off x="419100" y="5689600"/>
            <a:ext cx="9108186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pourrions-nous redessiner le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diagramme à 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le rendre plus facile à lire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9100" y="6946900"/>
            <a:ext cx="507669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K-13 pour plus de détails.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83BD6E-2A48-D12F-72A4-49FC1BACB943}"/>
              </a:ext>
            </a:extLst>
          </p:cNvPr>
          <p:cNvSpPr txBox="1"/>
          <p:nvPr/>
        </p:nvSpPr>
        <p:spPr>
          <a:xfrm>
            <a:off x="4061146" y="1500031"/>
            <a:ext cx="3607076" cy="255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n-US" sz="1660" b="1" dirty="0">
                <a:latin typeface="Arial "/>
                <a:ea typeface="Arial "/>
                <a:cs typeface="Arial "/>
              </a:rPr>
              <a:t>C</a:t>
            </a:r>
            <a:r>
              <a:rPr lang="fr-ca" sz="1660" b="1" dirty="0">
                <a:latin typeface="Arial "/>
                <a:ea typeface="Arial "/>
                <a:cs typeface="Arial "/>
              </a:rPr>
              <a:t>lasse après l’école</a:t>
            </a:r>
            <a:endParaRPr lang="fr-ca" sz="1660" b="1" i="0" u="none" baseline="0" dirty="0">
              <a:latin typeface="Arial "/>
              <a:ea typeface="Arial "/>
              <a:cs typeface="Arial 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CCC7C9-3377-D28D-898C-DAB5FB23AAD7}"/>
              </a:ext>
            </a:extLst>
          </p:cNvPr>
          <p:cNvSpPr txBox="1"/>
          <p:nvPr/>
        </p:nvSpPr>
        <p:spPr>
          <a:xfrm>
            <a:off x="2625240" y="1920558"/>
            <a:ext cx="1435906" cy="2693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50" dirty="0">
                <a:latin typeface="Arial "/>
                <a:ea typeface="Arial "/>
                <a:cs typeface="Arial "/>
              </a:rPr>
              <a:t>Art visuel</a:t>
            </a:r>
            <a:endParaRPr lang="fr-ca" sz="1750" b="0" i="0" u="none" baseline="0" dirty="0">
              <a:latin typeface="Arial "/>
              <a:ea typeface="Arial "/>
              <a:cs typeface="Arial 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71BDE3-327A-44DA-583F-D2C3BD564EC9}"/>
              </a:ext>
            </a:extLst>
          </p:cNvPr>
          <p:cNvSpPr txBox="1"/>
          <p:nvPr/>
        </p:nvSpPr>
        <p:spPr>
          <a:xfrm>
            <a:off x="2625240" y="2370774"/>
            <a:ext cx="1435906" cy="2646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20" b="0" i="0" u="none" baseline="0" dirty="0">
                <a:latin typeface="Arial "/>
                <a:ea typeface="Arial "/>
                <a:cs typeface="Arial "/>
              </a:rPr>
              <a:t>Musique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BB4E89-AB69-AF8A-7AD1-7C6A9773C4D3}"/>
              </a:ext>
            </a:extLst>
          </p:cNvPr>
          <p:cNvSpPr txBox="1"/>
          <p:nvPr/>
        </p:nvSpPr>
        <p:spPr>
          <a:xfrm>
            <a:off x="2625239" y="2811466"/>
            <a:ext cx="706129" cy="2646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720" b="0" i="0" u="none" baseline="0">
                <a:latin typeface="Arial "/>
                <a:ea typeface="Arial "/>
                <a:cs typeface="Arial "/>
              </a:rPr>
              <a:t>Soccer</a:t>
            </a:r>
          </a:p>
        </p:txBody>
      </p:sp>
    </p:spTree>
    <p:extLst>
      <p:ext uri="{BB962C8B-B14F-4D97-AF65-F5344CB8AC3E}">
        <p14:creationId xmlns:p14="http://schemas.microsoft.com/office/powerpoint/2010/main" val="221620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394967" cy="189955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Quel est le problème avec ce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Un visage heureux signifie un élève qui a choisi ce sport comme étant son préféré.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412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K-13 pour plus de détails.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6984" y="2492315"/>
            <a:ext cx="5867555" cy="30775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140AB9-6D3B-305D-A783-5FA5DBAE0CDB}"/>
              </a:ext>
            </a:extLst>
          </p:cNvPr>
          <p:cNvSpPr txBox="1"/>
          <p:nvPr/>
        </p:nvSpPr>
        <p:spPr>
          <a:xfrm>
            <a:off x="3127374" y="2536195"/>
            <a:ext cx="5344273" cy="28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880" b="1" i="0" u="none" baseline="0" dirty="0">
                <a:latin typeface="Arial "/>
                <a:ea typeface="Arial "/>
                <a:cs typeface="Arial "/>
              </a:rPr>
              <a:t>Sports préférés des élèves de la classe 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88F78-4D67-D279-571D-7B64734C316C}"/>
              </a:ext>
            </a:extLst>
          </p:cNvPr>
          <p:cNvSpPr txBox="1"/>
          <p:nvPr/>
        </p:nvSpPr>
        <p:spPr>
          <a:xfrm>
            <a:off x="2155171" y="3478786"/>
            <a:ext cx="10862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980" b="0" i="0" u="none" baseline="0">
                <a:latin typeface="Arial "/>
                <a:ea typeface="Arial "/>
                <a:cs typeface="Arial "/>
              </a:rPr>
              <a:t>Soccer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030167-EDC6-A80D-650E-D41399729C3D}"/>
              </a:ext>
            </a:extLst>
          </p:cNvPr>
          <p:cNvSpPr txBox="1"/>
          <p:nvPr/>
        </p:nvSpPr>
        <p:spPr>
          <a:xfrm>
            <a:off x="2155171" y="4398214"/>
            <a:ext cx="10862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980" b="0" i="0" u="none" baseline="0">
                <a:latin typeface="Arial "/>
                <a:ea typeface="Arial "/>
                <a:cs typeface="Arial "/>
              </a:rPr>
              <a:t>Hockey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FA02E1-CE40-6C62-C8E1-DF586F4C2C69}"/>
              </a:ext>
            </a:extLst>
          </p:cNvPr>
          <p:cNvSpPr txBox="1"/>
          <p:nvPr/>
        </p:nvSpPr>
        <p:spPr>
          <a:xfrm>
            <a:off x="2155171" y="4946821"/>
            <a:ext cx="1226204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950" b="0" i="0" u="none" baseline="0">
                <a:latin typeface="Arial "/>
                <a:ea typeface="Arial "/>
                <a:cs typeface="Arial "/>
              </a:rPr>
              <a:t>Basketball</a:t>
            </a:r>
          </a:p>
        </p:txBody>
      </p:sp>
    </p:spTree>
    <p:extLst>
      <p:ext uri="{BB962C8B-B14F-4D97-AF65-F5344CB8AC3E}">
        <p14:creationId xmlns:p14="http://schemas.microsoft.com/office/powerpoint/2010/main" val="2575548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3–4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169017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K-9 pour plus de détails.</a:t>
            </a:r>
          </a:p>
        </p:txBody>
      </p:sp>
      <p:pic>
        <p:nvPicPr>
          <p:cNvPr id="6" name="Picture 5" descr="A grey rectangular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B747ADCF-501F-5326-4D23-204D26F0CF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4229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684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0" y="5880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545919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Je vais réaliser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1206500"/>
            <a:ext cx="9212199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Question : « Quelle est votre saison préférée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448300"/>
            <a:ext cx="483006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K-9–10 pour plus de détails.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309846"/>
              </p:ext>
            </p:extLst>
          </p:nvPr>
        </p:nvGraphicFramePr>
        <p:xfrm>
          <a:off x="519176" y="2933700"/>
          <a:ext cx="9150223" cy="203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48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16200" y="2286000"/>
            <a:ext cx="5019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___________________________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096000"/>
            <a:ext cx="871626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Vous avez créé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utilise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montrer les nombres.</a:t>
            </a:r>
          </a:p>
        </p:txBody>
      </p:sp>
    </p:spTree>
    <p:extLst>
      <p:ext uri="{BB962C8B-B14F-4D97-AF65-F5344CB8AC3E}">
        <p14:creationId xmlns:p14="http://schemas.microsoft.com/office/powerpoint/2010/main" val="202415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49029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4500" y="419100"/>
            <a:ext cx="9277016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J’aimerais faire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les fleurs de mon jardin.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J’ai 40 jonquilles, 50 boutons d’or et 30 marguerites.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540000"/>
            <a:ext cx="9074885" cy="5835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serait un bon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symbole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mes fleurs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5156200"/>
            <a:ext cx="9375521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graphique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va certainement être un peu grand avec toutes ces fleurs.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Y a-t-il un moyen d’utiliser moins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470400"/>
            <a:ext cx="483006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32104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0" y="6223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4196" y="2221305"/>
            <a:ext cx="4991735" cy="32027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406400"/>
            <a:ext cx="9293225" cy="15486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C’est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pictogramme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vertical.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fleur représente 10 fleurs réelles.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Comptez par bonds de 10 pour vérifier le nombre de fleurs.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451600"/>
            <a:ext cx="579501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Devons-nous inclure l’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502781" y="6451600"/>
            <a:ext cx="2592885" cy="540404"/>
            <a:chOff x="6502781" y="6451600"/>
            <a:chExt cx="2592885" cy="540404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2781" y="6528127"/>
              <a:ext cx="380619" cy="3873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6883400" y="6451600"/>
              <a:ext cx="2212266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= 10 fleurs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5791200"/>
            <a:ext cx="483006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K-10 pour plus de détails.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EB9571-F35F-8D07-64BD-8015432B2887}"/>
              </a:ext>
            </a:extLst>
          </p:cNvPr>
          <p:cNvSpPr txBox="1"/>
          <p:nvPr/>
        </p:nvSpPr>
        <p:spPr>
          <a:xfrm>
            <a:off x="3775964" y="2184574"/>
            <a:ext cx="3048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770" b="1" i="0" u="none" baseline="0" dirty="0">
                <a:latin typeface="Arial "/>
                <a:ea typeface="Arial "/>
                <a:cs typeface="Arial "/>
              </a:rPr>
              <a:t>Fleurs dans mon jardin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6502AA-B1B0-D8AC-2B92-9BF0A5BED281}"/>
              </a:ext>
            </a:extLst>
          </p:cNvPr>
          <p:cNvSpPr txBox="1"/>
          <p:nvPr/>
        </p:nvSpPr>
        <p:spPr>
          <a:xfrm>
            <a:off x="2868145" y="5056420"/>
            <a:ext cx="1340784" cy="2754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790" b="0" i="0" u="none" baseline="0" dirty="0">
                <a:latin typeface="Arial "/>
                <a:ea typeface="Arial "/>
                <a:cs typeface="Arial "/>
              </a:rPr>
              <a:t>Jonquilles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FC0412-D0FD-9CEF-C4D7-E63701686D3E}"/>
              </a:ext>
            </a:extLst>
          </p:cNvPr>
          <p:cNvSpPr txBox="1"/>
          <p:nvPr/>
        </p:nvSpPr>
        <p:spPr>
          <a:xfrm>
            <a:off x="4317999" y="5046132"/>
            <a:ext cx="1543054" cy="285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790" b="0" i="0" u="none" baseline="0" dirty="0">
                <a:latin typeface="Arial "/>
                <a:ea typeface="Arial "/>
                <a:cs typeface="Arial "/>
              </a:rPr>
              <a:t>Boutons d'or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565899-EEAC-D36E-A76D-7A0C5E279290}"/>
              </a:ext>
            </a:extLst>
          </p:cNvPr>
          <p:cNvSpPr txBox="1"/>
          <p:nvPr/>
        </p:nvSpPr>
        <p:spPr>
          <a:xfrm>
            <a:off x="5842127" y="5039505"/>
            <a:ext cx="1752730" cy="2723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770" b="0" i="0" u="none" baseline="0" dirty="0">
                <a:latin typeface="Arial "/>
                <a:ea typeface="Arial "/>
                <a:cs typeface="Arial "/>
              </a:rPr>
              <a:t>Marguerites</a:t>
            </a:r>
          </a:p>
        </p:txBody>
      </p:sp>
    </p:spTree>
    <p:extLst>
      <p:ext uri="{BB962C8B-B14F-4D97-AF65-F5344CB8AC3E}">
        <p14:creationId xmlns:p14="http://schemas.microsoft.com/office/powerpoint/2010/main" val="165506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4864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22390" y="1743329"/>
            <a:ext cx="4115347" cy="263804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06400"/>
            <a:ext cx="944130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représentait deux fleurs, combien de marguerites le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montrerait-il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092700"/>
            <a:ext cx="9100185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représentait cinq fleurs, combien de boutons d'or y aurait-il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combien de boutons d’or de plus que de jonquilles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Expliquez comment vous le savez.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F0CF80-15FB-D88B-7B50-F424686F192E}"/>
              </a:ext>
            </a:extLst>
          </p:cNvPr>
          <p:cNvSpPr txBox="1"/>
          <p:nvPr/>
        </p:nvSpPr>
        <p:spPr>
          <a:xfrm>
            <a:off x="4027487" y="1742305"/>
            <a:ext cx="210502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450" b="1" i="0" u="none" baseline="0" dirty="0">
                <a:latin typeface="Arial "/>
                <a:ea typeface="Arial "/>
                <a:cs typeface="Arial "/>
              </a:rPr>
              <a:t>Fleurs dans mon jardin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983B35-C9F8-E597-7AB2-7310B26C389C}"/>
              </a:ext>
            </a:extLst>
          </p:cNvPr>
          <p:cNvSpPr txBox="1"/>
          <p:nvPr/>
        </p:nvSpPr>
        <p:spPr>
          <a:xfrm>
            <a:off x="3402426" y="4069794"/>
            <a:ext cx="990600" cy="223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Jonquilles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918B9A-FEE4-176A-C160-49EB5C7E783B}"/>
              </a:ext>
            </a:extLst>
          </p:cNvPr>
          <p:cNvSpPr txBox="1"/>
          <p:nvPr/>
        </p:nvSpPr>
        <p:spPr>
          <a:xfrm>
            <a:off x="4641276" y="4069794"/>
            <a:ext cx="1111251" cy="223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Boutons d'or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65739A-DCDA-4BDA-B58E-9362DBFEADD8}"/>
              </a:ext>
            </a:extLst>
          </p:cNvPr>
          <p:cNvSpPr txBox="1"/>
          <p:nvPr/>
        </p:nvSpPr>
        <p:spPr>
          <a:xfrm>
            <a:off x="5650214" y="4070818"/>
            <a:ext cx="1517642" cy="223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450" b="0" i="0" u="none" baseline="0" dirty="0">
                <a:latin typeface="Arial "/>
                <a:ea typeface="Arial "/>
                <a:cs typeface="Arial "/>
              </a:rPr>
              <a:t>Marguerites</a:t>
            </a:r>
          </a:p>
        </p:txBody>
      </p:sp>
    </p:spTree>
    <p:extLst>
      <p:ext uri="{BB962C8B-B14F-4D97-AF65-F5344CB8AC3E}">
        <p14:creationId xmlns:p14="http://schemas.microsoft.com/office/powerpoint/2010/main" val="1299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8706" y="578739"/>
            <a:ext cx="4091969" cy="262305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31800"/>
            <a:ext cx="5452241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échelle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répondre.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1981200"/>
            <a:ext cx="5171440" cy="1678473"/>
            <a:chOff x="457200" y="1981200"/>
            <a:chExt cx="5171440" cy="1678473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981200"/>
              <a:ext cx="5171440" cy="167847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        = 2 fleurs. 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Combien de boutons d’or de plus que de marguerites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00" y="1990698"/>
              <a:ext cx="573659" cy="550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/>
        </p:nvGrpSpPr>
        <p:grpSpPr>
          <a:xfrm>
            <a:off x="457200" y="4418204"/>
            <a:ext cx="8570882" cy="1228670"/>
            <a:chOff x="457200" y="4418204"/>
            <a:chExt cx="9654540" cy="1228670"/>
          </a:xfrm>
        </p:grpSpPr>
        <p:sp>
          <p:nvSpPr>
            <p:cNvPr id="7" name="TextBox 6"/>
            <p:cNvSpPr txBox="1"/>
            <p:nvPr/>
          </p:nvSpPr>
          <p:spPr>
            <a:xfrm>
              <a:off x="457200" y="4418204"/>
              <a:ext cx="9654540" cy="122867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        = 3 fleurs. 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Combien de jonquilles y a-t-il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00" y="4427829"/>
              <a:ext cx="573659" cy="550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5" name="Group 14"/>
          <p:cNvGrpSpPr/>
          <p:nvPr/>
        </p:nvGrpSpPr>
        <p:grpSpPr>
          <a:xfrm>
            <a:off x="457200" y="5880100"/>
            <a:ext cx="9654540" cy="1228670"/>
            <a:chOff x="457200" y="5880100"/>
            <a:chExt cx="9654540" cy="1228670"/>
          </a:xfrm>
        </p:grpSpPr>
        <p:sp>
          <p:nvSpPr>
            <p:cNvPr id="10" name="TextBox 9"/>
            <p:cNvSpPr txBox="1"/>
            <p:nvPr/>
          </p:nvSpPr>
          <p:spPr>
            <a:xfrm>
              <a:off x="457200" y="5880100"/>
              <a:ext cx="9654540" cy="122867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        = 4 fleurs. </a:t>
              </a:r>
            </a:p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Combien y a-t-il de fleurs en tout</a:t>
              </a:r>
              <a:r>
                <a:rPr lang="fr-ca" sz="28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300" y="5889725"/>
              <a:ext cx="573659" cy="550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466F6F6C-D3E6-80B5-5E82-C21F09527B06}"/>
              </a:ext>
            </a:extLst>
          </p:cNvPr>
          <p:cNvSpPr txBox="1"/>
          <p:nvPr/>
        </p:nvSpPr>
        <p:spPr>
          <a:xfrm>
            <a:off x="6923057" y="589089"/>
            <a:ext cx="210502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1" i="0" u="none" baseline="0" dirty="0">
                <a:latin typeface="Arial "/>
                <a:ea typeface="Arial "/>
                <a:cs typeface="Arial "/>
              </a:rPr>
              <a:t>Fleurs dans mon jardin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DED563-3E7B-4286-94D0-94FECBAE8907}"/>
              </a:ext>
            </a:extLst>
          </p:cNvPr>
          <p:cNvSpPr txBox="1"/>
          <p:nvPr/>
        </p:nvSpPr>
        <p:spPr>
          <a:xfrm>
            <a:off x="6200143" y="2903238"/>
            <a:ext cx="990600" cy="223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Jonquilles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783A3D-BB80-995F-EEE6-61ADC25B439A}"/>
              </a:ext>
            </a:extLst>
          </p:cNvPr>
          <p:cNvSpPr txBox="1"/>
          <p:nvPr/>
        </p:nvSpPr>
        <p:spPr>
          <a:xfrm>
            <a:off x="7438993" y="2903238"/>
            <a:ext cx="1111251" cy="223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50" b="0" i="0" u="none" baseline="0">
                <a:latin typeface="Arial "/>
                <a:ea typeface="Arial "/>
                <a:cs typeface="Arial "/>
              </a:rPr>
              <a:t>Boutons d'or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296C92-8345-D53E-7280-ACC74BBC2505}"/>
              </a:ext>
            </a:extLst>
          </p:cNvPr>
          <p:cNvSpPr txBox="1"/>
          <p:nvPr/>
        </p:nvSpPr>
        <p:spPr>
          <a:xfrm>
            <a:off x="8744707" y="2900785"/>
            <a:ext cx="1003628" cy="223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ca" sz="1450" b="0" i="0" u="none" baseline="0" dirty="0">
                <a:latin typeface="Arial "/>
                <a:ea typeface="Arial "/>
                <a:cs typeface="Arial "/>
              </a:rPr>
              <a:t>Marguerites</a:t>
            </a:r>
          </a:p>
        </p:txBody>
      </p:sp>
    </p:spTree>
    <p:extLst>
      <p:ext uri="{BB962C8B-B14F-4D97-AF65-F5344CB8AC3E}">
        <p14:creationId xmlns:p14="http://schemas.microsoft.com/office/powerpoint/2010/main" val="2232950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5892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40438" y="1143000"/>
            <a:ext cx="6079123" cy="34573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203199"/>
            <a:ext cx="1000535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aux élèves de repérer les caractéristiques du graphique.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223000"/>
            <a:ext cx="70229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représente un demi-sourire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448300"/>
            <a:ext cx="5393018" cy="3385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K-11 pour plus de détails.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726C2D-5EA6-A308-BFF2-7D6D58D2BF5F}"/>
              </a:ext>
            </a:extLst>
          </p:cNvPr>
          <p:cNvSpPr txBox="1"/>
          <p:nvPr/>
        </p:nvSpPr>
        <p:spPr>
          <a:xfrm>
            <a:off x="3907491" y="1167957"/>
            <a:ext cx="2452968" cy="330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150" b="1" i="0" u="none" baseline="0" dirty="0">
                <a:latin typeface="Arial "/>
                <a:ea typeface="Arial "/>
                <a:cs typeface="Arial "/>
              </a:rPr>
              <a:t>Boisson préférée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09A46E-839A-E7C0-EBFF-C01A554EAA52}"/>
              </a:ext>
            </a:extLst>
          </p:cNvPr>
          <p:cNvSpPr txBox="1"/>
          <p:nvPr/>
        </p:nvSpPr>
        <p:spPr>
          <a:xfrm>
            <a:off x="2218925" y="1711836"/>
            <a:ext cx="2178263" cy="3481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200" b="0" i="0" u="none" baseline="0" dirty="0">
                <a:latin typeface="Arial "/>
                <a:ea typeface="Arial "/>
                <a:cs typeface="Arial "/>
              </a:rPr>
              <a:t>Jus de pomme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E0E8F3-A25B-4138-D384-688E5E1C712E}"/>
              </a:ext>
            </a:extLst>
          </p:cNvPr>
          <p:cNvSpPr txBox="1"/>
          <p:nvPr/>
        </p:nvSpPr>
        <p:spPr>
          <a:xfrm>
            <a:off x="2226399" y="2333619"/>
            <a:ext cx="618401" cy="337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200" b="0" i="0" u="none" baseline="0">
                <a:latin typeface="Arial "/>
                <a:ea typeface="Arial "/>
                <a:cs typeface="Arial "/>
              </a:rPr>
              <a:t>Lait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55F649-8468-36BA-C692-84046DC08A10}"/>
              </a:ext>
            </a:extLst>
          </p:cNvPr>
          <p:cNvSpPr txBox="1"/>
          <p:nvPr/>
        </p:nvSpPr>
        <p:spPr>
          <a:xfrm>
            <a:off x="2218925" y="2931522"/>
            <a:ext cx="1662450" cy="337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200" b="0" i="0" u="none" baseline="0">
                <a:latin typeface="Arial "/>
                <a:ea typeface="Arial "/>
                <a:cs typeface="Arial "/>
              </a:rPr>
              <a:t>Jus d’orange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F754F2-E0B0-071B-7F00-2C2FEB1ABD1A}"/>
              </a:ext>
            </a:extLst>
          </p:cNvPr>
          <p:cNvSpPr txBox="1"/>
          <p:nvPr/>
        </p:nvSpPr>
        <p:spPr>
          <a:xfrm>
            <a:off x="2205101" y="3542125"/>
            <a:ext cx="836549" cy="337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200" b="0" i="0" u="none" baseline="0">
                <a:latin typeface="Arial "/>
                <a:ea typeface="Arial "/>
                <a:cs typeface="Arial "/>
              </a:rPr>
              <a:t>Eau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5D98D0-D5DC-A808-1F5A-2C1F5CFD3EFC}"/>
              </a:ext>
            </a:extLst>
          </p:cNvPr>
          <p:cNvSpPr txBox="1"/>
          <p:nvPr/>
        </p:nvSpPr>
        <p:spPr>
          <a:xfrm>
            <a:off x="4922699" y="4140652"/>
            <a:ext cx="161257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200" b="0" i="0" u="none" baseline="0" dirty="0">
                <a:latin typeface="Arial "/>
                <a:ea typeface="Arial "/>
                <a:cs typeface="Arial "/>
              </a:rPr>
              <a:t>4 personnes</a:t>
            </a:r>
          </a:p>
        </p:txBody>
      </p:sp>
    </p:spTree>
    <p:extLst>
      <p:ext uri="{BB962C8B-B14F-4D97-AF65-F5344CB8AC3E}">
        <p14:creationId xmlns:p14="http://schemas.microsoft.com/office/powerpoint/2010/main" val="168737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8163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Que signifie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symbole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la moitié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57199" y="1936561"/>
            <a:ext cx="5082541" cy="723900"/>
            <a:chOff x="457199" y="1936561"/>
            <a:chExt cx="5082541" cy="723900"/>
          </a:xfrm>
        </p:grpSpPr>
        <p:sp>
          <p:nvSpPr>
            <p:cNvPr id="3" name="TextBox 2"/>
            <p:cNvSpPr txBox="1"/>
            <p:nvPr/>
          </p:nvSpPr>
          <p:spPr>
            <a:xfrm>
              <a:off x="457199" y="2019300"/>
              <a:ext cx="4787153" cy="50840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6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        = 8 personnes</a:t>
              </a:r>
            </a:p>
          </p:txBody>
        </p:sp>
        <p:sp>
          <p:nvSpPr>
            <p:cNvPr id="4" name="Oval 3"/>
            <p:cNvSpPr/>
            <p:nvPr/>
          </p:nvSpPr>
          <p:spPr>
            <a:xfrm>
              <a:off x="1045083" y="2058100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 sz="2600"/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1691" y="1936561"/>
              <a:ext cx="520700" cy="723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546600" y="2019300"/>
              <a:ext cx="993140" cy="51001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</a:t>
              </a:r>
              <a:r>
                <a:rPr lang="fr-ca" sz="26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" y="3707068"/>
            <a:ext cx="5082540" cy="723900"/>
            <a:chOff x="457200" y="3707068"/>
            <a:chExt cx="5082540" cy="723900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3784600"/>
              <a:ext cx="4787152" cy="50840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6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        = 6 personnes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1045083" y="3828607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 sz="2600"/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1691" y="3707068"/>
              <a:ext cx="520700" cy="723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1" name="TextBox 10"/>
            <p:cNvSpPr txBox="1"/>
            <p:nvPr/>
          </p:nvSpPr>
          <p:spPr>
            <a:xfrm>
              <a:off x="4546600" y="3784600"/>
              <a:ext cx="993140" cy="51001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</a:t>
              </a:r>
              <a:r>
                <a:rPr lang="fr-ca" sz="26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7199" y="5477575"/>
            <a:ext cx="5082541" cy="723900"/>
            <a:chOff x="457199" y="5477575"/>
            <a:chExt cx="5082541" cy="723900"/>
          </a:xfrm>
        </p:grpSpPr>
        <p:sp>
          <p:nvSpPr>
            <p:cNvPr id="13" name="TextBox 12"/>
            <p:cNvSpPr txBox="1"/>
            <p:nvPr/>
          </p:nvSpPr>
          <p:spPr>
            <a:xfrm>
              <a:off x="457199" y="5562600"/>
              <a:ext cx="4303059" cy="50840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6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        = 12 personnes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1040638" y="5599114"/>
              <a:ext cx="480822" cy="480822"/>
            </a:xfrm>
            <a:prstGeom prst="ellipse">
              <a:avLst/>
            </a:prstGeom>
            <a:solidFill>
              <a:srgbClr val="C0C0C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 sz="2600"/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7247" y="5477575"/>
              <a:ext cx="520700" cy="723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TextBox 15"/>
            <p:cNvSpPr txBox="1"/>
            <p:nvPr/>
          </p:nvSpPr>
          <p:spPr>
            <a:xfrm>
              <a:off x="4546600" y="5562600"/>
              <a:ext cx="993140" cy="51001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6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 </a:t>
              </a:r>
              <a:r>
                <a:rPr lang="fr-ca" sz="26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4548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7D22CE-8C0D-459B-9BB3-876F8A441A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3CC265-9818-46FA-932C-7DE0386592E7}"/>
</file>

<file path=customXml/itemProps3.xml><?xml version="1.0" encoding="utf-8"?>
<ds:datastoreItem xmlns:ds="http://schemas.openxmlformats.org/officeDocument/2006/customXml" ds:itemID="{FB8764C0-A03A-421C-ABDC-EF1AC5E353F0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888</Words>
  <Application>Microsoft Office PowerPoint</Application>
  <PresentationFormat>Custom</PresentationFormat>
  <Paragraphs>136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 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</dc:creator>
  <cp:lastModifiedBy>Natalie Francis</cp:lastModifiedBy>
  <cp:revision>49</cp:revision>
  <dcterms:created xsi:type="dcterms:W3CDTF">2019-02-03T19:17:17Z</dcterms:created>
  <dcterms:modified xsi:type="dcterms:W3CDTF">2023-06-19T12:17:18Z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