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5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6C118DBE-A03F-4AD7-BADD-2DD0D9288010}"/>
    <pc:docChg chg="modSld">
      <pc:chgData name="Natalie Francis" userId="e859cff9-ab28-4f1c-8072-00482c704e35" providerId="ADAL" clId="{6C118DBE-A03F-4AD7-BADD-2DD0D9288010}" dt="2023-06-12T13:06:54.826" v="79" actId="207"/>
      <pc:docMkLst>
        <pc:docMk/>
      </pc:docMkLst>
      <pc:sldChg chg="modSp mod">
        <pc:chgData name="Natalie Francis" userId="e859cff9-ab28-4f1c-8072-00482c704e35" providerId="ADAL" clId="{6C118DBE-A03F-4AD7-BADD-2DD0D9288010}" dt="2023-06-12T11:39:42.438" v="28" actId="20577"/>
        <pc:sldMkLst>
          <pc:docMk/>
          <pc:sldMk cId="2229045926" sldId="256"/>
        </pc:sldMkLst>
        <pc:spChg chg="mod">
          <ac:chgData name="Natalie Francis" userId="e859cff9-ab28-4f1c-8072-00482c704e35" providerId="ADAL" clId="{6C118DBE-A03F-4AD7-BADD-2DD0D9288010}" dt="2023-06-12T11:39:42.438" v="28" actId="20577"/>
          <ac:spMkLst>
            <pc:docMk/>
            <pc:sldMk cId="2229045926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1:39:21.131" v="24" actId="20577"/>
          <ac:spMkLst>
            <pc:docMk/>
            <pc:sldMk cId="222904592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1:39:06.064" v="3" actId="20577"/>
          <ac:spMkLst>
            <pc:docMk/>
            <pc:sldMk cId="222904592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1:39:32.872" v="25" actId="14100"/>
          <ac:spMkLst>
            <pc:docMk/>
            <pc:sldMk cId="2229045926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1:40:42.934" v="29" actId="20577"/>
        <pc:sldMkLst>
          <pc:docMk/>
          <pc:sldMk cId="801436888" sldId="258"/>
        </pc:sldMkLst>
        <pc:spChg chg="mod">
          <ac:chgData name="Natalie Francis" userId="e859cff9-ab28-4f1c-8072-00482c704e35" providerId="ADAL" clId="{6C118DBE-A03F-4AD7-BADD-2DD0D9288010}" dt="2023-06-12T11:40:42.934" v="29" actId="20577"/>
          <ac:spMkLst>
            <pc:docMk/>
            <pc:sldMk cId="801436888" sldId="258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1:41:19.034" v="30" actId="20577"/>
        <pc:sldMkLst>
          <pc:docMk/>
          <pc:sldMk cId="3451210404" sldId="261"/>
        </pc:sldMkLst>
        <pc:spChg chg="mod">
          <ac:chgData name="Natalie Francis" userId="e859cff9-ab28-4f1c-8072-00482c704e35" providerId="ADAL" clId="{6C118DBE-A03F-4AD7-BADD-2DD0D9288010}" dt="2023-06-12T11:41:19.034" v="30" actId="20577"/>
          <ac:spMkLst>
            <pc:docMk/>
            <pc:sldMk cId="3451210404" sldId="26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1:42:57.773" v="31" actId="20577"/>
        <pc:sldMkLst>
          <pc:docMk/>
          <pc:sldMk cId="53475882" sldId="264"/>
        </pc:sldMkLst>
        <pc:spChg chg="mod">
          <ac:chgData name="Natalie Francis" userId="e859cff9-ab28-4f1c-8072-00482c704e35" providerId="ADAL" clId="{6C118DBE-A03F-4AD7-BADD-2DD0D9288010}" dt="2023-06-12T11:42:57.773" v="31" actId="20577"/>
          <ac:spMkLst>
            <pc:docMk/>
            <pc:sldMk cId="53475882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3:06:16.021" v="78" actId="14100"/>
        <pc:sldMkLst>
          <pc:docMk/>
          <pc:sldMk cId="409515561" sldId="268"/>
        </pc:sldMkLst>
        <pc:spChg chg="mod">
          <ac:chgData name="Natalie Francis" userId="e859cff9-ab28-4f1c-8072-00482c704e35" providerId="ADAL" clId="{6C118DBE-A03F-4AD7-BADD-2DD0D9288010}" dt="2023-06-12T13:06:16.021" v="78" actId="14100"/>
          <ac:spMkLst>
            <pc:docMk/>
            <pc:sldMk cId="409515561" sldId="26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4:17.156" v="34" actId="20577"/>
        <pc:sldMkLst>
          <pc:docMk/>
          <pc:sldMk cId="3412981577" sldId="270"/>
        </pc:sldMkLst>
        <pc:spChg chg="mod">
          <ac:chgData name="Natalie Francis" userId="e859cff9-ab28-4f1c-8072-00482c704e35" providerId="ADAL" clId="{6C118DBE-A03F-4AD7-BADD-2DD0D9288010}" dt="2023-06-12T12:34:06.346" v="33" actId="20577"/>
          <ac:spMkLst>
            <pc:docMk/>
            <pc:sldMk cId="3412981577" sldId="270"/>
            <ac:spMk id="23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2:34:17.156" v="34" actId="20577"/>
          <ac:spMkLst>
            <pc:docMk/>
            <pc:sldMk cId="3412981577" sldId="270"/>
            <ac:spMk id="24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5:23.824" v="37" actId="20577"/>
        <pc:sldMkLst>
          <pc:docMk/>
          <pc:sldMk cId="2948488689" sldId="273"/>
        </pc:sldMkLst>
        <pc:spChg chg="mod">
          <ac:chgData name="Natalie Francis" userId="e859cff9-ab28-4f1c-8072-00482c704e35" providerId="ADAL" clId="{6C118DBE-A03F-4AD7-BADD-2DD0D9288010}" dt="2023-06-12T12:35:18.572" v="36" actId="6549"/>
          <ac:spMkLst>
            <pc:docMk/>
            <pc:sldMk cId="2948488689" sldId="273"/>
            <ac:spMk id="2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2:35:23.824" v="37" actId="20577"/>
          <ac:spMkLst>
            <pc:docMk/>
            <pc:sldMk cId="2948488689" sldId="273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5:48.584" v="39" actId="20577"/>
        <pc:sldMkLst>
          <pc:docMk/>
          <pc:sldMk cId="2661467439" sldId="275"/>
        </pc:sldMkLst>
        <pc:spChg chg="mod">
          <ac:chgData name="Natalie Francis" userId="e859cff9-ab28-4f1c-8072-00482c704e35" providerId="ADAL" clId="{6C118DBE-A03F-4AD7-BADD-2DD0D9288010}" dt="2023-06-12T12:35:48.584" v="39" actId="20577"/>
          <ac:spMkLst>
            <pc:docMk/>
            <pc:sldMk cId="2661467439" sldId="275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6:26.386" v="50" actId="14100"/>
        <pc:sldMkLst>
          <pc:docMk/>
          <pc:sldMk cId="859451002" sldId="276"/>
        </pc:sldMkLst>
        <pc:spChg chg="mod">
          <ac:chgData name="Natalie Francis" userId="e859cff9-ab28-4f1c-8072-00482c704e35" providerId="ADAL" clId="{6C118DBE-A03F-4AD7-BADD-2DD0D9288010}" dt="2023-06-12T12:36:13.097" v="47" actId="20577"/>
          <ac:spMkLst>
            <pc:docMk/>
            <pc:sldMk cId="859451002" sldId="276"/>
            <ac:spMk id="2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2:36:26.386" v="50" actId="14100"/>
          <ac:spMkLst>
            <pc:docMk/>
            <pc:sldMk cId="859451002" sldId="276"/>
            <ac:spMk id="5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2:36:23.514" v="49" actId="14100"/>
          <ac:spMkLst>
            <pc:docMk/>
            <pc:sldMk cId="859451002" sldId="276"/>
            <ac:spMk id="6" creationId="{00000000-0000-0000-0000-000000000000}"/>
          </ac:spMkLst>
        </pc:spChg>
        <pc:spChg chg="mod">
          <ac:chgData name="Natalie Francis" userId="e859cff9-ab28-4f1c-8072-00482c704e35" providerId="ADAL" clId="{6C118DBE-A03F-4AD7-BADD-2DD0D9288010}" dt="2023-06-12T12:36:19.693" v="48" actId="14100"/>
          <ac:spMkLst>
            <pc:docMk/>
            <pc:sldMk cId="859451002" sldId="276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3:06:54.826" v="79" actId="207"/>
        <pc:sldMkLst>
          <pc:docMk/>
          <pc:sldMk cId="2937738445" sldId="277"/>
        </pc:sldMkLst>
        <pc:spChg chg="mod">
          <ac:chgData name="Natalie Francis" userId="e859cff9-ab28-4f1c-8072-00482c704e35" providerId="ADAL" clId="{6C118DBE-A03F-4AD7-BADD-2DD0D9288010}" dt="2023-06-12T13:06:54.826" v="79" actId="207"/>
          <ac:spMkLst>
            <pc:docMk/>
            <pc:sldMk cId="2937738445" sldId="27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7:00.140" v="52" actId="20577"/>
        <pc:sldMkLst>
          <pc:docMk/>
          <pc:sldMk cId="3355839889" sldId="279"/>
        </pc:sldMkLst>
        <pc:spChg chg="mod">
          <ac:chgData name="Natalie Francis" userId="e859cff9-ab28-4f1c-8072-00482c704e35" providerId="ADAL" clId="{6C118DBE-A03F-4AD7-BADD-2DD0D9288010}" dt="2023-06-12T12:37:00.140" v="52" actId="20577"/>
          <ac:spMkLst>
            <pc:docMk/>
            <pc:sldMk cId="3355839889" sldId="27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7:12.131" v="60" actId="20577"/>
        <pc:sldMkLst>
          <pc:docMk/>
          <pc:sldMk cId="3770334301" sldId="280"/>
        </pc:sldMkLst>
        <pc:spChg chg="mod">
          <ac:chgData name="Natalie Francis" userId="e859cff9-ab28-4f1c-8072-00482c704e35" providerId="ADAL" clId="{6C118DBE-A03F-4AD7-BADD-2DD0D9288010}" dt="2023-06-12T12:37:12.131" v="60" actId="20577"/>
          <ac:spMkLst>
            <pc:docMk/>
            <pc:sldMk cId="3770334301" sldId="28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C118DBE-A03F-4AD7-BADD-2DD0D9288010}" dt="2023-06-12T12:37:23.694" v="77" actId="20577"/>
        <pc:sldMkLst>
          <pc:docMk/>
          <pc:sldMk cId="3517058497" sldId="281"/>
        </pc:sldMkLst>
        <pc:spChg chg="mod">
          <ac:chgData name="Natalie Francis" userId="e859cff9-ab28-4f1c-8072-00482c704e35" providerId="ADAL" clId="{6C118DBE-A03F-4AD7-BADD-2DD0D9288010}" dt="2023-06-12T12:37:23.694" v="77" actId="20577"/>
          <ac:spMkLst>
            <pc:docMk/>
            <pc:sldMk cId="3517058497" sldId="28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75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7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7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40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3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9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2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8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73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8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60867-D327-446D-AB3A-EFD945538EB7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9B76C-01A5-48D1-A789-AB5E4515A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facultatif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112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H-51–55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  <a:ea typeface="Century Gothic"/>
              <a:cs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2800" y="330200"/>
            <a:ext cx="53467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LN4-43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L’algorithme standard de la division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013700" cy="10992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diviseront des nombres à deux chiffres par des nombres à un chiffre en utilisant l’algorithme conventionnel de la division.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 160–163</a:t>
            </a:r>
          </a:p>
        </p:txBody>
      </p:sp>
    </p:spTree>
    <p:extLst>
      <p:ext uri="{BB962C8B-B14F-4D97-AF65-F5344CB8AC3E}">
        <p14:creationId xmlns:p14="http://schemas.microsoft.com/office/powerpoint/2010/main" val="2229045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880" y="192308"/>
            <a:ext cx="959104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Multiplie pour obtenir le nombre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partagées jusqu’à présent.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906514"/>
            <a:ext cx="1951863" cy="1051944"/>
            <a:chOff x="457200" y="1906514"/>
            <a:chExt cx="1951863" cy="1051944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22999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23749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23749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3749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24000" y="1906514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32400" y="1912414"/>
            <a:ext cx="2040763" cy="1046044"/>
            <a:chOff x="5232400" y="1912414"/>
            <a:chExt cx="2040763" cy="1046044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22999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5892800" y="23749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88100" y="2374900"/>
              <a:ext cx="7391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32400" y="23749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6467" y="1912414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7200" y="4406900"/>
            <a:ext cx="1951863" cy="1015358"/>
            <a:chOff x="457200" y="4406900"/>
            <a:chExt cx="1951863" cy="1015358"/>
          </a:xfrm>
        </p:grpSpPr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47664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1028700" y="48387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4000" y="48387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7200" y="48387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24000" y="44069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32400" y="4406900"/>
            <a:ext cx="2139315" cy="1015358"/>
            <a:chOff x="5232400" y="4406900"/>
            <a:chExt cx="2139315" cy="1015358"/>
          </a:xfrm>
        </p:grpSpPr>
        <p:pic>
          <p:nvPicPr>
            <p:cNvPr id="21" name="Picture 2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47664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2" name="TextBox 21"/>
            <p:cNvSpPr txBox="1"/>
            <p:nvPr/>
          </p:nvSpPr>
          <p:spPr>
            <a:xfrm>
              <a:off x="5994400" y="48387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89700" y="48387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32400" y="48387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489700" y="44069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8953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67809" y="1604772"/>
            <a:ext cx="4580052" cy="1074928"/>
            <a:chOff x="4567809" y="1604772"/>
            <a:chExt cx="4580052" cy="1074928"/>
          </a:xfrm>
        </p:grpSpPr>
        <p:grpSp>
          <p:nvGrpSpPr>
            <p:cNvPr id="4" name="Group 3"/>
            <p:cNvGrpSpPr/>
            <p:nvPr/>
          </p:nvGrpSpPr>
          <p:grpSpPr>
            <a:xfrm>
              <a:off x="4567809" y="1604772"/>
              <a:ext cx="1074928" cy="1074928"/>
              <a:chOff x="4567809" y="1604772"/>
              <a:chExt cx="1074928" cy="107492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4567809" y="16047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4737099" y="1943100"/>
                <a:ext cx="90563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D</a:t>
                </a:r>
                <a:endParaRPr lang="fr-ca" sz="28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939409" y="1604772"/>
              <a:ext cx="1074928" cy="1074928"/>
              <a:chOff x="5939409" y="1604772"/>
              <a:chExt cx="1074928" cy="1074928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939409" y="16047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108699" y="1943100"/>
                <a:ext cx="90563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311009" y="1604772"/>
              <a:ext cx="1074928" cy="1074928"/>
              <a:chOff x="7311009" y="1604772"/>
              <a:chExt cx="1074928" cy="1074928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7311009" y="16047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480299" y="1943100"/>
                <a:ext cx="90563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8712200" y="1943100"/>
              <a:ext cx="4356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D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44500" y="4660900"/>
            <a:ext cx="68882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Où voyez-vous le 1 dans l'image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120900" y="1473200"/>
            <a:ext cx="1333500" cy="1773654"/>
            <a:chOff x="2120900" y="1473200"/>
            <a:chExt cx="1333500" cy="1773654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6076" y="18737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2120900" y="1981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78100" y="19812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78100" y="1473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98700" y="24003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6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538476" y="2849372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78100" y="2908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44500" y="419100"/>
            <a:ext cx="8267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Voici l’étape suivante de l’algorithme 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4500" y="7023100"/>
            <a:ext cx="466318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H-52–53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29931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3031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Fais une soustraction pour obtenir le nombre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qui restent.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7200" y="1854200"/>
            <a:ext cx="1967611" cy="1307465"/>
            <a:chOff x="457200" y="1854200"/>
            <a:chExt cx="1967611" cy="1307465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6487" y="22324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22860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2286000"/>
              <a:ext cx="7509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286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32560" y="1854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53160" y="27051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8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480693" y="31616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219700" y="1854200"/>
            <a:ext cx="2055622" cy="1307465"/>
            <a:chOff x="5219700" y="1854200"/>
            <a:chExt cx="2055622" cy="1307465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6998" y="22324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5880100" y="22860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5400" y="22860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19700" y="2286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62700" y="1854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04560" y="27051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6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6327394" y="31616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457200" y="4445000"/>
            <a:ext cx="1968500" cy="1307465"/>
            <a:chOff x="457200" y="4445000"/>
            <a:chExt cx="1968500" cy="1307465"/>
          </a:xfrm>
        </p:grpSpPr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7376" y="48232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0" name="TextBox 19"/>
            <p:cNvSpPr txBox="1"/>
            <p:nvPr/>
          </p:nvSpPr>
          <p:spPr>
            <a:xfrm>
              <a:off x="1028700" y="48768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24000" y="4876800"/>
              <a:ext cx="7509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48768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32560" y="4445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53160" y="52959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3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481582" y="57524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219700" y="4445000"/>
            <a:ext cx="2056511" cy="1307465"/>
            <a:chOff x="5219700" y="4445000"/>
            <a:chExt cx="2056511" cy="1307465"/>
          </a:xfrm>
        </p:grpSpPr>
        <p:pic>
          <p:nvPicPr>
            <p:cNvPr id="27" name="Picture 2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887" y="48232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8" name="TextBox 27"/>
            <p:cNvSpPr txBox="1"/>
            <p:nvPr/>
          </p:nvSpPr>
          <p:spPr>
            <a:xfrm>
              <a:off x="5880100" y="48768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75400" y="48768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19700" y="4876800"/>
              <a:ext cx="636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62700" y="44450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04560" y="52959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9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6328283" y="57524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0811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31716"/>
            <a:ext cx="9429474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Multiplie pour voir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ont été partagées, puis fais la soustraction pour voir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il reste.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9900" y="1866900"/>
            <a:ext cx="1967611" cy="898652"/>
            <a:chOff x="469900" y="1866900"/>
            <a:chExt cx="1967611" cy="898652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9187" y="222631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41400" y="22987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36700" y="2298700"/>
              <a:ext cx="7509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9900" y="22987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5260" y="18669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32400" y="1866900"/>
            <a:ext cx="2055622" cy="898652"/>
            <a:chOff x="5232400" y="1866900"/>
            <a:chExt cx="2055622" cy="898652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9698" y="222631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5892800" y="22987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88100" y="22987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32400" y="22987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5400" y="18669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9900" y="4457700"/>
            <a:ext cx="1968500" cy="898652"/>
            <a:chOff x="469900" y="4457700"/>
            <a:chExt cx="1968500" cy="898652"/>
          </a:xfrm>
        </p:grpSpPr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076" y="481711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1041400" y="4889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36700" y="4889500"/>
              <a:ext cx="7509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9900" y="4889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45260" y="4457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32400" y="4457700"/>
            <a:ext cx="2056511" cy="898652"/>
            <a:chOff x="5232400" y="4457700"/>
            <a:chExt cx="2056511" cy="898652"/>
          </a:xfrm>
        </p:grpSpPr>
        <p:pic>
          <p:nvPicPr>
            <p:cNvPr id="21" name="Picture 2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0587" y="481711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2" name="TextBox 21"/>
            <p:cNvSpPr txBox="1"/>
            <p:nvPr/>
          </p:nvSpPr>
          <p:spPr>
            <a:xfrm>
              <a:off x="5892800" y="4889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88100" y="48895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32400" y="4889500"/>
              <a:ext cx="636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75400" y="4457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515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43078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Divise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1512570"/>
            <a:ext cx="1951863" cy="539242"/>
            <a:chOff x="457200" y="1512570"/>
            <a:chExt cx="1951863" cy="539242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15125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1587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15875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1587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32400" y="1512570"/>
            <a:ext cx="2040763" cy="539242"/>
            <a:chOff x="5232400" y="1512570"/>
            <a:chExt cx="2040763" cy="539242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15125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892800" y="1587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88100" y="1587500"/>
              <a:ext cx="7391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2400" y="15875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4321937"/>
            <a:ext cx="1951863" cy="539242"/>
            <a:chOff x="457200" y="4321937"/>
            <a:chExt cx="1951863" cy="539242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43219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1028700" y="4394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24000" y="43942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43942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32400" y="4321937"/>
            <a:ext cx="2139315" cy="539242"/>
            <a:chOff x="5232400" y="4321937"/>
            <a:chExt cx="2139315" cy="539242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43219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5994400" y="4394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89700" y="43942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32400" y="43942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098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67809" y="2138172"/>
            <a:ext cx="4580052" cy="1074928"/>
            <a:chOff x="4567809" y="2138172"/>
            <a:chExt cx="4580052" cy="1074928"/>
          </a:xfrm>
        </p:grpSpPr>
        <p:grpSp>
          <p:nvGrpSpPr>
            <p:cNvPr id="4" name="Group 3"/>
            <p:cNvGrpSpPr/>
            <p:nvPr/>
          </p:nvGrpSpPr>
          <p:grpSpPr>
            <a:xfrm>
              <a:off x="4567809" y="2138172"/>
              <a:ext cx="1074928" cy="1074928"/>
              <a:chOff x="4567809" y="2138172"/>
              <a:chExt cx="1074928" cy="107492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4567809" y="21381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4680458" y="2476500"/>
                <a:ext cx="894258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939409" y="2138172"/>
              <a:ext cx="1074928" cy="1074928"/>
              <a:chOff x="5939409" y="2138172"/>
              <a:chExt cx="1074928" cy="1074928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939409" y="21381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969000" y="2476500"/>
                <a:ext cx="977316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311009" y="2138172"/>
              <a:ext cx="1074928" cy="1074928"/>
              <a:chOff x="7311009" y="2138172"/>
              <a:chExt cx="1074928" cy="1074928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7311009" y="2138172"/>
                <a:ext cx="1074928" cy="107492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426959" y="2476500"/>
                <a:ext cx="958977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8712200" y="2476500"/>
              <a:ext cx="4356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D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" y="5448300"/>
            <a:ext cx="966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en reste-t-il à placer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120900" y="2006600"/>
            <a:ext cx="1333500" cy="1773654"/>
            <a:chOff x="2120900" y="2006600"/>
            <a:chExt cx="1333500" cy="1773654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6076" y="24071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2120900" y="25146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78100" y="25146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78100" y="2006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98700" y="29337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6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538476" y="3382772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78100" y="3441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57200" y="203200"/>
            <a:ext cx="966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Notre image ne montre que les dizaines qui n’ont pas été placées.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4058" y="6707426"/>
            <a:ext cx="91719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Remplacez les</a:t>
            </a:r>
            <a:r>
              <a:rPr lang="fr-ca" sz="1600" b="1" i="0" u="none" baseline="0" dirty="0">
                <a:solidFill>
                  <a:srgbClr val="666666"/>
                </a:solidFill>
                <a:latin typeface="Arial"/>
                <a:ea typeface="Arial"/>
                <a:cs typeface="Arial"/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  <a:ea typeface="Arial"/>
                <a:cs typeface="Arial"/>
              </a:rPr>
              <a:t>D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restants avec 10 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  <a:ea typeface="Arial"/>
                <a:cs typeface="Arial"/>
              </a:rPr>
              <a:t>U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. « Abaissez » pour obtenir 12 unités.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H-53–54 pour en savoir plus.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825500"/>
            <a:ext cx="907111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Ajoutez un 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O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qui doit encore être placée :</a:t>
            </a:r>
          </a:p>
        </p:txBody>
      </p:sp>
    </p:spTree>
    <p:extLst>
      <p:ext uri="{BB962C8B-B14F-4D97-AF65-F5344CB8AC3E}">
        <p14:creationId xmlns:p14="http://schemas.microsoft.com/office/powerpoint/2010/main" val="3412981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Montre l’étape de « réduction » pour chaque division.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7200" y="1854200"/>
            <a:ext cx="1967611" cy="1942458"/>
            <a:chOff x="457200" y="1854200"/>
            <a:chExt cx="1967611" cy="1942458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6487" y="22324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2286000"/>
              <a:ext cx="415544" cy="52443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2286000"/>
              <a:ext cx="750951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2860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32560" y="18542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53160" y="2705100"/>
              <a:ext cx="6917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8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467993" y="31616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32560" y="32131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19700" y="1854200"/>
            <a:ext cx="2055622" cy="1942458"/>
            <a:chOff x="5219700" y="1854200"/>
            <a:chExt cx="2055622" cy="1942458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6998" y="22324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880100" y="22860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75400" y="22860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19700" y="2286000"/>
              <a:ext cx="592328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62700" y="18542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04560" y="2705100"/>
              <a:ext cx="6917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6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314694" y="31616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283960" y="32131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7200" y="7010400"/>
            <a:ext cx="90017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Insistez sur le fait que vous n’avez pas terminé. Il reste toujours des unités (même dans d).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57200" y="4445000"/>
            <a:ext cx="1968500" cy="1942458"/>
            <a:chOff x="457200" y="4445000"/>
            <a:chExt cx="1968500" cy="1942458"/>
          </a:xfrm>
        </p:grpSpPr>
        <p:pic>
          <p:nvPicPr>
            <p:cNvPr id="22" name="Picture 2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7376" y="48232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3" name="TextBox 22"/>
            <p:cNvSpPr txBox="1"/>
            <p:nvPr/>
          </p:nvSpPr>
          <p:spPr>
            <a:xfrm>
              <a:off x="1028700" y="48768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24000" y="4876800"/>
              <a:ext cx="750951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200" y="48768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32560" y="44450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53160" y="5295900"/>
              <a:ext cx="6917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3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468882" y="57524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432560" y="58039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19700" y="4445000"/>
            <a:ext cx="2056511" cy="1942458"/>
            <a:chOff x="5219700" y="4445000"/>
            <a:chExt cx="2056511" cy="1942458"/>
          </a:xfrm>
        </p:grpSpPr>
        <p:pic>
          <p:nvPicPr>
            <p:cNvPr id="31" name="Picture 3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887" y="4823206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2" name="TextBox 31"/>
            <p:cNvSpPr txBox="1"/>
            <p:nvPr/>
          </p:nvSpPr>
          <p:spPr>
            <a:xfrm>
              <a:off x="5880100" y="48768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75400" y="48768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19700" y="4876800"/>
              <a:ext cx="636651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362700" y="44450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004560" y="5295900"/>
              <a:ext cx="6917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9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6315583" y="5752465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283960" y="58039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1719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424799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Terminons notre problème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 longue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diviseriez-vous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Montrez-moi sur votre illustration.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85000"/>
            <a:ext cx="537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H-54 pour plus de détails.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939794" y="2787777"/>
            <a:ext cx="4785106" cy="2314702"/>
            <a:chOff x="3939794" y="2787777"/>
            <a:chExt cx="4785106" cy="2314702"/>
          </a:xfrm>
        </p:grpSpPr>
        <p:grpSp>
          <p:nvGrpSpPr>
            <p:cNvPr id="15" name="Group 14"/>
            <p:cNvGrpSpPr/>
            <p:nvPr/>
          </p:nvGrpSpPr>
          <p:grpSpPr>
            <a:xfrm>
              <a:off x="3939794" y="2787777"/>
              <a:ext cx="1348994" cy="2314702"/>
              <a:chOff x="3939794" y="2787777"/>
              <a:chExt cx="1348994" cy="2314702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939794" y="2787777"/>
                <a:ext cx="1348994" cy="23147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254500" y="3187700"/>
                <a:ext cx="1034288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229100" y="3784600"/>
                <a:ext cx="797306" cy="338554"/>
                <a:chOff x="4229100" y="3784600"/>
                <a:chExt cx="797306" cy="338554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42291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46228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4229100" y="4381500"/>
                <a:ext cx="797306" cy="338554"/>
                <a:chOff x="4229100" y="4381500"/>
                <a:chExt cx="797306" cy="338554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42291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6228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5657850" y="2787777"/>
              <a:ext cx="1348994" cy="2314702"/>
              <a:chOff x="5657850" y="2787777"/>
              <a:chExt cx="1348994" cy="2314702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5657850" y="2787777"/>
                <a:ext cx="1348994" cy="23147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831840" y="3187700"/>
                <a:ext cx="974776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943600" y="3784600"/>
                <a:ext cx="797306" cy="338554"/>
                <a:chOff x="5943600" y="3784600"/>
                <a:chExt cx="797306" cy="338554"/>
              </a:xfrm>
            </p:grpSpPr>
            <p:sp>
              <p:nvSpPr>
                <p:cNvPr id="18" name="TextBox 17"/>
                <p:cNvSpPr txBox="1"/>
                <p:nvPr/>
              </p:nvSpPr>
              <p:spPr>
                <a:xfrm>
                  <a:off x="59436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3373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5943600" y="4381500"/>
                <a:ext cx="797306" cy="338554"/>
                <a:chOff x="5943600" y="4381500"/>
                <a:chExt cx="797306" cy="338554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59436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3373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7375906" y="2787777"/>
              <a:ext cx="1348994" cy="2314702"/>
              <a:chOff x="7375906" y="2787777"/>
              <a:chExt cx="1348994" cy="231470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7375906" y="2787777"/>
                <a:ext cx="1348994" cy="231470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70800" y="3187700"/>
                <a:ext cx="975360" cy="52322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800" b="0" i="0" u="none" baseline="0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  </a:t>
                </a:r>
                <a:r>
                  <a:rPr lang="fr-ca" sz="2800" b="0" i="0" u="none" baseline="0" dirty="0" err="1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rPr>
                  <a:t>D</a:t>
                </a:r>
                <a:endParaRPr lang="fr-ca" sz="2800" b="0" i="0" u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</a:endParaRP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7670800" y="3784600"/>
                <a:ext cx="797306" cy="338554"/>
                <a:chOff x="7670800" y="3784600"/>
                <a:chExt cx="797306" cy="338554"/>
              </a:xfrm>
            </p:grpSpPr>
            <p:sp>
              <p:nvSpPr>
                <p:cNvPr id="27" name="TextBox 26"/>
                <p:cNvSpPr txBox="1"/>
                <p:nvPr/>
              </p:nvSpPr>
              <p:spPr>
                <a:xfrm>
                  <a:off x="76708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8064500" y="37846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7670800" y="4381500"/>
                <a:ext cx="797306" cy="338554"/>
                <a:chOff x="7670800" y="4381500"/>
                <a:chExt cx="797306" cy="338554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76708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064500" y="4381500"/>
                  <a:ext cx="495046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rPr>
                    <a:t>U</a:t>
                  </a:r>
                </a:p>
              </p:txBody>
            </p:sp>
          </p:grpSp>
        </p:grpSp>
      </p:grpSp>
      <p:grpSp>
        <p:nvGrpSpPr>
          <p:cNvPr id="45" name="Group 44"/>
          <p:cNvGrpSpPr/>
          <p:nvPr/>
        </p:nvGrpSpPr>
        <p:grpSpPr>
          <a:xfrm>
            <a:off x="1625600" y="2717800"/>
            <a:ext cx="1332865" cy="2688054"/>
            <a:chOff x="1625600" y="2717800"/>
            <a:chExt cx="1332865" cy="2688054"/>
          </a:xfrm>
        </p:grpSpPr>
        <p:pic>
          <p:nvPicPr>
            <p:cNvPr id="35" name="Picture 3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0141" y="31183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6" name="TextBox 35"/>
            <p:cNvSpPr txBox="1"/>
            <p:nvPr/>
          </p:nvSpPr>
          <p:spPr>
            <a:xfrm>
              <a:off x="1625600" y="32258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82800" y="32258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82800" y="2717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3400" y="3644900"/>
              <a:ext cx="6917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6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2042541" y="4093972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082800" y="41529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03400" y="4572000"/>
              <a:ext cx="92400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– 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042541" y="5025644"/>
              <a:ext cx="60045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24100" y="5067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57200" y="6134100"/>
            <a:ext cx="9656699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D'où vient le reste des nombres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Que vous dit le zéro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12700" y="2183980"/>
            <a:ext cx="10147300" cy="25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19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33957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Divise.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40500"/>
            <a:ext cx="87782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Un reste de zéro à mi-chemin n'est lié qu'aux dizaines.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devez encore diviser les unités.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530223"/>
            <a:ext cx="1951863" cy="539242"/>
            <a:chOff x="457200" y="1530223"/>
            <a:chExt cx="1951863" cy="539242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1530223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028700" y="1600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24000" y="16002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16002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32400" y="1530223"/>
            <a:ext cx="2040763" cy="539242"/>
            <a:chOff x="5232400" y="1530223"/>
            <a:chExt cx="2040763" cy="539242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1530223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5892800" y="1600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88100" y="1600200"/>
              <a:ext cx="7391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32400" y="16002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" y="3996690"/>
            <a:ext cx="1951863" cy="539242"/>
            <a:chOff x="457200" y="3996690"/>
            <a:chExt cx="1951863" cy="539242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399669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1028700" y="40640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24000" y="40640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7200" y="40640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32400" y="3996690"/>
            <a:ext cx="2139315" cy="539242"/>
            <a:chOff x="5232400" y="3996690"/>
            <a:chExt cx="2139315" cy="539242"/>
          </a:xfrm>
        </p:grpSpPr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399669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0" name="TextBox 19"/>
            <p:cNvSpPr txBox="1"/>
            <p:nvPr/>
          </p:nvSpPr>
          <p:spPr>
            <a:xfrm>
              <a:off x="5994400" y="40640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89700" y="40640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32400" y="40640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8488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57200" y="895223"/>
            <a:ext cx="1951863" cy="539242"/>
            <a:chOff x="457200" y="895223"/>
            <a:chExt cx="1951863" cy="539242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895223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1028700" y="965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24000" y="965200"/>
              <a:ext cx="815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9652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32400" y="895223"/>
            <a:ext cx="2040763" cy="539242"/>
            <a:chOff x="5232400" y="895223"/>
            <a:chExt cx="2040763" cy="539242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895223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892800" y="965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88100" y="965200"/>
              <a:ext cx="7391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2400" y="965200"/>
              <a:ext cx="461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f)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3933190"/>
            <a:ext cx="1951863" cy="539242"/>
            <a:chOff x="457200" y="3933190"/>
            <a:chExt cx="1951863" cy="539242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393319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1028700" y="4000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24000" y="40005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200" y="4000500"/>
              <a:ext cx="5889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g)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32400" y="3933190"/>
            <a:ext cx="2139315" cy="539242"/>
            <a:chOff x="5232400" y="3933190"/>
            <a:chExt cx="2139315" cy="539242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393319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5994400" y="40005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89700" y="4000500"/>
              <a:ext cx="7518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32400" y="4000500"/>
              <a:ext cx="5665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h)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6392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82700" y="1587500"/>
            <a:ext cx="1326007" cy="900557"/>
            <a:chOff x="1282700" y="1587500"/>
            <a:chExt cx="1326007" cy="90055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0383" y="1948815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1282700" y="20574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90700" y="20574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90700" y="1587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94200" y="1587500"/>
            <a:ext cx="1331722" cy="930529"/>
            <a:chOff x="4394200" y="1587500"/>
            <a:chExt cx="1331722" cy="930529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7598" y="197878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394200" y="20574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67300" y="1587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38700" y="20574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518400" y="1587500"/>
            <a:ext cx="1326007" cy="903351"/>
            <a:chOff x="7518400" y="1587500"/>
            <a:chExt cx="1326007" cy="903351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6083" y="1951609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7518400" y="20574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62900" y="20574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91500" y="15875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54000" y="419100"/>
            <a:ext cx="98145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 écrit les nombres du haut en fonction d’une règle 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7023100"/>
            <a:ext cx="504113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H-51 pour plus de détails.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82700" y="4666615"/>
            <a:ext cx="1326007" cy="539242"/>
            <a:chOff x="1282700" y="4666615"/>
            <a:chExt cx="1326007" cy="539242"/>
          </a:xfrm>
        </p:grpSpPr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0383" y="4666615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0" name="TextBox 19"/>
            <p:cNvSpPr txBox="1"/>
            <p:nvPr/>
          </p:nvSpPr>
          <p:spPr>
            <a:xfrm>
              <a:off x="1282700" y="477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27200" y="47752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4200" y="4696587"/>
            <a:ext cx="1331722" cy="539242"/>
            <a:chOff x="4394200" y="4696587"/>
            <a:chExt cx="1331722" cy="539242"/>
          </a:xfrm>
        </p:grpSpPr>
        <p:pic>
          <p:nvPicPr>
            <p:cNvPr id="23" name="Picture 2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7598" y="469658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4" name="TextBox 23"/>
            <p:cNvSpPr txBox="1"/>
            <p:nvPr/>
          </p:nvSpPr>
          <p:spPr>
            <a:xfrm>
              <a:off x="4394200" y="477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38700" y="47752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518400" y="4669409"/>
            <a:ext cx="1326007" cy="539242"/>
            <a:chOff x="7518400" y="4669409"/>
            <a:chExt cx="1326007" cy="539242"/>
          </a:xfrm>
        </p:grpSpPr>
        <p:pic>
          <p:nvPicPr>
            <p:cNvPr id="27" name="Picture 2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6083" y="4669409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28" name="TextBox 27"/>
            <p:cNvSpPr txBox="1"/>
            <p:nvPr/>
          </p:nvSpPr>
          <p:spPr>
            <a:xfrm>
              <a:off x="7518400" y="47752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62900" y="4775200"/>
              <a:ext cx="6477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3530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" y="398780"/>
            <a:ext cx="99364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pouvez vérifier vos réponses avec la multiplication.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360" y="1358900"/>
            <a:ext cx="10378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 	Si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 longue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donne 69 ÷ 4 = 17 R 1,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	comment pouvez-vous multiplier pour vérifier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97700"/>
            <a:ext cx="50952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661467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3200"/>
            <a:ext cx="938161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Pratique de problèmes de mots.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382" y="6279177"/>
            <a:ext cx="8866099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Divise mentalement en scindant la division en deux problèmes plus simples.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35800"/>
            <a:ext cx="4616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1" y="2133600"/>
            <a:ext cx="9587948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de canoës à 3 places seront nécessaires pour 54 enfants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3505200"/>
            <a:ext cx="9587949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Combien de voitures à 5 places seront nécessaires pour 85 personnes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4876800"/>
            <a:ext cx="850392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Combien de T-shirts à 6 $ peut-on acheter avec 84 $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762000"/>
            <a:ext cx="85039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Combien de semaines y a-t-il dans 91 jours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59451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7023100"/>
            <a:ext cx="53873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H-55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06400"/>
            <a:ext cx="966216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Je vais vous apprendre la « division courte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6640" y="2273300"/>
            <a:ext cx="402336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1" u="none" baseline="0" dirty="0">
                <a:latin typeface="Century Gothic"/>
                <a:ea typeface="Century Gothic"/>
                <a:cs typeface="Century Gothic"/>
              </a:rPr>
              <a:t>notation de la </a:t>
            </a:r>
            <a:r>
              <a:rPr lang="fr-ca" sz="2000" b="0" i="1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 longue</a:t>
            </a:r>
            <a:r>
              <a:rPr lang="fr-ca" sz="20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9120" y="2273300"/>
            <a:ext cx="402336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1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notation de la division courte 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120900" y="3270758"/>
            <a:ext cx="1345438" cy="635331"/>
            <a:chOff x="2120900" y="3270758"/>
            <a:chExt cx="1345438" cy="63533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8014" y="32707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2120900" y="3340100"/>
              <a:ext cx="41551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78100" y="3340100"/>
              <a:ext cx="8280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29400" y="3270758"/>
            <a:ext cx="1340231" cy="635331"/>
            <a:chOff x="6629400" y="3270758"/>
            <a:chExt cx="1340231" cy="635331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1307" y="32707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6629400" y="3340100"/>
              <a:ext cx="41551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86600" y="3340100"/>
              <a:ext cx="8280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7738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57200" y="4787900"/>
            <a:ext cx="6573520" cy="1854031"/>
            <a:chOff x="457200" y="4787900"/>
            <a:chExt cx="6573520" cy="1854031"/>
          </a:xfrm>
        </p:grpSpPr>
        <p:sp>
          <p:nvSpPr>
            <p:cNvPr id="2" name="TextBox 1"/>
            <p:cNvSpPr txBox="1"/>
            <p:nvPr/>
          </p:nvSpPr>
          <p:spPr>
            <a:xfrm>
              <a:off x="3175000" y="5245100"/>
              <a:ext cx="385572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67 ÷ 3 = 2 R 0. 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65860" y="4787900"/>
              <a:ext cx="1398905" cy="1854031"/>
              <a:chOff x="1165860" y="4787900"/>
              <a:chExt cx="1398905" cy="1854031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6441" y="5156073"/>
                <a:ext cx="1068324" cy="5392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1219200" y="52451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38300" y="5245100"/>
                <a:ext cx="866140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</a:t>
                </a:r>
                <a:r>
                  <a:rPr lang="fr-ca" sz="10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7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651000" y="4787900"/>
                <a:ext cx="815340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165860" y="5676900"/>
                <a:ext cx="7899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–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</a:t>
                </a: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1613789" y="6106668"/>
                <a:ext cx="577215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638300" y="61341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0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57200" y="52451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Trouve et corrige l'erreur dans les divisions.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7200" y="1244600"/>
            <a:ext cx="7138036" cy="2730331"/>
            <a:chOff x="457200" y="1244600"/>
            <a:chExt cx="7138036" cy="2730331"/>
          </a:xfrm>
        </p:grpSpPr>
        <p:sp>
          <p:nvSpPr>
            <p:cNvPr id="14" name="TextBox 13"/>
            <p:cNvSpPr txBox="1"/>
            <p:nvPr/>
          </p:nvSpPr>
          <p:spPr>
            <a:xfrm>
              <a:off x="3174999" y="1701800"/>
              <a:ext cx="4420237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85 ÷ 3 = 21 R 2. 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5860" y="1244600"/>
              <a:ext cx="1398905" cy="2730331"/>
              <a:chOff x="1165860" y="1244600"/>
              <a:chExt cx="1398905" cy="2730331"/>
            </a:xfrm>
          </p:grpSpPr>
          <p:pic>
            <p:nvPicPr>
              <p:cNvPr id="15" name="Picture 14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6441" y="1612773"/>
                <a:ext cx="1068324" cy="53924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638300" y="1701800"/>
                <a:ext cx="866140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8</a:t>
                </a:r>
                <a:r>
                  <a:rPr lang="fr-ca" sz="10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5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51000" y="1244600"/>
                <a:ext cx="815340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  <a:r>
                  <a:rPr lang="fr-ca" sz="10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65860" y="2133600"/>
                <a:ext cx="7899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–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1613789" y="2563368"/>
                <a:ext cx="577215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854200" y="25908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5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394460" y="2997200"/>
                <a:ext cx="7899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– 3</a:t>
                </a: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1832102" y="3435223"/>
                <a:ext cx="577215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2070100" y="34671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219200" y="17018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0" y="17018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0704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19100"/>
            <a:ext cx="921688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Sans faire de division, décide si les réponses aura un ou deux chiffres.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961261"/>
            <a:ext cx="1964944" cy="488950"/>
            <a:chOff x="457200" y="1961261"/>
            <a:chExt cx="1964944" cy="48895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32000"/>
              <a:ext cx="180969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  3   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279" y="1961261"/>
              <a:ext cx="1078865" cy="488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961261"/>
            <a:ext cx="1964944" cy="488950"/>
            <a:chOff x="5219700" y="1961261"/>
            <a:chExt cx="1964944" cy="488950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2032000"/>
              <a:ext cx="1809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  4   3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 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5779" y="1961261"/>
              <a:ext cx="1078865" cy="488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3817493"/>
            <a:ext cx="1964944" cy="488950"/>
            <a:chOff x="457200" y="3817493"/>
            <a:chExt cx="1964944" cy="488950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3886200"/>
              <a:ext cx="179684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  9   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 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279" y="3817493"/>
              <a:ext cx="1078865" cy="488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5219700" y="3810000"/>
            <a:ext cx="1964944" cy="599420"/>
            <a:chOff x="5219700" y="3810000"/>
            <a:chExt cx="1964944" cy="599420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3886200"/>
              <a:ext cx="181038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  6   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 </a:t>
              </a: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5779" y="3810000"/>
              <a:ext cx="1078865" cy="488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457200" y="5671058"/>
            <a:ext cx="1952244" cy="488950"/>
            <a:chOff x="457200" y="5671058"/>
            <a:chExt cx="1952244" cy="488950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5753100"/>
              <a:ext cx="17978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  6   3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 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0579" y="5671058"/>
              <a:ext cx="1078865" cy="488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558398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9585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4. Écris un problème de mots pour exprimer 96 ÷ 4.</a:t>
            </a:r>
          </a:p>
        </p:txBody>
      </p:sp>
    </p:spTree>
    <p:extLst>
      <p:ext uri="{BB962C8B-B14F-4D97-AF65-F5344CB8AC3E}">
        <p14:creationId xmlns:p14="http://schemas.microsoft.com/office/powerpoint/2010/main" val="37703343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 160–163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</a:t>
            </a: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française</a:t>
            </a:r>
            <a:endParaRPr lang="fr-ca" sz="2800" b="0" i="0" u="none" baseline="0" dirty="0">
              <a:solidFill>
                <a:srgbClr val="808080"/>
              </a:solidFill>
              <a:latin typeface="Century Gothic"/>
              <a:ea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1705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381500" y="1115187"/>
            <a:ext cx="1332611" cy="539242"/>
            <a:chOff x="4381500" y="1115187"/>
            <a:chExt cx="1332611" cy="539242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787" y="111518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381500" y="12192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38700" y="12192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2600" y="3454400"/>
            <a:ext cx="9511411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Cela peut signifier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 amis souhaitent partager 72 dollars, ou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et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de la manière la plus équitable possible.</a:t>
            </a:r>
          </a:p>
        </p:txBody>
      </p:sp>
    </p:spTree>
    <p:extLst>
      <p:ext uri="{BB962C8B-B14F-4D97-AF65-F5344CB8AC3E}">
        <p14:creationId xmlns:p14="http://schemas.microsoft.com/office/powerpoint/2010/main" val="801436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39038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y a-t-il d’amis,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chaque cas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44500" y="2719070"/>
            <a:ext cx="1954022" cy="658488"/>
            <a:chOff x="444500" y="2719070"/>
            <a:chExt cx="1954022" cy="658488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0198" y="27190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16000" y="27940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11300" y="27940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4500" y="27940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19700" y="2719070"/>
            <a:ext cx="2042922" cy="658488"/>
            <a:chOff x="5219700" y="2719070"/>
            <a:chExt cx="2042922" cy="65848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4298" y="27190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880100" y="27940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75400" y="2794000"/>
              <a:ext cx="7391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19700" y="27940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4500" y="5122037"/>
            <a:ext cx="1954022" cy="655821"/>
            <a:chOff x="444500" y="5122037"/>
            <a:chExt cx="1954022" cy="655821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0198" y="51220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1016000" y="51943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11300" y="51943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4500" y="51943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19700" y="5122037"/>
            <a:ext cx="2141474" cy="655821"/>
            <a:chOff x="5219700" y="5122037"/>
            <a:chExt cx="2141474" cy="655821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850" y="51220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5981700" y="51943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77000" y="51943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19700" y="51943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3417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7023100"/>
            <a:ext cx="57556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H-51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421495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Faisons un dessin pour montrer comment nous diviserions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entre les amis.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43100" y="2445258"/>
            <a:ext cx="1333500" cy="673431"/>
            <a:chOff x="1943100" y="2445258"/>
            <a:chExt cx="1333500" cy="673431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8276" y="24452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943100" y="25527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00300" y="2552700"/>
              <a:ext cx="763651" cy="52443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7403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18320" cy="22246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Fais un dessin pour montrer comment tu diviserais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Ces questions sont celles des exercices précédents.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3239770"/>
            <a:ext cx="1951863" cy="658488"/>
            <a:chOff x="457200" y="3239770"/>
            <a:chExt cx="1951863" cy="658488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32397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33147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33147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33147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32400" y="3239770"/>
            <a:ext cx="2040763" cy="658488"/>
            <a:chOff x="5232400" y="3239770"/>
            <a:chExt cx="2040763" cy="65848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32397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892800" y="33147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88100" y="3314700"/>
              <a:ext cx="7391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2400" y="33147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642737"/>
            <a:ext cx="1951863" cy="655821"/>
            <a:chOff x="457200" y="5642737"/>
            <a:chExt cx="1951863" cy="655821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56427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1028700" y="57150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24000" y="57150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57150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32400" y="5642737"/>
            <a:ext cx="2139315" cy="655821"/>
            <a:chOff x="5232400" y="5642737"/>
            <a:chExt cx="2139315" cy="655821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56427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5994400" y="57150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89700" y="57150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32400" y="57150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121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00684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 effectué les deux premières étapes de l’algorithme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 longue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7023100"/>
            <a:ext cx="4917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H-52 pour plus de détails.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81500" y="1625600"/>
            <a:ext cx="1333500" cy="1278354"/>
            <a:chOff x="4381500" y="1625600"/>
            <a:chExt cx="1333500" cy="127835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676" y="20388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381500" y="21463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38700" y="21463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38700" y="16256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38700" y="25654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82600" y="4584700"/>
            <a:ext cx="74584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signifient les étapes de l’algorithme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600" y="5854700"/>
            <a:ext cx="852932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Repensez à l’image que nous avons dessinée.</a:t>
            </a:r>
          </a:p>
        </p:txBody>
      </p:sp>
    </p:spTree>
    <p:extLst>
      <p:ext uri="{BB962C8B-B14F-4D97-AF65-F5344CB8AC3E}">
        <p14:creationId xmlns:p14="http://schemas.microsoft.com/office/powerpoint/2010/main" val="299089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00380"/>
            <a:ext cx="901192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Commence la division des exercices pour lesquels tu viens de faire un dessin.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2807970"/>
            <a:ext cx="1951863" cy="658488"/>
            <a:chOff x="457200" y="2807970"/>
            <a:chExt cx="1951863" cy="658488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28079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028700" y="28829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2882900"/>
              <a:ext cx="8153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8829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32400" y="2807970"/>
            <a:ext cx="2040763" cy="658488"/>
            <a:chOff x="5232400" y="2807970"/>
            <a:chExt cx="2040763" cy="65848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839" y="2807970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892800" y="28829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88100" y="2882900"/>
              <a:ext cx="7391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2400" y="28829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210937"/>
            <a:ext cx="1951863" cy="655821"/>
            <a:chOff x="457200" y="5210937"/>
            <a:chExt cx="1951863" cy="655821"/>
          </a:xfrm>
        </p:grpSpPr>
        <p:pic>
          <p:nvPicPr>
            <p:cNvPr id="13" name="Picture 1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739" y="52109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1028700" y="52832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24000" y="52832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52832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32400" y="5210937"/>
            <a:ext cx="2139315" cy="655821"/>
            <a:chOff x="5232400" y="5210937"/>
            <a:chExt cx="2139315" cy="655821"/>
          </a:xfrm>
        </p:grpSpPr>
        <p:pic>
          <p:nvPicPr>
            <p:cNvPr id="18" name="Picture 1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3391" y="5210937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9" name="TextBox 18"/>
            <p:cNvSpPr txBox="1"/>
            <p:nvPr/>
          </p:nvSpPr>
          <p:spPr>
            <a:xfrm>
              <a:off x="5994400" y="5283200"/>
              <a:ext cx="415544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5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89700" y="5283200"/>
              <a:ext cx="7518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32400" y="52832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61840" y="203200"/>
            <a:ext cx="545211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Encouragez les élèves à utiliser du papier quadrillé.</a:t>
            </a:r>
          </a:p>
        </p:txBody>
      </p:sp>
    </p:spTree>
    <p:extLst>
      <p:ext uri="{BB962C8B-B14F-4D97-AF65-F5344CB8AC3E}">
        <p14:creationId xmlns:p14="http://schemas.microsoft.com/office/powerpoint/2010/main" val="46256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922832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pouvez-vous obtenir le 6, sachant 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 amis ont obtenu chacun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381500" y="596900"/>
            <a:ext cx="1333500" cy="1278354"/>
            <a:chOff x="4381500" y="596900"/>
            <a:chExt cx="1333500" cy="1278354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676" y="1010158"/>
              <a:ext cx="1068324" cy="53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381500" y="1117600"/>
              <a:ext cx="415544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3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838700" y="1117600"/>
              <a:ext cx="76365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38700" y="5969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38700" y="1536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6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69900" y="7023100"/>
            <a:ext cx="552373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H-52 pour plus de détails.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108700"/>
            <a:ext cx="9731375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Notez que toutes les dizaines sont écrites dans la même colonne.</a:t>
            </a:r>
          </a:p>
        </p:txBody>
      </p:sp>
    </p:spTree>
    <p:extLst>
      <p:ext uri="{BB962C8B-B14F-4D97-AF65-F5344CB8AC3E}">
        <p14:creationId xmlns:p14="http://schemas.microsoft.com/office/powerpoint/2010/main" val="53475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E405B6-7B68-44CD-89FC-34B7CF231E21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979405BE-6994-43C8-B9E8-900F20C9C0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93F898-5D04-4B61-A35B-FEE2FD8A8A39}"/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1131</Words>
  <Application>Microsoft Office PowerPoint</Application>
  <PresentationFormat>Custom</PresentationFormat>
  <Paragraphs>313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6</cp:revision>
  <dcterms:created xsi:type="dcterms:W3CDTF">2018-09-24T15:08:19Z</dcterms:created>
  <dcterms:modified xsi:type="dcterms:W3CDTF">2023-06-12T13:07:04Z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