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  <p:embeddedFont>
      <p:font typeface="Comic Sans MS" panose="030F0702030302020204" pitchFamily="66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F1199F-9328-441B-8F09-7712C128E11A}" v="5" dt="2023-06-13T15:29:42.0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5.fntdata"/><Relationship Id="rId43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BCF1199F-9328-441B-8F09-7712C128E11A}"/>
    <pc:docChg chg="undo custSel modSld">
      <pc:chgData name="Natalie Francis" userId="e859cff9-ab28-4f1c-8072-00482c704e35" providerId="ADAL" clId="{BCF1199F-9328-441B-8F09-7712C128E11A}" dt="2023-06-13T15:37:26.653" v="261" actId="14100"/>
      <pc:docMkLst>
        <pc:docMk/>
      </pc:docMkLst>
      <pc:sldChg chg="modSp mod">
        <pc:chgData name="Natalie Francis" userId="e859cff9-ab28-4f1c-8072-00482c704e35" providerId="ADAL" clId="{BCF1199F-9328-441B-8F09-7712C128E11A}" dt="2023-06-13T15:24:04.267" v="25" actId="20577"/>
        <pc:sldMkLst>
          <pc:docMk/>
          <pc:sldMk cId="1895507644" sldId="256"/>
        </pc:sldMkLst>
        <pc:spChg chg="mod">
          <ac:chgData name="Natalie Francis" userId="e859cff9-ab28-4f1c-8072-00482c704e35" providerId="ADAL" clId="{BCF1199F-9328-441B-8F09-7712C128E11A}" dt="2023-06-13T15:24:04.267" v="25" actId="20577"/>
          <ac:spMkLst>
            <pc:docMk/>
            <pc:sldMk cId="1895507644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BCF1199F-9328-441B-8F09-7712C128E11A}" dt="2023-06-13T15:22:49.159" v="12" actId="20577"/>
          <ac:spMkLst>
            <pc:docMk/>
            <pc:sldMk cId="1895507644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BCF1199F-9328-441B-8F09-7712C128E11A}" dt="2023-06-13T15:22:44.735" v="3" actId="20577"/>
          <ac:spMkLst>
            <pc:docMk/>
            <pc:sldMk cId="1895507644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BCF1199F-9328-441B-8F09-7712C128E11A}" dt="2023-06-13T15:23:54.808" v="22" actId="20577"/>
          <ac:spMkLst>
            <pc:docMk/>
            <pc:sldMk cId="1895507644" sldId="256"/>
            <ac:spMk id="10" creationId="{00000000-0000-0000-0000-000000000000}"/>
          </ac:spMkLst>
        </pc:spChg>
      </pc:sldChg>
      <pc:sldChg chg="addSp delSp modSp mod">
        <pc:chgData name="Natalie Francis" userId="e859cff9-ab28-4f1c-8072-00482c704e35" providerId="ADAL" clId="{BCF1199F-9328-441B-8F09-7712C128E11A}" dt="2023-06-13T15:24:26.056" v="34" actId="478"/>
        <pc:sldMkLst>
          <pc:docMk/>
          <pc:sldMk cId="3765481784" sldId="257"/>
        </pc:sldMkLst>
        <pc:spChg chg="del">
          <ac:chgData name="Natalie Francis" userId="e859cff9-ab28-4f1c-8072-00482c704e35" providerId="ADAL" clId="{BCF1199F-9328-441B-8F09-7712C128E11A}" dt="2023-06-13T15:24:12.528" v="26" actId="478"/>
          <ac:spMkLst>
            <pc:docMk/>
            <pc:sldMk cId="3765481784" sldId="257"/>
            <ac:spMk id="4" creationId="{DF8F1936-8924-B7C6-4A76-A7D30E2877F3}"/>
          </ac:spMkLst>
        </pc:spChg>
        <pc:picChg chg="del">
          <ac:chgData name="Natalie Francis" userId="e859cff9-ab28-4f1c-8072-00482c704e35" providerId="ADAL" clId="{BCF1199F-9328-441B-8F09-7712C128E11A}" dt="2023-06-13T15:24:26.056" v="34" actId="478"/>
          <ac:picMkLst>
            <pc:docMk/>
            <pc:sldMk cId="3765481784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BCF1199F-9328-441B-8F09-7712C128E11A}" dt="2023-06-13T15:24:24.423" v="33" actId="171"/>
          <ac:picMkLst>
            <pc:docMk/>
            <pc:sldMk cId="3765481784" sldId="257"/>
            <ac:picMk id="6" creationId="{4E4D1611-9458-942D-7841-52290E1403F6}"/>
          </ac:picMkLst>
        </pc:picChg>
      </pc:sldChg>
      <pc:sldChg chg="modSp mod">
        <pc:chgData name="Natalie Francis" userId="e859cff9-ab28-4f1c-8072-00482c704e35" providerId="ADAL" clId="{BCF1199F-9328-441B-8F09-7712C128E11A}" dt="2023-06-13T15:24:43.748" v="36" actId="207"/>
        <pc:sldMkLst>
          <pc:docMk/>
          <pc:sldMk cId="2670905488" sldId="258"/>
        </pc:sldMkLst>
        <pc:spChg chg="mod">
          <ac:chgData name="Natalie Francis" userId="e859cff9-ab28-4f1c-8072-00482c704e35" providerId="ADAL" clId="{BCF1199F-9328-441B-8F09-7712C128E11A}" dt="2023-06-13T15:24:43.748" v="36" actId="207"/>
          <ac:spMkLst>
            <pc:docMk/>
            <pc:sldMk cId="2670905488" sldId="25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25:26.807" v="38" actId="14100"/>
        <pc:sldMkLst>
          <pc:docMk/>
          <pc:sldMk cId="3255557117" sldId="260"/>
        </pc:sldMkLst>
        <pc:spChg chg="mod">
          <ac:chgData name="Natalie Francis" userId="e859cff9-ab28-4f1c-8072-00482c704e35" providerId="ADAL" clId="{BCF1199F-9328-441B-8F09-7712C128E11A}" dt="2023-06-13T15:25:26.807" v="38" actId="14100"/>
          <ac:spMkLst>
            <pc:docMk/>
            <pc:sldMk cId="3255557117" sldId="26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25:37.579" v="39" actId="14100"/>
        <pc:sldMkLst>
          <pc:docMk/>
          <pc:sldMk cId="3820491890" sldId="261"/>
        </pc:sldMkLst>
        <pc:spChg chg="mod">
          <ac:chgData name="Natalie Francis" userId="e859cff9-ab28-4f1c-8072-00482c704e35" providerId="ADAL" clId="{BCF1199F-9328-441B-8F09-7712C128E11A}" dt="2023-06-13T15:25:37.579" v="39" actId="14100"/>
          <ac:spMkLst>
            <pc:docMk/>
            <pc:sldMk cId="3820491890" sldId="261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25:58.240" v="42" actId="6549"/>
        <pc:sldMkLst>
          <pc:docMk/>
          <pc:sldMk cId="576889439" sldId="262"/>
        </pc:sldMkLst>
        <pc:spChg chg="mod">
          <ac:chgData name="Natalie Francis" userId="e859cff9-ab28-4f1c-8072-00482c704e35" providerId="ADAL" clId="{BCF1199F-9328-441B-8F09-7712C128E11A}" dt="2023-06-13T15:25:58.240" v="42" actId="6549"/>
          <ac:spMkLst>
            <pc:docMk/>
            <pc:sldMk cId="576889439" sldId="26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37:15.734" v="260" actId="20577"/>
        <pc:sldMkLst>
          <pc:docMk/>
          <pc:sldMk cId="3492261378" sldId="264"/>
        </pc:sldMkLst>
        <pc:spChg chg="mod">
          <ac:chgData name="Natalie Francis" userId="e859cff9-ab28-4f1c-8072-00482c704e35" providerId="ADAL" clId="{BCF1199F-9328-441B-8F09-7712C128E11A}" dt="2023-06-13T15:37:15.734" v="260" actId="20577"/>
          <ac:spMkLst>
            <pc:docMk/>
            <pc:sldMk cId="3492261378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37:26.653" v="261" actId="14100"/>
        <pc:sldMkLst>
          <pc:docMk/>
          <pc:sldMk cId="3870459937" sldId="267"/>
        </pc:sldMkLst>
        <pc:spChg chg="mod">
          <ac:chgData name="Natalie Francis" userId="e859cff9-ab28-4f1c-8072-00482c704e35" providerId="ADAL" clId="{BCF1199F-9328-441B-8F09-7712C128E11A}" dt="2023-06-13T15:37:26.653" v="261" actId="14100"/>
          <ac:spMkLst>
            <pc:docMk/>
            <pc:sldMk cId="3870459937" sldId="267"/>
            <ac:spMk id="2" creationId="{00000000-0000-0000-0000-000000000000}"/>
          </ac:spMkLst>
        </pc:spChg>
        <pc:spChg chg="mod">
          <ac:chgData name="Natalie Francis" userId="e859cff9-ab28-4f1c-8072-00482c704e35" providerId="ADAL" clId="{BCF1199F-9328-441B-8F09-7712C128E11A}" dt="2023-06-13T15:27:45.213" v="45"/>
          <ac:spMkLst>
            <pc:docMk/>
            <pc:sldMk cId="3870459937" sldId="267"/>
            <ac:spMk id="11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28:35.287" v="78" actId="207"/>
        <pc:sldMkLst>
          <pc:docMk/>
          <pc:sldMk cId="1638236557" sldId="268"/>
        </pc:sldMkLst>
        <pc:spChg chg="mod">
          <ac:chgData name="Natalie Francis" userId="e859cff9-ab28-4f1c-8072-00482c704e35" providerId="ADAL" clId="{BCF1199F-9328-441B-8F09-7712C128E11A}" dt="2023-06-13T15:28:35.287" v="78" actId="207"/>
          <ac:spMkLst>
            <pc:docMk/>
            <pc:sldMk cId="1638236557" sldId="268"/>
            <ac:spMk id="2" creationId="{00000000-0000-0000-0000-000000000000}"/>
          </ac:spMkLst>
        </pc:spChg>
      </pc:sldChg>
      <pc:sldChg chg="addSp delSp modSp mod">
        <pc:chgData name="Natalie Francis" userId="e859cff9-ab28-4f1c-8072-00482c704e35" providerId="ADAL" clId="{BCF1199F-9328-441B-8F09-7712C128E11A}" dt="2023-06-13T15:31:32.163" v="239" actId="14100"/>
        <pc:sldMkLst>
          <pc:docMk/>
          <pc:sldMk cId="3871734391" sldId="269"/>
        </pc:sldMkLst>
        <pc:spChg chg="mod">
          <ac:chgData name="Natalie Francis" userId="e859cff9-ab28-4f1c-8072-00482c704e35" providerId="ADAL" clId="{BCF1199F-9328-441B-8F09-7712C128E11A}" dt="2023-06-13T15:28:46.483" v="79" actId="14100"/>
          <ac:spMkLst>
            <pc:docMk/>
            <pc:sldMk cId="3871734391" sldId="269"/>
            <ac:spMk id="7" creationId="{00000000-0000-0000-0000-000000000000}"/>
          </ac:spMkLst>
        </pc:spChg>
        <pc:spChg chg="add mod">
          <ac:chgData name="Natalie Francis" userId="e859cff9-ab28-4f1c-8072-00482c704e35" providerId="ADAL" clId="{BCF1199F-9328-441B-8F09-7712C128E11A}" dt="2023-06-13T15:31:32.163" v="239" actId="14100"/>
          <ac:spMkLst>
            <pc:docMk/>
            <pc:sldMk cId="3871734391" sldId="269"/>
            <ac:spMk id="9" creationId="{079C80F8-5D30-7DEC-D5B7-C3E4D248BF0C}"/>
          </ac:spMkLst>
        </pc:spChg>
        <pc:picChg chg="del">
          <ac:chgData name="Natalie Francis" userId="e859cff9-ab28-4f1c-8072-00482c704e35" providerId="ADAL" clId="{BCF1199F-9328-441B-8F09-7712C128E11A}" dt="2023-06-13T15:31:21.845" v="235" actId="478"/>
          <ac:picMkLst>
            <pc:docMk/>
            <pc:sldMk cId="3871734391" sldId="269"/>
            <ac:picMk id="6" creationId="{00000000-0000-0000-0000-000000000000}"/>
          </ac:picMkLst>
        </pc:picChg>
      </pc:sldChg>
      <pc:sldChg chg="modSp mod">
        <pc:chgData name="Natalie Francis" userId="e859cff9-ab28-4f1c-8072-00482c704e35" providerId="ADAL" clId="{BCF1199F-9328-441B-8F09-7712C128E11A}" dt="2023-06-13T15:35:22.884" v="245" actId="6549"/>
        <pc:sldMkLst>
          <pc:docMk/>
          <pc:sldMk cId="4287278059" sldId="275"/>
        </pc:sldMkLst>
        <pc:spChg chg="mod">
          <ac:chgData name="Natalie Francis" userId="e859cff9-ab28-4f1c-8072-00482c704e35" providerId="ADAL" clId="{BCF1199F-9328-441B-8F09-7712C128E11A}" dt="2023-06-13T15:35:22.884" v="245" actId="6549"/>
          <ac:spMkLst>
            <pc:docMk/>
            <pc:sldMk cId="4287278059" sldId="275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35:34.964" v="246" actId="14100"/>
        <pc:sldMkLst>
          <pc:docMk/>
          <pc:sldMk cId="4263984606" sldId="277"/>
        </pc:sldMkLst>
        <pc:spChg chg="mod">
          <ac:chgData name="Natalie Francis" userId="e859cff9-ab28-4f1c-8072-00482c704e35" providerId="ADAL" clId="{BCF1199F-9328-441B-8F09-7712C128E11A}" dt="2023-06-13T15:35:34.964" v="246" actId="14100"/>
          <ac:spMkLst>
            <pc:docMk/>
            <pc:sldMk cId="4263984606" sldId="27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35:41.313" v="247" actId="14100"/>
        <pc:sldMkLst>
          <pc:docMk/>
          <pc:sldMk cId="1914118304" sldId="278"/>
        </pc:sldMkLst>
        <pc:spChg chg="mod">
          <ac:chgData name="Natalie Francis" userId="e859cff9-ab28-4f1c-8072-00482c704e35" providerId="ADAL" clId="{BCF1199F-9328-441B-8F09-7712C128E11A}" dt="2023-06-13T15:35:41.313" v="247" actId="14100"/>
          <ac:spMkLst>
            <pc:docMk/>
            <pc:sldMk cId="1914118304" sldId="27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35:54.689" v="249" actId="14100"/>
        <pc:sldMkLst>
          <pc:docMk/>
          <pc:sldMk cId="2945728025" sldId="279"/>
        </pc:sldMkLst>
        <pc:spChg chg="mod">
          <ac:chgData name="Natalie Francis" userId="e859cff9-ab28-4f1c-8072-00482c704e35" providerId="ADAL" clId="{BCF1199F-9328-441B-8F09-7712C128E11A}" dt="2023-06-13T15:35:54.689" v="249" actId="14100"/>
          <ac:spMkLst>
            <pc:docMk/>
            <pc:sldMk cId="2945728025" sldId="279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36:01.400" v="250" actId="20577"/>
        <pc:sldMkLst>
          <pc:docMk/>
          <pc:sldMk cId="2473237007" sldId="280"/>
        </pc:sldMkLst>
        <pc:spChg chg="mod">
          <ac:chgData name="Natalie Francis" userId="e859cff9-ab28-4f1c-8072-00482c704e35" providerId="ADAL" clId="{BCF1199F-9328-441B-8F09-7712C128E11A}" dt="2023-06-13T15:36:01.400" v="250" actId="20577"/>
          <ac:spMkLst>
            <pc:docMk/>
            <pc:sldMk cId="2473237007" sldId="28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BCF1199F-9328-441B-8F09-7712C128E11A}" dt="2023-06-13T15:36:37.787" v="259" actId="20577"/>
        <pc:sldMkLst>
          <pc:docMk/>
          <pc:sldMk cId="1513493633" sldId="281"/>
        </pc:sldMkLst>
        <pc:spChg chg="mod">
          <ac:chgData name="Natalie Francis" userId="e859cff9-ab28-4f1c-8072-00482c704e35" providerId="ADAL" clId="{BCF1199F-9328-441B-8F09-7712C128E11A}" dt="2023-06-13T15:36:37.787" v="259" actId="20577"/>
          <ac:spMkLst>
            <pc:docMk/>
            <pc:sldMk cId="1513493633" sldId="281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793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251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035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409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527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305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8873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146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835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013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642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378C7-40CC-4069-AD2A-C5437D3D6376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8FB9B-C078-455F-8FD1-CA745756CA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5621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facultatif	C.-B. 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facultatif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436351" y="736600"/>
            <a:ext cx="11405851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4.2 Unité 8 Probabilité et traitement de données p. K-37–41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88640" y="330199"/>
            <a:ext cx="6880860" cy="344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PTD4-8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Plage, médiane et mode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972924" cy="10992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trouveront la plage, la médiane et le mode dans un ensemble de données en triant les données et en créant des diagrammes à tiges et à feuilles.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15–16</a:t>
            </a:r>
          </a:p>
        </p:txBody>
      </p:sp>
    </p:spTree>
    <p:extLst>
      <p:ext uri="{BB962C8B-B14F-4D97-AF65-F5344CB8AC3E}">
        <p14:creationId xmlns:p14="http://schemas.microsoft.com/office/powerpoint/2010/main" val="1895507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02197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Sur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on trouve facilement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K-38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84405" y="2501900"/>
            <a:ext cx="504040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plus élevée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84405" y="3238500"/>
            <a:ext cx="39243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plus petite 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84405" y="3975100"/>
            <a:ext cx="439494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51658" y="2395220"/>
            <a:ext cx="2747344" cy="27377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AB68F6-F7F1-B598-67A9-14EBB16288F7}"/>
              </a:ext>
            </a:extLst>
          </p:cNvPr>
          <p:cNvSpPr txBox="1"/>
          <p:nvPr/>
        </p:nvSpPr>
        <p:spPr>
          <a:xfrm>
            <a:off x="1926627" y="2547108"/>
            <a:ext cx="10787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830AA1-3A46-6D93-EC0C-B9D740B4E803}"/>
              </a:ext>
            </a:extLst>
          </p:cNvPr>
          <p:cNvSpPr txBox="1"/>
          <p:nvPr/>
        </p:nvSpPr>
        <p:spPr>
          <a:xfrm>
            <a:off x="3256017" y="2544290"/>
            <a:ext cx="14179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255930-4116-97D6-3337-7C2EBA87F1DF}"/>
              </a:ext>
            </a:extLst>
          </p:cNvPr>
          <p:cNvSpPr txBox="1"/>
          <p:nvPr/>
        </p:nvSpPr>
        <p:spPr>
          <a:xfrm>
            <a:off x="2137061" y="3069455"/>
            <a:ext cx="656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8D8495-4957-3D42-6B35-B434998A43C3}"/>
              </a:ext>
            </a:extLst>
          </p:cNvPr>
          <p:cNvSpPr txBox="1"/>
          <p:nvPr/>
        </p:nvSpPr>
        <p:spPr>
          <a:xfrm>
            <a:off x="2144295" y="3566402"/>
            <a:ext cx="656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67E5AB-3A64-C8F9-6378-1DDBCA42DF6A}"/>
              </a:ext>
            </a:extLst>
          </p:cNvPr>
          <p:cNvSpPr txBox="1"/>
          <p:nvPr/>
        </p:nvSpPr>
        <p:spPr>
          <a:xfrm>
            <a:off x="2151529" y="4063349"/>
            <a:ext cx="656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9073C7-7BB0-9940-C1DB-23275A298840}"/>
              </a:ext>
            </a:extLst>
          </p:cNvPr>
          <p:cNvSpPr txBox="1"/>
          <p:nvPr/>
        </p:nvSpPr>
        <p:spPr>
          <a:xfrm>
            <a:off x="2133363" y="4572996"/>
            <a:ext cx="656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8DF909-CDE2-D087-B0AE-7AB5D225C548}"/>
              </a:ext>
            </a:extLst>
          </p:cNvPr>
          <p:cNvSpPr txBox="1"/>
          <p:nvPr/>
        </p:nvSpPr>
        <p:spPr>
          <a:xfrm>
            <a:off x="3088831" y="3064027"/>
            <a:ext cx="12037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0 1 4 5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121608-0B67-AC06-25AE-91652A788E64}"/>
              </a:ext>
            </a:extLst>
          </p:cNvPr>
          <p:cNvSpPr txBox="1"/>
          <p:nvPr/>
        </p:nvSpPr>
        <p:spPr>
          <a:xfrm>
            <a:off x="3088831" y="3548071"/>
            <a:ext cx="12037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2 6 8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9F8CAE-C455-1B97-7092-30A53B4CF8F8}"/>
              </a:ext>
            </a:extLst>
          </p:cNvPr>
          <p:cNvSpPr txBox="1"/>
          <p:nvPr/>
        </p:nvSpPr>
        <p:spPr>
          <a:xfrm>
            <a:off x="3088831" y="4070215"/>
            <a:ext cx="12037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4 6 9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00377A-3C0B-2F71-D8B0-6E05BF869943}"/>
              </a:ext>
            </a:extLst>
          </p:cNvPr>
          <p:cNvSpPr txBox="1"/>
          <p:nvPr/>
        </p:nvSpPr>
        <p:spPr>
          <a:xfrm>
            <a:off x="3088831" y="4592359"/>
            <a:ext cx="656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93510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2078938"/>
            <a:ext cx="2749428" cy="2228747"/>
            <a:chOff x="457200" y="1930400"/>
            <a:chExt cx="2749428" cy="2228747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8161" y="1989401"/>
              <a:ext cx="2648467" cy="216974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1930400"/>
              <a:ext cx="592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19700" y="1969901"/>
            <a:ext cx="3431123" cy="2434755"/>
            <a:chOff x="5219700" y="1821363"/>
            <a:chExt cx="3431123" cy="2434755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860379" y="1821363"/>
              <a:ext cx="2790444" cy="24347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19700" y="1930400"/>
              <a:ext cx="5922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4820184"/>
            <a:ext cx="3367771" cy="2169746"/>
            <a:chOff x="457200" y="4820184"/>
            <a:chExt cx="3367771" cy="2169746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7152" y="4820184"/>
              <a:ext cx="2677819" cy="216974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57200" y="4838700"/>
              <a:ext cx="57977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" y="352056"/>
            <a:ext cx="956919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la valeur la plus élevée, la valeur la plus basse et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3CA70D-2DD5-2934-32A7-888335BED72B}"/>
              </a:ext>
            </a:extLst>
          </p:cNvPr>
          <p:cNvSpPr txBox="1"/>
          <p:nvPr/>
        </p:nvSpPr>
        <p:spPr>
          <a:xfrm>
            <a:off x="1240827" y="2124146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3C0BEF-8292-A38B-B106-82DB84B1C0C0}"/>
              </a:ext>
            </a:extLst>
          </p:cNvPr>
          <p:cNvSpPr txBox="1"/>
          <p:nvPr/>
        </p:nvSpPr>
        <p:spPr>
          <a:xfrm>
            <a:off x="2354317" y="2121328"/>
            <a:ext cx="15956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8FFD52-4940-DC12-BEA5-D90619A215FC}"/>
              </a:ext>
            </a:extLst>
          </p:cNvPr>
          <p:cNvSpPr txBox="1"/>
          <p:nvPr/>
        </p:nvSpPr>
        <p:spPr>
          <a:xfrm>
            <a:off x="1482242" y="2548384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2E2730-C93E-C8AD-5374-901BC15348A8}"/>
              </a:ext>
            </a:extLst>
          </p:cNvPr>
          <p:cNvSpPr txBox="1"/>
          <p:nvPr/>
        </p:nvSpPr>
        <p:spPr>
          <a:xfrm>
            <a:off x="1473767" y="2962740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5444C1-E0C8-4D7B-F33D-D1B46D57122E}"/>
              </a:ext>
            </a:extLst>
          </p:cNvPr>
          <p:cNvSpPr txBox="1"/>
          <p:nvPr/>
        </p:nvSpPr>
        <p:spPr>
          <a:xfrm>
            <a:off x="1477992" y="3377096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6D207E-94E1-83AB-48E3-5DD1567570F0}"/>
              </a:ext>
            </a:extLst>
          </p:cNvPr>
          <p:cNvSpPr txBox="1"/>
          <p:nvPr/>
        </p:nvSpPr>
        <p:spPr>
          <a:xfrm>
            <a:off x="2201178" y="2534138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7E43DD-24B6-CBCD-18BC-0CE1484C9856}"/>
              </a:ext>
            </a:extLst>
          </p:cNvPr>
          <p:cNvSpPr txBox="1"/>
          <p:nvPr/>
        </p:nvSpPr>
        <p:spPr>
          <a:xfrm>
            <a:off x="2197576" y="2959648"/>
            <a:ext cx="8298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0 0 6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AA44C3-BEEF-B8FE-BC17-5CAE673CFC48}"/>
              </a:ext>
            </a:extLst>
          </p:cNvPr>
          <p:cNvSpPr txBox="1"/>
          <p:nvPr/>
        </p:nvSpPr>
        <p:spPr>
          <a:xfrm>
            <a:off x="2193974" y="3385158"/>
            <a:ext cx="8298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2 4 5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E0DF49-C529-6140-88A7-D256E15D906A}"/>
              </a:ext>
            </a:extLst>
          </p:cNvPr>
          <p:cNvSpPr txBox="1"/>
          <p:nvPr/>
        </p:nvSpPr>
        <p:spPr>
          <a:xfrm>
            <a:off x="6023385" y="2125692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9B7842-B816-CBDC-99F0-0C255AACAC9E}"/>
              </a:ext>
            </a:extLst>
          </p:cNvPr>
          <p:cNvSpPr txBox="1"/>
          <p:nvPr/>
        </p:nvSpPr>
        <p:spPr>
          <a:xfrm>
            <a:off x="7136875" y="2122874"/>
            <a:ext cx="15956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D54E40-64B7-9CBF-AF12-8A07BDFF43BC}"/>
              </a:ext>
            </a:extLst>
          </p:cNvPr>
          <p:cNvSpPr txBox="1"/>
          <p:nvPr/>
        </p:nvSpPr>
        <p:spPr>
          <a:xfrm>
            <a:off x="6273015" y="2536314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8FE852-92C5-A604-A7FB-B3F3C92BF351}"/>
              </a:ext>
            </a:extLst>
          </p:cNvPr>
          <p:cNvSpPr txBox="1"/>
          <p:nvPr/>
        </p:nvSpPr>
        <p:spPr>
          <a:xfrm>
            <a:off x="6268840" y="2952370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51027C-7388-8DD1-3AE9-1A2064E542A1}"/>
              </a:ext>
            </a:extLst>
          </p:cNvPr>
          <p:cNvSpPr txBox="1"/>
          <p:nvPr/>
        </p:nvSpPr>
        <p:spPr>
          <a:xfrm>
            <a:off x="6264665" y="3368426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314755-E881-79B9-9E23-D77D0591E3B1}"/>
              </a:ext>
            </a:extLst>
          </p:cNvPr>
          <p:cNvSpPr txBox="1"/>
          <p:nvPr/>
        </p:nvSpPr>
        <p:spPr>
          <a:xfrm>
            <a:off x="6273190" y="3784482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248E7D-7EA2-B5F4-2949-CE77E6041963}"/>
              </a:ext>
            </a:extLst>
          </p:cNvPr>
          <p:cNvSpPr txBox="1"/>
          <p:nvPr/>
        </p:nvSpPr>
        <p:spPr>
          <a:xfrm>
            <a:off x="6989345" y="2546838"/>
            <a:ext cx="10787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2 3 5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AC3CD5-09AD-E3D3-C419-12AB040DF4F6}"/>
              </a:ext>
            </a:extLst>
          </p:cNvPr>
          <p:cNvSpPr txBox="1"/>
          <p:nvPr/>
        </p:nvSpPr>
        <p:spPr>
          <a:xfrm>
            <a:off x="7002045" y="2972348"/>
            <a:ext cx="10787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3 5 5 7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F1FDE0-50F8-4B37-6F63-CCA4ADDE830F}"/>
              </a:ext>
            </a:extLst>
          </p:cNvPr>
          <p:cNvSpPr txBox="1"/>
          <p:nvPr/>
        </p:nvSpPr>
        <p:spPr>
          <a:xfrm>
            <a:off x="7002045" y="3385158"/>
            <a:ext cx="10787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0 1 1 3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3A0594-B1EA-3F40-C7A8-0EE5E7DCDC11}"/>
              </a:ext>
            </a:extLst>
          </p:cNvPr>
          <p:cNvSpPr txBox="1"/>
          <p:nvPr/>
        </p:nvSpPr>
        <p:spPr>
          <a:xfrm>
            <a:off x="6989344" y="3797968"/>
            <a:ext cx="15989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1 2 3 3  4 7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ABB4E7-AF1E-EDF8-EE0D-5A19784A52E9}"/>
              </a:ext>
            </a:extLst>
          </p:cNvPr>
          <p:cNvSpPr txBox="1"/>
          <p:nvPr/>
        </p:nvSpPr>
        <p:spPr>
          <a:xfrm>
            <a:off x="1254281" y="4868036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DA8BD09-F4D3-8556-61BD-55860844E32B}"/>
              </a:ext>
            </a:extLst>
          </p:cNvPr>
          <p:cNvSpPr txBox="1"/>
          <p:nvPr/>
        </p:nvSpPr>
        <p:spPr>
          <a:xfrm>
            <a:off x="2367771" y="4865218"/>
            <a:ext cx="15956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18269D-8C2A-1BED-411D-2B4859576FA6}"/>
              </a:ext>
            </a:extLst>
          </p:cNvPr>
          <p:cNvSpPr txBox="1"/>
          <p:nvPr/>
        </p:nvSpPr>
        <p:spPr>
          <a:xfrm>
            <a:off x="1423652" y="5298113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9E01EF4-6B04-B6BD-368A-A69674873056}"/>
              </a:ext>
            </a:extLst>
          </p:cNvPr>
          <p:cNvSpPr txBox="1"/>
          <p:nvPr/>
        </p:nvSpPr>
        <p:spPr>
          <a:xfrm>
            <a:off x="1436352" y="5706331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F36617-F48C-8422-AF4B-99B62BFBD720}"/>
              </a:ext>
            </a:extLst>
          </p:cNvPr>
          <p:cNvSpPr txBox="1"/>
          <p:nvPr/>
        </p:nvSpPr>
        <p:spPr>
          <a:xfrm>
            <a:off x="2219375" y="5290727"/>
            <a:ext cx="15928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1 2 2 5  6 7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D041AFE-5FE2-8E8B-520F-C354477752BF}"/>
              </a:ext>
            </a:extLst>
          </p:cNvPr>
          <p:cNvSpPr txBox="1"/>
          <p:nvPr/>
        </p:nvSpPr>
        <p:spPr>
          <a:xfrm>
            <a:off x="2232075" y="5724524"/>
            <a:ext cx="15928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3 3 4 6 7 9</a:t>
            </a:r>
          </a:p>
        </p:txBody>
      </p:sp>
    </p:spTree>
    <p:extLst>
      <p:ext uri="{BB962C8B-B14F-4D97-AF65-F5344CB8AC3E}">
        <p14:creationId xmlns:p14="http://schemas.microsoft.com/office/powerpoint/2010/main" val="3781887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215013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On peut trouver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sur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deux manières.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K-39 pour plus de détails.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748737" y="2501900"/>
            <a:ext cx="5150636" cy="583558"/>
            <a:chOff x="5219700" y="2501900"/>
            <a:chExt cx="1899775" cy="583558"/>
          </a:xfrm>
        </p:grpSpPr>
        <p:sp>
          <p:nvSpPr>
            <p:cNvPr id="4" name="TextBox 3"/>
            <p:cNvSpPr txBox="1"/>
            <p:nvPr/>
          </p:nvSpPr>
          <p:spPr>
            <a:xfrm>
              <a:off x="5219700" y="2501900"/>
              <a:ext cx="1550725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plus élevée :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421374" y="2554543"/>
              <a:ext cx="698101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</a:pPr>
              <a:r>
                <a:rPr lang="fr-ca" sz="2500" b="0" i="0" u="none" baseline="0" dirty="0">
                  <a:solidFill>
                    <a:srgbClr val="666666"/>
                  </a:solidFill>
                  <a:latin typeface="Comic Sans MS"/>
                  <a:ea typeface="Comic Sans MS"/>
                  <a:cs typeface="Comic Sans MS"/>
                </a:rPr>
                <a:t>131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48738" y="3238500"/>
            <a:ext cx="4508554" cy="583558"/>
            <a:chOff x="4748738" y="3238500"/>
            <a:chExt cx="4508554" cy="583558"/>
          </a:xfrm>
        </p:grpSpPr>
        <p:sp>
          <p:nvSpPr>
            <p:cNvPr id="7" name="TextBox 6"/>
            <p:cNvSpPr txBox="1"/>
            <p:nvPr/>
          </p:nvSpPr>
          <p:spPr>
            <a:xfrm>
              <a:off x="4748738" y="3238500"/>
              <a:ext cx="4204297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plus petite :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508342" y="3291143"/>
              <a:ext cx="748950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</a:pPr>
              <a:r>
                <a:rPr lang="fr-ca" sz="2500" b="0" i="0" u="none" baseline="0" dirty="0">
                  <a:solidFill>
                    <a:srgbClr val="666666"/>
                  </a:solidFill>
                  <a:latin typeface="Comic Sans MS"/>
                  <a:ea typeface="Comic Sans MS"/>
                  <a:cs typeface="Comic Sans MS"/>
                </a:rPr>
                <a:t>100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48738" y="3975100"/>
            <a:ext cx="3673000" cy="554383"/>
            <a:chOff x="4748738" y="3975100"/>
            <a:chExt cx="3673000" cy="554383"/>
          </a:xfrm>
        </p:grpSpPr>
        <p:sp>
          <p:nvSpPr>
            <p:cNvPr id="10" name="TextBox 9"/>
            <p:cNvSpPr txBox="1"/>
            <p:nvPr/>
          </p:nvSpPr>
          <p:spPr>
            <a:xfrm>
              <a:off x="4748738" y="3975100"/>
              <a:ext cx="3341199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plage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 :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74740" y="4027743"/>
              <a:ext cx="2246998" cy="50174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</a:pPr>
              <a:r>
                <a:rPr lang="fr-ca" sz="2500" b="0" i="0" u="none" baseline="0" dirty="0">
                  <a:solidFill>
                    <a:srgbClr val="666666"/>
                  </a:solidFill>
                  <a:latin typeface="Comic Sans MS"/>
                  <a:ea typeface="Comic Sans MS"/>
                  <a:cs typeface="Comic Sans MS"/>
                </a:rPr>
                <a:t>131 </a:t>
              </a:r>
              <a:r>
                <a:rPr lang="fr-CA" sz="2500" b="0" i="0" u="none" baseline="0" dirty="0">
                  <a:solidFill>
                    <a:srgbClr val="666666"/>
                  </a:solidFill>
                  <a:latin typeface="Comic Sans MS"/>
                  <a:ea typeface="Comic Sans MS"/>
                  <a:cs typeface="Comic Sans MS"/>
                </a:rPr>
                <a:t>−</a:t>
              </a:r>
              <a:r>
                <a:rPr lang="fr-ca" sz="2500" b="0" i="0" u="none" baseline="0" dirty="0">
                  <a:solidFill>
                    <a:srgbClr val="666666"/>
                  </a:solidFill>
                  <a:latin typeface="Comic Sans MS"/>
                  <a:ea typeface="Comic Sans MS"/>
                  <a:cs typeface="Comic Sans MS"/>
                </a:rPr>
                <a:t> 100 = 31</a:t>
              </a:r>
            </a:p>
          </p:txBody>
        </p:sp>
      </p:grpSp>
      <p:pic>
        <p:nvPicPr>
          <p:cNvPr id="13" name="Picture 1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51658" y="2395220"/>
            <a:ext cx="2747344" cy="273773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4" name="TextBox 13"/>
          <p:cNvSpPr txBox="1"/>
          <p:nvPr/>
        </p:nvSpPr>
        <p:spPr>
          <a:xfrm>
            <a:off x="4748738" y="4711700"/>
            <a:ext cx="420429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BBC80D-FB3A-5588-9F32-2E77A72AEE7C}"/>
              </a:ext>
            </a:extLst>
          </p:cNvPr>
          <p:cNvSpPr txBox="1"/>
          <p:nvPr/>
        </p:nvSpPr>
        <p:spPr>
          <a:xfrm>
            <a:off x="1878037" y="2508641"/>
            <a:ext cx="10787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8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E06827-F478-993C-BFC0-BB38FA18D507}"/>
              </a:ext>
            </a:extLst>
          </p:cNvPr>
          <p:cNvSpPr txBox="1"/>
          <p:nvPr/>
        </p:nvSpPr>
        <p:spPr>
          <a:xfrm>
            <a:off x="3240905" y="2522448"/>
            <a:ext cx="18926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8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0F1DFA-8302-7E76-B6A4-B4D4F0B5E280}"/>
              </a:ext>
            </a:extLst>
          </p:cNvPr>
          <p:cNvSpPr txBox="1"/>
          <p:nvPr/>
        </p:nvSpPr>
        <p:spPr>
          <a:xfrm>
            <a:off x="2112817" y="3027756"/>
            <a:ext cx="10787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8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BFC6BC-B612-1C2D-D8E1-A040227A950C}"/>
              </a:ext>
            </a:extLst>
          </p:cNvPr>
          <p:cNvSpPr txBox="1"/>
          <p:nvPr/>
        </p:nvSpPr>
        <p:spPr>
          <a:xfrm>
            <a:off x="2114845" y="3530246"/>
            <a:ext cx="10787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8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2A719F-86A3-9CB3-53DA-4F4535091E54}"/>
              </a:ext>
            </a:extLst>
          </p:cNvPr>
          <p:cNvSpPr txBox="1"/>
          <p:nvPr/>
        </p:nvSpPr>
        <p:spPr>
          <a:xfrm>
            <a:off x="2095689" y="4031670"/>
            <a:ext cx="10787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8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C2BFD3-1A69-09DE-40C1-FFA9E67ED002}"/>
              </a:ext>
            </a:extLst>
          </p:cNvPr>
          <p:cNvSpPr txBox="1"/>
          <p:nvPr/>
        </p:nvSpPr>
        <p:spPr>
          <a:xfrm>
            <a:off x="2109783" y="4528989"/>
            <a:ext cx="10787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8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14DE29-3B01-8911-DCFE-5327DA89B1B9}"/>
              </a:ext>
            </a:extLst>
          </p:cNvPr>
          <p:cNvSpPr txBox="1"/>
          <p:nvPr/>
        </p:nvSpPr>
        <p:spPr>
          <a:xfrm>
            <a:off x="3044608" y="3048485"/>
            <a:ext cx="155072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0 1 4 5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22CE73-637D-C99F-40C1-E69568CCFAE1}"/>
              </a:ext>
            </a:extLst>
          </p:cNvPr>
          <p:cNvSpPr txBox="1"/>
          <p:nvPr/>
        </p:nvSpPr>
        <p:spPr>
          <a:xfrm>
            <a:off x="3062483" y="3546106"/>
            <a:ext cx="155072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2 6 8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C1713E-2F20-EE88-ABA3-4F46E38C5D66}"/>
              </a:ext>
            </a:extLst>
          </p:cNvPr>
          <p:cNvSpPr txBox="1"/>
          <p:nvPr/>
        </p:nvSpPr>
        <p:spPr>
          <a:xfrm>
            <a:off x="3080358" y="4043727"/>
            <a:ext cx="155072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4 6 9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B9E186-5D06-83B2-2E8D-13F497535533}"/>
              </a:ext>
            </a:extLst>
          </p:cNvPr>
          <p:cNvSpPr txBox="1"/>
          <p:nvPr/>
        </p:nvSpPr>
        <p:spPr>
          <a:xfrm>
            <a:off x="3064984" y="4557973"/>
            <a:ext cx="58235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70459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37B101F9-7731-EEC7-B180-B9A6F1841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08" y="4806828"/>
            <a:ext cx="2980952" cy="221904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9381582-D940-A9C4-B574-A8898BA36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087" y="2183504"/>
            <a:ext cx="3128482" cy="245735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56BB889-CEC6-6E01-499C-A533125B4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42" y="2191515"/>
            <a:ext cx="3128482" cy="24573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419100"/>
            <a:ext cx="956919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 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226617"/>
            <a:ext cx="5926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2226617"/>
            <a:ext cx="5922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4838700"/>
            <a:ext cx="5797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BACBB2-F098-0689-88DD-2FB35D9138DF}"/>
              </a:ext>
            </a:extLst>
          </p:cNvPr>
          <p:cNvSpPr txBox="1"/>
          <p:nvPr/>
        </p:nvSpPr>
        <p:spPr>
          <a:xfrm>
            <a:off x="1240827" y="2255200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4ADB1E-4146-9FB5-61A1-C87716C4FF8F}"/>
              </a:ext>
            </a:extLst>
          </p:cNvPr>
          <p:cNvSpPr txBox="1"/>
          <p:nvPr/>
        </p:nvSpPr>
        <p:spPr>
          <a:xfrm>
            <a:off x="2354317" y="2252382"/>
            <a:ext cx="12047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EA2BDB-2190-3C64-655F-C43E1884EDAD}"/>
              </a:ext>
            </a:extLst>
          </p:cNvPr>
          <p:cNvSpPr txBox="1"/>
          <p:nvPr/>
        </p:nvSpPr>
        <p:spPr>
          <a:xfrm>
            <a:off x="1482242" y="2679438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F4088B-7756-429B-CFDA-ACE47B5FEBF4}"/>
              </a:ext>
            </a:extLst>
          </p:cNvPr>
          <p:cNvSpPr txBox="1"/>
          <p:nvPr/>
        </p:nvSpPr>
        <p:spPr>
          <a:xfrm>
            <a:off x="1492552" y="3087051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3040D7-DD8B-79BA-4891-DB9F24D49AFD}"/>
              </a:ext>
            </a:extLst>
          </p:cNvPr>
          <p:cNvSpPr txBox="1"/>
          <p:nvPr/>
        </p:nvSpPr>
        <p:spPr>
          <a:xfrm>
            <a:off x="1486237" y="3511289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BC6470-AA28-240E-8B82-34BA1AA4DE30}"/>
              </a:ext>
            </a:extLst>
          </p:cNvPr>
          <p:cNvSpPr txBox="1"/>
          <p:nvPr/>
        </p:nvSpPr>
        <p:spPr>
          <a:xfrm>
            <a:off x="2197798" y="2685742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1A9FBD-9825-6ED8-A3A6-5FA863E2F208}"/>
              </a:ext>
            </a:extLst>
          </p:cNvPr>
          <p:cNvSpPr txBox="1"/>
          <p:nvPr/>
        </p:nvSpPr>
        <p:spPr>
          <a:xfrm>
            <a:off x="2206087" y="3095199"/>
            <a:ext cx="12684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0 0 6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3BF527-4207-34DF-FB40-6AE391819C40}"/>
              </a:ext>
            </a:extLst>
          </p:cNvPr>
          <p:cNvSpPr txBox="1"/>
          <p:nvPr/>
        </p:nvSpPr>
        <p:spPr>
          <a:xfrm>
            <a:off x="2214376" y="3504656"/>
            <a:ext cx="969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2 4 5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8A8D6E-4532-3839-6E60-9B2D6A52A2C9}"/>
              </a:ext>
            </a:extLst>
          </p:cNvPr>
          <p:cNvSpPr txBox="1"/>
          <p:nvPr/>
        </p:nvSpPr>
        <p:spPr>
          <a:xfrm>
            <a:off x="6029934" y="2251988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F07D92-B876-C408-BF75-CDDA3054C368}"/>
              </a:ext>
            </a:extLst>
          </p:cNvPr>
          <p:cNvSpPr txBox="1"/>
          <p:nvPr/>
        </p:nvSpPr>
        <p:spPr>
          <a:xfrm>
            <a:off x="7143424" y="2249170"/>
            <a:ext cx="12047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737A2B-B748-07B4-9B89-D54394C41BC7}"/>
              </a:ext>
            </a:extLst>
          </p:cNvPr>
          <p:cNvSpPr txBox="1"/>
          <p:nvPr/>
        </p:nvSpPr>
        <p:spPr>
          <a:xfrm>
            <a:off x="6252299" y="2676226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5E9BD3-228B-CC28-EB84-20A1445481AA}"/>
              </a:ext>
            </a:extLst>
          </p:cNvPr>
          <p:cNvSpPr txBox="1"/>
          <p:nvPr/>
        </p:nvSpPr>
        <p:spPr>
          <a:xfrm>
            <a:off x="6262609" y="3093364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8ECFA3-3BC1-5765-9B6E-6167225BBEF7}"/>
              </a:ext>
            </a:extLst>
          </p:cNvPr>
          <p:cNvSpPr txBox="1"/>
          <p:nvPr/>
        </p:nvSpPr>
        <p:spPr>
          <a:xfrm>
            <a:off x="6256294" y="3527127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C1977D-F504-2841-985D-C8BA1AC28E92}"/>
              </a:ext>
            </a:extLst>
          </p:cNvPr>
          <p:cNvSpPr txBox="1"/>
          <p:nvPr/>
        </p:nvSpPr>
        <p:spPr>
          <a:xfrm>
            <a:off x="6261824" y="3925212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B83F9D-7C2F-924E-370F-3BCB5AB0395C}"/>
              </a:ext>
            </a:extLst>
          </p:cNvPr>
          <p:cNvSpPr txBox="1"/>
          <p:nvPr/>
        </p:nvSpPr>
        <p:spPr>
          <a:xfrm>
            <a:off x="6973856" y="2676226"/>
            <a:ext cx="9883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2 3 5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B4F116-0FF5-0861-AC0A-2E5BDB5338D8}"/>
              </a:ext>
            </a:extLst>
          </p:cNvPr>
          <p:cNvSpPr txBox="1"/>
          <p:nvPr/>
        </p:nvSpPr>
        <p:spPr>
          <a:xfrm>
            <a:off x="6994332" y="3104546"/>
            <a:ext cx="9883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3 5 5 7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784A8A-DA5D-89C5-6B60-1802CB08A063}"/>
              </a:ext>
            </a:extLst>
          </p:cNvPr>
          <p:cNvSpPr txBox="1"/>
          <p:nvPr/>
        </p:nvSpPr>
        <p:spPr>
          <a:xfrm>
            <a:off x="6995757" y="3523341"/>
            <a:ext cx="1452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0 1 1 3 8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74D75C-569F-EBF4-FD22-B24C60C620C7}"/>
              </a:ext>
            </a:extLst>
          </p:cNvPr>
          <p:cNvSpPr txBox="1"/>
          <p:nvPr/>
        </p:nvSpPr>
        <p:spPr>
          <a:xfrm>
            <a:off x="6987657" y="3932611"/>
            <a:ext cx="1452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1 2 3 3 4 7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EA6CEAF-0F5C-5038-E158-1646D38BC14E}"/>
              </a:ext>
            </a:extLst>
          </p:cNvPr>
          <p:cNvSpPr txBox="1"/>
          <p:nvPr/>
        </p:nvSpPr>
        <p:spPr>
          <a:xfrm>
            <a:off x="1249602" y="4859103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EE0FCA-C412-B061-7FBE-F64A67B4F78D}"/>
              </a:ext>
            </a:extLst>
          </p:cNvPr>
          <p:cNvSpPr txBox="1"/>
          <p:nvPr/>
        </p:nvSpPr>
        <p:spPr>
          <a:xfrm>
            <a:off x="2363092" y="4856285"/>
            <a:ext cx="12047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59F813-47A8-B714-8219-5664BC8B8C9B}"/>
              </a:ext>
            </a:extLst>
          </p:cNvPr>
          <p:cNvSpPr txBox="1"/>
          <p:nvPr/>
        </p:nvSpPr>
        <p:spPr>
          <a:xfrm>
            <a:off x="1417271" y="5289590"/>
            <a:ext cx="510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29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1D6B06-5F54-4B7C-DBC5-824560BA1C20}"/>
              </a:ext>
            </a:extLst>
          </p:cNvPr>
          <p:cNvSpPr txBox="1"/>
          <p:nvPr/>
        </p:nvSpPr>
        <p:spPr>
          <a:xfrm>
            <a:off x="1424920" y="5704837"/>
            <a:ext cx="510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F607131-866C-4EAE-0F31-349B8FE7298C}"/>
              </a:ext>
            </a:extLst>
          </p:cNvPr>
          <p:cNvSpPr txBox="1"/>
          <p:nvPr/>
        </p:nvSpPr>
        <p:spPr>
          <a:xfrm>
            <a:off x="2205418" y="5289590"/>
            <a:ext cx="206940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1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1 2 2 5 6 7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82FE46A-B546-05E4-A385-EBF782732AFF}"/>
              </a:ext>
            </a:extLst>
          </p:cNvPr>
          <p:cNvSpPr txBox="1"/>
          <p:nvPr/>
        </p:nvSpPr>
        <p:spPr>
          <a:xfrm>
            <a:off x="2220658" y="5698733"/>
            <a:ext cx="206940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1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3 3 4 6 7 9</a:t>
            </a:r>
          </a:p>
        </p:txBody>
      </p:sp>
    </p:spTree>
    <p:extLst>
      <p:ext uri="{BB962C8B-B14F-4D97-AF65-F5344CB8AC3E}">
        <p14:creationId xmlns:p14="http://schemas.microsoft.com/office/powerpoint/2010/main" val="1638236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0" y="5257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8260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K-40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15899"/>
            <a:ext cx="86741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Voici un autre ensemble de températures prévues pour un voyage.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3500" y="2311400"/>
            <a:ext cx="214928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2311400"/>
            <a:ext cx="262886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3654199"/>
            <a:ext cx="907334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Aurez-vous besoin de plus de vêtements pour les jours chauds ou froids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95800" y="5753100"/>
            <a:ext cx="1259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9C80F8-5D30-7DEC-D5B7-C3E4D248BF0C}"/>
              </a:ext>
            </a:extLst>
          </p:cNvPr>
          <p:cNvSpPr txBox="1"/>
          <p:nvPr/>
        </p:nvSpPr>
        <p:spPr>
          <a:xfrm>
            <a:off x="1218670" y="865975"/>
            <a:ext cx="8182908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 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lun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     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mar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      mer       jeu      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ven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     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Arial"/>
                <a:ea typeface="Arial"/>
                <a:cs typeface="Arial"/>
              </a:rPr>
              <a:t>sam</a:t>
            </a:r>
            <a:endParaRPr lang="fr-ca" sz="2800" b="0" i="0" u="none" baseline="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r>
              <a:rPr lang="fr-CA" sz="28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15 °C	     20 °C    22 °C    30 °C   30 °C    30 °C</a:t>
            </a:r>
            <a:endParaRPr lang="fr-ca" sz="2800" b="0" i="0" u="none" baseline="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algn="l" rtl="0"/>
            <a:endParaRPr lang="fr-ca" sz="2800" b="0" i="0" u="none" baseline="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173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6919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17700"/>
            <a:ext cx="57142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 2  2  3  3  3  4  4  4  4  5  5  6 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670300"/>
            <a:ext cx="41380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 2  3  4  2  4  5  4  6  1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422900"/>
            <a:ext cx="53081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 31  35  36  38  36  39  36  45</a:t>
            </a:r>
          </a:p>
        </p:txBody>
      </p:sp>
    </p:spTree>
    <p:extLst>
      <p:ext uri="{BB962C8B-B14F-4D97-AF65-F5344CB8AC3E}">
        <p14:creationId xmlns:p14="http://schemas.microsoft.com/office/powerpoint/2010/main" val="1298466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4902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4191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 données peuvent avoir plus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4704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K-40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35480" y="1511300"/>
            <a:ext cx="62788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2   3   3   4   5   6   6   7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143500"/>
            <a:ext cx="90576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tous les nombres apparaissent exactement aussi souvent les uns que les autres, on dit qu'il n'y a </a:t>
            </a:r>
            <a:r>
              <a:rPr lang="fr-ca" sz="28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pas</a:t>
            </a:r>
            <a:r>
              <a:rPr lang="fr-ca" sz="2800" b="0" i="0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403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53934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56919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17700"/>
            <a:ext cx="57142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 2  2  3  3  3  4  4  4  5  5  6  6 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492500"/>
            <a:ext cx="45320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 2  4  6  3  4  6  1  4  6  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588000"/>
            <a:ext cx="7114094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29  30  31  34  34  35  35  36  36  37  38  40</a:t>
            </a:r>
          </a:p>
        </p:txBody>
      </p:sp>
    </p:spTree>
    <p:extLst>
      <p:ext uri="{BB962C8B-B14F-4D97-AF65-F5344CB8AC3E}">
        <p14:creationId xmlns:p14="http://schemas.microsoft.com/office/powerpoint/2010/main" val="394569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197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Peut-on trouver le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mode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à partir d’un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K-40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302000"/>
            <a:ext cx="7185209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Un nombre apparaît-il plus d'une fois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000" b="0" i="0" u="none" baseline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4461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227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ou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diagrammes à tiges et à feuilles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FFB20A-9B0E-27D0-15E1-9D0515819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08" y="4981852"/>
            <a:ext cx="2980952" cy="22190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40FC9BA-27F5-8573-2203-6CB0797D76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3849" y="2043430"/>
            <a:ext cx="2951351" cy="23288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F88EEB-5D43-B4B7-2A3E-C866E72F59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0207" y="2136823"/>
            <a:ext cx="2444039" cy="22190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EC9292-266A-0F07-3780-EDB2411DA3E1}"/>
              </a:ext>
            </a:extLst>
          </p:cNvPr>
          <p:cNvSpPr txBox="1"/>
          <p:nvPr/>
        </p:nvSpPr>
        <p:spPr>
          <a:xfrm>
            <a:off x="457200" y="2105424"/>
            <a:ext cx="5926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45775C-B54F-AB8B-7159-2B2DFA389FF2}"/>
              </a:ext>
            </a:extLst>
          </p:cNvPr>
          <p:cNvSpPr txBox="1"/>
          <p:nvPr/>
        </p:nvSpPr>
        <p:spPr>
          <a:xfrm>
            <a:off x="5219700" y="2105424"/>
            <a:ext cx="5922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121BD5-6272-5908-1665-EC69D46DA70C}"/>
              </a:ext>
            </a:extLst>
          </p:cNvPr>
          <p:cNvSpPr txBox="1"/>
          <p:nvPr/>
        </p:nvSpPr>
        <p:spPr>
          <a:xfrm>
            <a:off x="457200" y="5013724"/>
            <a:ext cx="5797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9552D2-5C2F-A519-8A0B-DC697A355D67}"/>
              </a:ext>
            </a:extLst>
          </p:cNvPr>
          <p:cNvSpPr txBox="1"/>
          <p:nvPr/>
        </p:nvSpPr>
        <p:spPr>
          <a:xfrm>
            <a:off x="1240827" y="2134007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A3DEC9-4BFC-DD5A-5270-724404815835}"/>
              </a:ext>
            </a:extLst>
          </p:cNvPr>
          <p:cNvSpPr txBox="1"/>
          <p:nvPr/>
        </p:nvSpPr>
        <p:spPr>
          <a:xfrm>
            <a:off x="1482242" y="2558245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294872-B939-88A6-404C-C10D68E1A03F}"/>
              </a:ext>
            </a:extLst>
          </p:cNvPr>
          <p:cNvSpPr txBox="1"/>
          <p:nvPr/>
        </p:nvSpPr>
        <p:spPr>
          <a:xfrm>
            <a:off x="1492552" y="2965858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39E093-84BD-E2C7-CEC1-5F2D95443B37}"/>
              </a:ext>
            </a:extLst>
          </p:cNvPr>
          <p:cNvSpPr txBox="1"/>
          <p:nvPr/>
        </p:nvSpPr>
        <p:spPr>
          <a:xfrm>
            <a:off x="2206087" y="2974006"/>
            <a:ext cx="12684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0 0 6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C3E5DA-543D-ACDC-3489-0378E612BE7C}"/>
              </a:ext>
            </a:extLst>
          </p:cNvPr>
          <p:cNvSpPr txBox="1"/>
          <p:nvPr/>
        </p:nvSpPr>
        <p:spPr>
          <a:xfrm>
            <a:off x="2214376" y="3383463"/>
            <a:ext cx="969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2 4 5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5B44CC-5448-C903-A480-1E8265EC1921}"/>
              </a:ext>
            </a:extLst>
          </p:cNvPr>
          <p:cNvSpPr txBox="1"/>
          <p:nvPr/>
        </p:nvSpPr>
        <p:spPr>
          <a:xfrm>
            <a:off x="6029934" y="2130795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485745-569C-4764-2E56-FB82559EDC22}"/>
              </a:ext>
            </a:extLst>
          </p:cNvPr>
          <p:cNvSpPr txBox="1"/>
          <p:nvPr/>
        </p:nvSpPr>
        <p:spPr>
          <a:xfrm>
            <a:off x="7143423" y="2127976"/>
            <a:ext cx="23233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D5A5A4-39A0-D931-F278-7C4968B0E3A2}"/>
              </a:ext>
            </a:extLst>
          </p:cNvPr>
          <p:cNvSpPr txBox="1"/>
          <p:nvPr/>
        </p:nvSpPr>
        <p:spPr>
          <a:xfrm>
            <a:off x="6252299" y="2555033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2C9C4E-3DB3-9CD5-C46F-752BA150B472}"/>
              </a:ext>
            </a:extLst>
          </p:cNvPr>
          <p:cNvSpPr txBox="1"/>
          <p:nvPr/>
        </p:nvSpPr>
        <p:spPr>
          <a:xfrm>
            <a:off x="6262609" y="2972171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1BE008-E0C0-A74A-8D6F-BBAF952E0211}"/>
              </a:ext>
            </a:extLst>
          </p:cNvPr>
          <p:cNvSpPr txBox="1"/>
          <p:nvPr/>
        </p:nvSpPr>
        <p:spPr>
          <a:xfrm>
            <a:off x="6261824" y="3804019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1511DA-AF39-9D5F-44D9-84873532AF40}"/>
              </a:ext>
            </a:extLst>
          </p:cNvPr>
          <p:cNvSpPr txBox="1"/>
          <p:nvPr/>
        </p:nvSpPr>
        <p:spPr>
          <a:xfrm>
            <a:off x="6973856" y="2555033"/>
            <a:ext cx="9883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2 3 5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BE3CE0-2870-A392-7291-04FD32350DD7}"/>
              </a:ext>
            </a:extLst>
          </p:cNvPr>
          <p:cNvSpPr txBox="1"/>
          <p:nvPr/>
        </p:nvSpPr>
        <p:spPr>
          <a:xfrm>
            <a:off x="6994332" y="2983353"/>
            <a:ext cx="9883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3 5 5 7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76CCEC-2E8D-5651-0090-A564DAC59AD4}"/>
              </a:ext>
            </a:extLst>
          </p:cNvPr>
          <p:cNvSpPr txBox="1"/>
          <p:nvPr/>
        </p:nvSpPr>
        <p:spPr>
          <a:xfrm>
            <a:off x="6995757" y="3402148"/>
            <a:ext cx="1452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0 1 1 3 8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2DCCA20-7C57-0B30-FD15-F59073232CCE}"/>
              </a:ext>
            </a:extLst>
          </p:cNvPr>
          <p:cNvSpPr txBox="1"/>
          <p:nvPr/>
        </p:nvSpPr>
        <p:spPr>
          <a:xfrm>
            <a:off x="6987657" y="3811418"/>
            <a:ext cx="1452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1 2 3 3 4 7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FEE4F5A-A115-8EE5-3357-BA5117933824}"/>
              </a:ext>
            </a:extLst>
          </p:cNvPr>
          <p:cNvSpPr txBox="1"/>
          <p:nvPr/>
        </p:nvSpPr>
        <p:spPr>
          <a:xfrm>
            <a:off x="1249602" y="5034127"/>
            <a:ext cx="1078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BB228C-2C81-5311-E011-29EE94C45B41}"/>
              </a:ext>
            </a:extLst>
          </p:cNvPr>
          <p:cNvSpPr txBox="1"/>
          <p:nvPr/>
        </p:nvSpPr>
        <p:spPr>
          <a:xfrm>
            <a:off x="2363091" y="5031308"/>
            <a:ext cx="23233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80355A-D8A8-D837-8E2A-DE1435A24755}"/>
              </a:ext>
            </a:extLst>
          </p:cNvPr>
          <p:cNvSpPr txBox="1"/>
          <p:nvPr/>
        </p:nvSpPr>
        <p:spPr>
          <a:xfrm>
            <a:off x="1424920" y="5879861"/>
            <a:ext cx="510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EFB885B-BDF3-8583-3350-2E06F3295A61}"/>
              </a:ext>
            </a:extLst>
          </p:cNvPr>
          <p:cNvSpPr txBox="1"/>
          <p:nvPr/>
        </p:nvSpPr>
        <p:spPr>
          <a:xfrm>
            <a:off x="2205418" y="5464614"/>
            <a:ext cx="206940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1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1 2 2 5 6 7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67C9BAF-AB5B-96A5-F3C2-FFB8823B037B}"/>
              </a:ext>
            </a:extLst>
          </p:cNvPr>
          <p:cNvSpPr txBox="1"/>
          <p:nvPr/>
        </p:nvSpPr>
        <p:spPr>
          <a:xfrm>
            <a:off x="2220658" y="5873757"/>
            <a:ext cx="206940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1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3 3 4 6 7 9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0C2490-E060-A0B7-CFE8-60E567C54401}"/>
              </a:ext>
            </a:extLst>
          </p:cNvPr>
          <p:cNvSpPr txBox="1"/>
          <p:nvPr/>
        </p:nvSpPr>
        <p:spPr>
          <a:xfrm>
            <a:off x="1477313" y="3383463"/>
            <a:ext cx="562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F895B2-C1BE-1AF3-347E-E89775A6F7A4}"/>
              </a:ext>
            </a:extLst>
          </p:cNvPr>
          <p:cNvSpPr txBox="1"/>
          <p:nvPr/>
        </p:nvSpPr>
        <p:spPr>
          <a:xfrm>
            <a:off x="2342237" y="2147419"/>
            <a:ext cx="23233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23F495F-837C-9A1F-9EB4-B279D9771411}"/>
              </a:ext>
            </a:extLst>
          </p:cNvPr>
          <p:cNvSpPr txBox="1"/>
          <p:nvPr/>
        </p:nvSpPr>
        <p:spPr>
          <a:xfrm>
            <a:off x="6261824" y="3391670"/>
            <a:ext cx="4092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89858FF-3EF0-40BE-1929-40B1FD9E7B33}"/>
              </a:ext>
            </a:extLst>
          </p:cNvPr>
          <p:cNvSpPr txBox="1"/>
          <p:nvPr/>
        </p:nvSpPr>
        <p:spPr>
          <a:xfrm>
            <a:off x="1427348" y="5461341"/>
            <a:ext cx="510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29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C9FBC20-A3F1-87C1-46C4-37C88AD77151}"/>
              </a:ext>
            </a:extLst>
          </p:cNvPr>
          <p:cNvSpPr txBox="1"/>
          <p:nvPr/>
        </p:nvSpPr>
        <p:spPr>
          <a:xfrm>
            <a:off x="2212402" y="2577860"/>
            <a:ext cx="12684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0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1 4</a:t>
            </a:r>
          </a:p>
        </p:txBody>
      </p:sp>
    </p:spTree>
    <p:extLst>
      <p:ext uri="{BB962C8B-B14F-4D97-AF65-F5344CB8AC3E}">
        <p14:creationId xmlns:p14="http://schemas.microsoft.com/office/powerpoint/2010/main" val="2979991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y rectangular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4E4D1611-9458-942D-7841-52290E140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83714"/>
            <a:ext cx="6245352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765481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les parties 1 à 5 du « Projet ».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Projet (p. K-46).</a:t>
            </a:r>
          </a:p>
        </p:txBody>
      </p:sp>
    </p:spTree>
    <p:extLst>
      <p:ext uri="{BB962C8B-B14F-4D97-AF65-F5344CB8AC3E}">
        <p14:creationId xmlns:p14="http://schemas.microsoft.com/office/powerpoint/2010/main" val="4287278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702800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Écris trois ensembles différents de données qui comportent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 9 et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 5.</a:t>
            </a:r>
          </a:p>
        </p:txBody>
      </p:sp>
    </p:spTree>
    <p:extLst>
      <p:ext uri="{BB962C8B-B14F-4D97-AF65-F5344CB8AC3E}">
        <p14:creationId xmlns:p14="http://schemas.microsoft.com/office/powerpoint/2010/main" val="4224491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029977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Écris un ensemble de données avec le même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la même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39846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95138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Écris un ensemble de données avec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différents.</a:t>
            </a:r>
          </a:p>
        </p:txBody>
      </p:sp>
    </p:spTree>
    <p:extLst>
      <p:ext uri="{BB962C8B-B14F-4D97-AF65-F5344CB8AC3E}">
        <p14:creationId xmlns:p14="http://schemas.microsoft.com/office/powerpoint/2010/main" val="1914118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899" y="419100"/>
            <a:ext cx="9548159" cy="31504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4.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médiane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sont deux types de moyennes, ou ce qui est habituel. Un autre type de moyenne est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moyenne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moyenne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est calculée en additionnant toutes les données, puis en les divisant par le nombre de points de données.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69899" y="3569514"/>
            <a:ext cx="9121140" cy="3590870"/>
            <a:chOff x="469900" y="3365500"/>
            <a:chExt cx="9121140" cy="3590870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3365500"/>
              <a:ext cx="23266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Exemple : 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32379" y="3365500"/>
              <a:ext cx="7012940" cy="23218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Pour trouver la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moyenne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des données </a:t>
              </a:r>
            </a:p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10  11  15  18  21, 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n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ous additionnons les cinq chiffres pour obtenir 10 + 11 + 15 + 18 + 21 = 75.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78100" y="5727700"/>
              <a:ext cx="7012940" cy="122867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Ensuite, nous divisons par 5 : 75 ÷ 5 = 15.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La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moyenne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des données est 15.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5728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8604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moyenne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médiane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 données.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244600"/>
            <a:ext cx="17745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 1  3 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244600"/>
            <a:ext cx="21681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 1  3  7 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2819400"/>
            <a:ext cx="2352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 1  3  7  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2819400"/>
            <a:ext cx="23662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 1  3  7  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4406900"/>
            <a:ext cx="29448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 2  4  6  14  29</a:t>
            </a:r>
          </a:p>
        </p:txBody>
      </p:sp>
    </p:spTree>
    <p:extLst>
      <p:ext uri="{BB962C8B-B14F-4D97-AF65-F5344CB8AC3E}">
        <p14:creationId xmlns:p14="http://schemas.microsoft.com/office/powerpoint/2010/main" val="2473237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15–16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513493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6418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 avez beaucoup appris sur la collecte et le classification des données.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Cependant, pour comprendre ce qui signifient les données, vous devez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analyser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670905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0" y="4965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203200"/>
            <a:ext cx="9070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Il est parfois utile de connaître les valeurs les plus élevées et les plus basses.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533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K-37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4180" y="800100"/>
            <a:ext cx="9070340" cy="2014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 semaine prochaine, les températures prévues (en °C) sont :</a:t>
            </a:r>
          </a:p>
          <a:p>
            <a:pPr algn="l" rtl="0">
              <a:lnSpc>
                <a:spcPct val="114000"/>
              </a:lnSpc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15   14   12   17   11   10   18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2970189"/>
            <a:ext cx="9534712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Avez-vous besoin de connaître toutes les températures pour décider si vous aurez besoin d’un pantalon ou un short la semaine prochaine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50080" y="5473700"/>
            <a:ext cx="12555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</a:p>
        </p:txBody>
      </p:sp>
    </p:spTree>
    <p:extLst>
      <p:ext uri="{BB962C8B-B14F-4D97-AF65-F5344CB8AC3E}">
        <p14:creationId xmlns:p14="http://schemas.microsoft.com/office/powerpoint/2010/main" val="228000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4762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446654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la valeur la plus élevée, la valeur la plus basse et 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plage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des données.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00300"/>
            <a:ext cx="315370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 5  9  13  17  11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2400300"/>
            <a:ext cx="413854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 26  93  15  88  11  32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199" y="4965700"/>
            <a:ext cx="687144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947  852  512  1046  431</a:t>
            </a:r>
          </a:p>
        </p:txBody>
      </p:sp>
    </p:spTree>
    <p:extLst>
      <p:ext uri="{BB962C8B-B14F-4D97-AF65-F5344CB8AC3E}">
        <p14:creationId xmlns:p14="http://schemas.microsoft.com/office/powerpoint/2010/main" val="325555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Parfois, on a besoin de trouver le nombre au milieu d’un ensemble de données.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K-38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3238500"/>
            <a:ext cx="8405159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est la température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812800"/>
            <a:ext cx="9311640" cy="2014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Voici une liste de températures pour une semaine de printemps :</a:t>
            </a:r>
          </a:p>
          <a:p>
            <a:pPr algn="l" rtl="0">
              <a:lnSpc>
                <a:spcPct val="114000"/>
              </a:lnSpc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10   11   12   14   15   17   18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981700"/>
            <a:ext cx="8699858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Avant de commencer, vérifiez que les nombres sont écrits dans l’ordre.</a:t>
            </a:r>
          </a:p>
        </p:txBody>
      </p:sp>
    </p:spTree>
    <p:extLst>
      <p:ext uri="{BB962C8B-B14F-4D97-AF65-F5344CB8AC3E}">
        <p14:creationId xmlns:p14="http://schemas.microsoft.com/office/powerpoint/2010/main" val="3820491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6919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Réécris les nombres dans l’ordre et trouve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522828"/>
            <a:ext cx="236575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 12  42  35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522828"/>
            <a:ext cx="354750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 46  98  27  29  15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267200"/>
            <a:ext cx="471709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 91  75  22  46  83  37  19</a:t>
            </a:r>
          </a:p>
        </p:txBody>
      </p:sp>
    </p:spTree>
    <p:extLst>
      <p:ext uri="{BB962C8B-B14F-4D97-AF65-F5344CB8AC3E}">
        <p14:creationId xmlns:p14="http://schemas.microsoft.com/office/powerpoint/2010/main" val="576889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180" y="419100"/>
            <a:ext cx="93116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Voici les températures prévues pour un voyage de six jours :</a:t>
            </a:r>
          </a:p>
          <a:p>
            <a:pPr algn="l" rtl="0">
              <a:lnSpc>
                <a:spcPct val="114000"/>
              </a:lnSpc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10   11   12   14   15   21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K-38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2908300"/>
            <a:ext cx="7894171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est la température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25947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046091" y="4138549"/>
            <a:ext cx="5113909" cy="3481451"/>
            <a:chOff x="5046091" y="4138549"/>
            <a:chExt cx="5113909" cy="348145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5046091" y="4138549"/>
              <a:ext cx="511390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046091" y="4138549"/>
              <a:ext cx="0" cy="34814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57200" y="419100"/>
            <a:ext cx="9433775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les nombres du milieu.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ensuite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503571"/>
            <a:ext cx="295680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 18  35  37  41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2503571"/>
            <a:ext cx="413854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 23  26  28  30  34  39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368800"/>
            <a:ext cx="294395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 72  80  90  93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368800"/>
            <a:ext cx="4138548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22  35  35  40</a:t>
            </a:r>
          </a:p>
        </p:txBody>
      </p:sp>
    </p:spTree>
    <p:extLst>
      <p:ext uri="{BB962C8B-B14F-4D97-AF65-F5344CB8AC3E}">
        <p14:creationId xmlns:p14="http://schemas.microsoft.com/office/powerpoint/2010/main" val="349226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509879-8A07-4938-844C-C05A879ED7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4FADC9-3D1A-4F79-B877-D31DE7629199}"/>
</file>

<file path=customXml/itemProps3.xml><?xml version="1.0" encoding="utf-8"?>
<ds:datastoreItem xmlns:ds="http://schemas.openxmlformats.org/officeDocument/2006/customXml" ds:itemID="{229A3D6F-ABFC-4FDA-9CA6-4863823FFA61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1203</Words>
  <Application>Microsoft Office PowerPoint</Application>
  <PresentationFormat>Custom</PresentationFormat>
  <Paragraphs>220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Comic Sans MS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</dc:creator>
  <cp:lastModifiedBy>Natalie Francis</cp:lastModifiedBy>
  <cp:revision>33</cp:revision>
  <dcterms:created xsi:type="dcterms:W3CDTF">2019-02-03T19:29:46Z</dcterms:created>
  <dcterms:modified xsi:type="dcterms:W3CDTF">2023-06-13T15:37:34Z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