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</p:sldIdLst>
  <p:sldSz cx="10160000" cy="7620000"/>
  <p:notesSz cx="6858000" cy="9144000"/>
  <p:embeddedFontLst>
    <p:embeddedFont>
      <p:font typeface="Century Gothic" panose="020B0502020202020204" pitchFamily="34" charset="0"/>
      <p:regular r:id="rId30"/>
      <p:bold r:id="rId31"/>
      <p:italic r:id="rId32"/>
      <p:boldItalic r:id="rId33"/>
    </p:embeddedFont>
    <p:embeddedFont>
      <p:font typeface="Euphemia" panose="020B0503040102020104" pitchFamily="34" charset="0"/>
      <p:regular r:id="rId3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AFA7B57-60CD-45A6-BB50-5688668D38CA}" v="3" dt="2023-06-08T18:58:06.0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90" y="45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6/11/relationships/changesInfo" Target="changesInfos/changesInfo1.xml"/><Relationship Id="rId21" Type="http://schemas.openxmlformats.org/officeDocument/2006/relationships/slide" Target="slides/slide17.xml"/><Relationship Id="rId34" Type="http://schemas.openxmlformats.org/officeDocument/2006/relationships/font" Target="fonts/font5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4.fntdata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3.fntdata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2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font" Target="fonts/font1.fntdata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e Francis" userId="e859cff9-ab28-4f1c-8072-00482c704e35" providerId="ADAL" clId="{5AFA7B57-60CD-45A6-BB50-5688668D38CA}"/>
    <pc:docChg chg="modSld">
      <pc:chgData name="Natalie Francis" userId="e859cff9-ab28-4f1c-8072-00482c704e35" providerId="ADAL" clId="{5AFA7B57-60CD-45A6-BB50-5688668D38CA}" dt="2023-06-08T18:58:06.030" v="44" actId="20577"/>
      <pc:docMkLst>
        <pc:docMk/>
      </pc:docMkLst>
      <pc:sldChg chg="modSp mod">
        <pc:chgData name="Natalie Francis" userId="e859cff9-ab28-4f1c-8072-00482c704e35" providerId="ADAL" clId="{5AFA7B57-60CD-45A6-BB50-5688668D38CA}" dt="2023-06-08T18:40:15.727" v="15" actId="20577"/>
        <pc:sldMkLst>
          <pc:docMk/>
          <pc:sldMk cId="3590631130" sldId="256"/>
        </pc:sldMkLst>
        <pc:spChg chg="mod">
          <ac:chgData name="Natalie Francis" userId="e859cff9-ab28-4f1c-8072-00482c704e35" providerId="ADAL" clId="{5AFA7B57-60CD-45A6-BB50-5688668D38CA}" dt="2023-06-08T18:40:15.727" v="15" actId="20577"/>
          <ac:spMkLst>
            <pc:docMk/>
            <pc:sldMk cId="3590631130" sldId="256"/>
            <ac:spMk id="4" creationId="{00000000-0000-0000-0000-000000000000}"/>
          </ac:spMkLst>
        </pc:spChg>
        <pc:spChg chg="mod">
          <ac:chgData name="Natalie Francis" userId="e859cff9-ab28-4f1c-8072-00482c704e35" providerId="ADAL" clId="{5AFA7B57-60CD-45A6-BB50-5688668D38CA}" dt="2023-06-08T18:37:51.431" v="12" actId="20577"/>
          <ac:spMkLst>
            <pc:docMk/>
            <pc:sldMk cId="3590631130" sldId="256"/>
            <ac:spMk id="5" creationId="{00000000-0000-0000-0000-000000000000}"/>
          </ac:spMkLst>
        </pc:spChg>
        <pc:spChg chg="mod">
          <ac:chgData name="Natalie Francis" userId="e859cff9-ab28-4f1c-8072-00482c704e35" providerId="ADAL" clId="{5AFA7B57-60CD-45A6-BB50-5688668D38CA}" dt="2023-06-08T18:37:47.433" v="3" actId="20577"/>
          <ac:spMkLst>
            <pc:docMk/>
            <pc:sldMk cId="3590631130" sldId="256"/>
            <ac:spMk id="6" creationId="{00000000-0000-0000-0000-000000000000}"/>
          </ac:spMkLst>
        </pc:spChg>
      </pc:sldChg>
      <pc:sldChg chg="modSp">
        <pc:chgData name="Natalie Francis" userId="e859cff9-ab28-4f1c-8072-00482c704e35" providerId="ADAL" clId="{5AFA7B57-60CD-45A6-BB50-5688668D38CA}" dt="2023-06-08T18:40:44.053" v="17" actId="20577"/>
        <pc:sldMkLst>
          <pc:docMk/>
          <pc:sldMk cId="28230650" sldId="258"/>
        </pc:sldMkLst>
        <pc:spChg chg="mod">
          <ac:chgData name="Natalie Francis" userId="e859cff9-ab28-4f1c-8072-00482c704e35" providerId="ADAL" clId="{5AFA7B57-60CD-45A6-BB50-5688668D38CA}" dt="2023-06-08T18:40:44.053" v="17" actId="20577"/>
          <ac:spMkLst>
            <pc:docMk/>
            <pc:sldMk cId="28230650" sldId="258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5AFA7B57-60CD-45A6-BB50-5688668D38CA}" dt="2023-06-08T18:40:55.328" v="22" actId="20577"/>
        <pc:sldMkLst>
          <pc:docMk/>
          <pc:sldMk cId="3143322582" sldId="259"/>
        </pc:sldMkLst>
        <pc:spChg chg="mod">
          <ac:chgData name="Natalie Francis" userId="e859cff9-ab28-4f1c-8072-00482c704e35" providerId="ADAL" clId="{5AFA7B57-60CD-45A6-BB50-5688668D38CA}" dt="2023-06-08T18:40:55.328" v="22" actId="20577"/>
          <ac:spMkLst>
            <pc:docMk/>
            <pc:sldMk cId="3143322582" sldId="259"/>
            <ac:spMk id="10" creationId="{00000000-0000-0000-0000-000000000000}"/>
          </ac:spMkLst>
        </pc:spChg>
      </pc:sldChg>
      <pc:sldChg chg="modSp mod">
        <pc:chgData name="Natalie Francis" userId="e859cff9-ab28-4f1c-8072-00482c704e35" providerId="ADAL" clId="{5AFA7B57-60CD-45A6-BB50-5688668D38CA}" dt="2023-06-08T18:41:37.803" v="27" actId="14100"/>
        <pc:sldMkLst>
          <pc:docMk/>
          <pc:sldMk cId="3790757640" sldId="262"/>
        </pc:sldMkLst>
        <pc:spChg chg="mod">
          <ac:chgData name="Natalie Francis" userId="e859cff9-ab28-4f1c-8072-00482c704e35" providerId="ADAL" clId="{5AFA7B57-60CD-45A6-BB50-5688668D38CA}" dt="2023-06-08T18:41:37.803" v="27" actId="14100"/>
          <ac:spMkLst>
            <pc:docMk/>
            <pc:sldMk cId="3790757640" sldId="262"/>
            <ac:spMk id="23" creationId="{00000000-0000-0000-0000-000000000000}"/>
          </ac:spMkLst>
        </pc:spChg>
      </pc:sldChg>
      <pc:sldChg chg="modSp mod">
        <pc:chgData name="Natalie Francis" userId="e859cff9-ab28-4f1c-8072-00482c704e35" providerId="ADAL" clId="{5AFA7B57-60CD-45A6-BB50-5688668D38CA}" dt="2023-06-08T18:45:23.693" v="28" actId="207"/>
        <pc:sldMkLst>
          <pc:docMk/>
          <pc:sldMk cId="993500037" sldId="267"/>
        </pc:sldMkLst>
        <pc:spChg chg="mod">
          <ac:chgData name="Natalie Francis" userId="e859cff9-ab28-4f1c-8072-00482c704e35" providerId="ADAL" clId="{5AFA7B57-60CD-45A6-BB50-5688668D38CA}" dt="2023-06-08T18:45:23.693" v="28" actId="207"/>
          <ac:spMkLst>
            <pc:docMk/>
            <pc:sldMk cId="993500037" sldId="267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5AFA7B57-60CD-45A6-BB50-5688668D38CA}" dt="2023-06-08T18:56:55.145" v="42" actId="6549"/>
        <pc:sldMkLst>
          <pc:docMk/>
          <pc:sldMk cId="615058720" sldId="270"/>
        </pc:sldMkLst>
        <pc:spChg chg="mod">
          <ac:chgData name="Natalie Francis" userId="e859cff9-ab28-4f1c-8072-00482c704e35" providerId="ADAL" clId="{5AFA7B57-60CD-45A6-BB50-5688668D38CA}" dt="2023-06-08T18:56:55.145" v="42" actId="6549"/>
          <ac:spMkLst>
            <pc:docMk/>
            <pc:sldMk cId="615058720" sldId="270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5AFA7B57-60CD-45A6-BB50-5688668D38CA}" dt="2023-06-08T18:46:23.514" v="29" actId="6549"/>
        <pc:sldMkLst>
          <pc:docMk/>
          <pc:sldMk cId="1556852199" sldId="272"/>
        </pc:sldMkLst>
        <pc:spChg chg="mod">
          <ac:chgData name="Natalie Francis" userId="e859cff9-ab28-4f1c-8072-00482c704e35" providerId="ADAL" clId="{5AFA7B57-60CD-45A6-BB50-5688668D38CA}" dt="2023-06-08T18:46:23.514" v="29" actId="6549"/>
          <ac:spMkLst>
            <pc:docMk/>
            <pc:sldMk cId="1556852199" sldId="272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5AFA7B57-60CD-45A6-BB50-5688668D38CA}" dt="2023-06-08T18:57:56.436" v="43" actId="207"/>
        <pc:sldMkLst>
          <pc:docMk/>
          <pc:sldMk cId="2471110326" sldId="273"/>
        </pc:sldMkLst>
        <pc:spChg chg="mod">
          <ac:chgData name="Natalie Francis" userId="e859cff9-ab28-4f1c-8072-00482c704e35" providerId="ADAL" clId="{5AFA7B57-60CD-45A6-BB50-5688668D38CA}" dt="2023-06-08T18:57:56.436" v="43" actId="207"/>
          <ac:spMkLst>
            <pc:docMk/>
            <pc:sldMk cId="2471110326" sldId="273"/>
            <ac:spMk id="2" creationId="{00000000-0000-0000-0000-000000000000}"/>
          </ac:spMkLst>
        </pc:spChg>
      </pc:sldChg>
      <pc:sldChg chg="modSp">
        <pc:chgData name="Natalie Francis" userId="e859cff9-ab28-4f1c-8072-00482c704e35" providerId="ADAL" clId="{5AFA7B57-60CD-45A6-BB50-5688668D38CA}" dt="2023-06-08T18:58:06.030" v="44" actId="20577"/>
        <pc:sldMkLst>
          <pc:docMk/>
          <pc:sldMk cId="4262145787" sldId="274"/>
        </pc:sldMkLst>
        <pc:spChg chg="mod">
          <ac:chgData name="Natalie Francis" userId="e859cff9-ab28-4f1c-8072-00482c704e35" providerId="ADAL" clId="{5AFA7B57-60CD-45A6-BB50-5688668D38CA}" dt="2023-06-08T18:58:06.030" v="44" actId="20577"/>
          <ac:spMkLst>
            <pc:docMk/>
            <pc:sldMk cId="4262145787" sldId="274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5AFA7B57-60CD-45A6-BB50-5688668D38CA}" dt="2023-06-08T18:47:19.353" v="30" actId="207"/>
        <pc:sldMkLst>
          <pc:docMk/>
          <pc:sldMk cId="3712502065" sldId="275"/>
        </pc:sldMkLst>
        <pc:spChg chg="mod">
          <ac:chgData name="Natalie Francis" userId="e859cff9-ab28-4f1c-8072-00482c704e35" providerId="ADAL" clId="{5AFA7B57-60CD-45A6-BB50-5688668D38CA}" dt="2023-06-08T18:47:19.353" v="30" actId="207"/>
          <ac:spMkLst>
            <pc:docMk/>
            <pc:sldMk cId="3712502065" sldId="275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5AFA7B57-60CD-45A6-BB50-5688668D38CA}" dt="2023-06-08T18:47:34.809" v="32" actId="14100"/>
        <pc:sldMkLst>
          <pc:docMk/>
          <pc:sldMk cId="1226009314" sldId="276"/>
        </pc:sldMkLst>
        <pc:spChg chg="mod">
          <ac:chgData name="Natalie Francis" userId="e859cff9-ab28-4f1c-8072-00482c704e35" providerId="ADAL" clId="{5AFA7B57-60CD-45A6-BB50-5688668D38CA}" dt="2023-06-08T18:47:34.809" v="32" actId="14100"/>
          <ac:spMkLst>
            <pc:docMk/>
            <pc:sldMk cId="1226009314" sldId="276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5AFA7B57-60CD-45A6-BB50-5688668D38CA}" dt="2023-06-08T18:49:45.314" v="41" actId="20577"/>
        <pc:sldMkLst>
          <pc:docMk/>
          <pc:sldMk cId="2938966039" sldId="280"/>
        </pc:sldMkLst>
        <pc:spChg chg="mod">
          <ac:chgData name="Natalie Francis" userId="e859cff9-ab28-4f1c-8072-00482c704e35" providerId="ADAL" clId="{5AFA7B57-60CD-45A6-BB50-5688668D38CA}" dt="2023-06-08T18:49:45.314" v="41" actId="20577"/>
          <ac:spMkLst>
            <pc:docMk/>
            <pc:sldMk cId="2938966039" sldId="280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4772-223A-412C-B116-6E0002630B65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C2874-1344-4AB3-A3C8-B43E5A756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322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4772-223A-412C-B116-6E0002630B65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C2874-1344-4AB3-A3C8-B43E5A756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792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4772-223A-412C-B116-6E0002630B65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C2874-1344-4AB3-A3C8-B43E5A756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615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4772-223A-412C-B116-6E0002630B65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C2874-1344-4AB3-A3C8-B43E5A756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75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4772-223A-412C-B116-6E0002630B65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C2874-1344-4AB3-A3C8-B43E5A756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760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4772-223A-412C-B116-6E0002630B65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C2874-1344-4AB3-A3C8-B43E5A756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666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4772-223A-412C-B116-6E0002630B65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C2874-1344-4AB3-A3C8-B43E5A756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43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4772-223A-412C-B116-6E0002630B65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C2874-1344-4AB3-A3C8-B43E5A756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647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4772-223A-412C-B116-6E0002630B65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C2874-1344-4AB3-A3C8-B43E5A756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82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4772-223A-412C-B116-6E0002630B65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C2874-1344-4AB3-A3C8-B43E5A756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257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4772-223A-412C-B116-6E0002630B65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C2874-1344-4AB3-A3C8-B43E5A756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367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54772-223A-412C-B116-6E0002630B65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C2874-1344-4AB3-A3C8-B43E5A756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132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0131"/>
            <a:ext cx="58318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AB : 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MB : obligatoire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Guide de l'enseignant 4.1 Unité 7 Logique numérale p. H-11–14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ouvelle édition française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92320" y="330200"/>
            <a:ext cx="537718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JUMP Math™     Droits d’auteur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LN4-33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94640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Division, addition, soustraction et multiplication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83040" cy="10992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  effectueront des équations de division, de multiplication, d’addition et de soustraction.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Cahier 4.1 p. 142</a:t>
            </a:r>
          </a:p>
        </p:txBody>
      </p:sp>
    </p:spTree>
    <p:extLst>
      <p:ext uri="{BB962C8B-B14F-4D97-AF65-F5344CB8AC3E}">
        <p14:creationId xmlns:p14="http://schemas.microsoft.com/office/powerpoint/2010/main" val="35906311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8685784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Chaque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équation de division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peut être réécrite comme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équation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d’addition.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930400" y="2324100"/>
            <a:ext cx="7212584" cy="1155058"/>
            <a:chOff x="1930400" y="2324100"/>
            <a:chExt cx="7212584" cy="1155058"/>
          </a:xfrm>
        </p:grpSpPr>
        <p:sp>
          <p:nvSpPr>
            <p:cNvPr id="3" name="TextBox 2"/>
            <p:cNvSpPr txBox="1"/>
            <p:nvPr/>
          </p:nvSpPr>
          <p:spPr>
            <a:xfrm>
              <a:off x="1930400" y="2895600"/>
              <a:ext cx="1811172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15 </a:t>
              </a:r>
              <a:r>
                <a:rPr lang="fr-ca" sz="2800" b="0" i="0" u="none" baseline="0">
                  <a:solidFill>
                    <a:srgbClr val="0000FF"/>
                  </a:solidFill>
                  <a:latin typeface="Century Gothic"/>
                  <a:ea typeface="Century Gothic"/>
                  <a:cs typeface="Century Gothic"/>
                </a:rPr>
                <a:t>÷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3 = 5</a:t>
              </a: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2861310" y="2527808"/>
              <a:ext cx="2736596" cy="258191"/>
              <a:chOff x="2861310" y="2527808"/>
              <a:chExt cx="2736596" cy="258191"/>
            </a:xfrm>
          </p:grpSpPr>
          <p:cxnSp>
            <p:nvCxnSpPr>
              <p:cNvPr id="4" name="Straight Connector 3"/>
              <p:cNvCxnSpPr/>
              <p:nvPr/>
            </p:nvCxnSpPr>
            <p:spPr>
              <a:xfrm>
                <a:off x="2861310" y="2527808"/>
                <a:ext cx="0" cy="258191"/>
              </a:xfrm>
              <a:prstGeom prst="line">
                <a:avLst/>
              </a:prstGeom>
              <a:ln w="38100" cap="flat" cmpd="sng" algn="ctr">
                <a:solidFill>
                  <a:srgbClr val="0093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Straight Connector 4"/>
              <p:cNvCxnSpPr/>
              <p:nvPr/>
            </p:nvCxnSpPr>
            <p:spPr>
              <a:xfrm>
                <a:off x="2861310" y="2527808"/>
                <a:ext cx="2736596" cy="0"/>
              </a:xfrm>
              <a:prstGeom prst="line">
                <a:avLst/>
              </a:prstGeom>
              <a:ln w="38100" cap="flat" cmpd="sng" algn="ctr">
                <a:solidFill>
                  <a:srgbClr val="0093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TextBox 6"/>
            <p:cNvSpPr txBox="1"/>
            <p:nvPr/>
          </p:nvSpPr>
          <p:spPr>
            <a:xfrm>
              <a:off x="5676900" y="2324100"/>
              <a:ext cx="3466084" cy="108824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400" b="0" i="1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Ajoutez ce nombre</a:t>
              </a:r>
            </a:p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400" b="0" i="1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autant de fois.</a:t>
              </a:r>
            </a:p>
          </p:txBody>
        </p:sp>
        <p:cxnSp>
          <p:nvCxnSpPr>
            <p:cNvPr id="8" name="Straight Connector 7"/>
            <p:cNvCxnSpPr/>
            <p:nvPr/>
          </p:nvCxnSpPr>
          <p:spPr>
            <a:xfrm flipH="1">
              <a:off x="3757803" y="3089656"/>
              <a:ext cx="1840103" cy="0"/>
            </a:xfrm>
            <a:prstGeom prst="line">
              <a:avLst/>
            </a:prstGeom>
            <a:ln w="381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457200" y="7010400"/>
            <a:ext cx="9593961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H-12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17296193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31800"/>
            <a:ext cx="99085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1. Dessine, puis écris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équation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d'addition 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pour l'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équation de division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4178300"/>
            <a:ext cx="2382241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15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÷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5 = 3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60800" y="4178300"/>
            <a:ext cx="238191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12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÷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2 = 6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40600" y="4178300"/>
            <a:ext cx="2270963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12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÷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6 = 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4500" y="5308600"/>
            <a:ext cx="2284501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10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÷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5 = 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73500" y="5308600"/>
            <a:ext cx="2370455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e) 10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÷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2 = 5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340600" y="5308600"/>
            <a:ext cx="195547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f) 6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÷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3 = 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4500" y="6426200"/>
            <a:ext cx="2083079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g) 6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÷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2 = 3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1943100" y="2349500"/>
            <a:ext cx="6855459" cy="1155058"/>
            <a:chOff x="1943100" y="2349500"/>
            <a:chExt cx="6855459" cy="1155058"/>
          </a:xfrm>
        </p:grpSpPr>
        <p:sp>
          <p:nvSpPr>
            <p:cNvPr id="10" name="TextBox 9"/>
            <p:cNvSpPr txBox="1"/>
            <p:nvPr/>
          </p:nvSpPr>
          <p:spPr>
            <a:xfrm>
              <a:off x="1943100" y="2921000"/>
              <a:ext cx="1811172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15 </a:t>
              </a:r>
              <a:r>
                <a:rPr lang="fr-ca" sz="2800" b="0" i="0" u="none" baseline="0">
                  <a:solidFill>
                    <a:srgbClr val="0000FF"/>
                  </a:solidFill>
                  <a:latin typeface="Century Gothic"/>
                  <a:ea typeface="Century Gothic"/>
                  <a:cs typeface="Century Gothic"/>
                </a:rPr>
                <a:t>÷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3 = 5</a:t>
              </a: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2871597" y="2548509"/>
              <a:ext cx="2736596" cy="258191"/>
              <a:chOff x="2871597" y="2548509"/>
              <a:chExt cx="2736596" cy="258191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2871597" y="2548509"/>
                <a:ext cx="0" cy="258191"/>
              </a:xfrm>
              <a:prstGeom prst="line">
                <a:avLst/>
              </a:prstGeom>
              <a:ln w="38100" cap="flat" cmpd="sng" algn="ctr">
                <a:solidFill>
                  <a:srgbClr val="0093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2871597" y="2548509"/>
                <a:ext cx="2736596" cy="0"/>
              </a:xfrm>
              <a:prstGeom prst="line">
                <a:avLst/>
              </a:prstGeom>
              <a:ln w="38100" cap="flat" cmpd="sng" algn="ctr">
                <a:solidFill>
                  <a:srgbClr val="0093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/>
            <p:cNvSpPr txBox="1"/>
            <p:nvPr/>
          </p:nvSpPr>
          <p:spPr>
            <a:xfrm>
              <a:off x="5689600" y="2349500"/>
              <a:ext cx="3108959" cy="108824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400" b="0" i="1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Ajoutez ce nombre</a:t>
              </a:r>
            </a:p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400" b="0" i="1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autant de fois.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flipH="1">
              <a:off x="3768090" y="3110357"/>
              <a:ext cx="1840103" cy="0"/>
            </a:xfrm>
            <a:prstGeom prst="line">
              <a:avLst/>
            </a:prstGeom>
            <a:ln w="381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642746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195590"/>
            <a:ext cx="9641840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2. Écris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équation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d'addition pour l'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équation de division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1231900"/>
            <a:ext cx="238224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12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÷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4 = 3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32400" y="1231900"/>
            <a:ext cx="228346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12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÷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3 = 4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2755900"/>
            <a:ext cx="22709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18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÷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6 = 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32400" y="2755900"/>
            <a:ext cx="228450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18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÷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3 = 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9900" y="4292600"/>
            <a:ext cx="227200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e) 18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÷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2 = 9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32400" y="4292600"/>
            <a:ext cx="215254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f) 18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÷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9 = 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9900" y="5829300"/>
            <a:ext cx="228015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g) 25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÷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5 = 5</a:t>
            </a:r>
          </a:p>
        </p:txBody>
      </p:sp>
    </p:spTree>
    <p:extLst>
      <p:ext uri="{BB962C8B-B14F-4D97-AF65-F5344CB8AC3E}">
        <p14:creationId xmlns:p14="http://schemas.microsoft.com/office/powerpoint/2010/main" val="9935000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149606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FF0000"/>
                </a:solidFill>
                <a:latin typeface="Century Gothic"/>
                <a:ea typeface="Century Gothic"/>
                <a:cs typeface="Century Gothic"/>
              </a:rPr>
              <a:t>Bonus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1231900"/>
            <a:ext cx="27503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h) 132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÷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43 = 3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19700" y="1231900"/>
            <a:ext cx="332486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i) 1 700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÷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425 = 4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3187700"/>
            <a:ext cx="231020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j) 90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÷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30 = 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9700" y="3187700"/>
            <a:ext cx="324358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k) 1 325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÷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265 = 5</a:t>
            </a:r>
          </a:p>
        </p:txBody>
      </p:sp>
    </p:spTree>
    <p:extLst>
      <p:ext uri="{BB962C8B-B14F-4D97-AF65-F5344CB8AC3E}">
        <p14:creationId xmlns:p14="http://schemas.microsoft.com/office/powerpoint/2010/main" val="12683809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358140"/>
            <a:ext cx="87147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1. Dessine, puis écris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équation de division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pour l'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équation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d’addition.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2362200"/>
            <a:ext cx="2913558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4 + 4 + 4 = 12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19700" y="2362200"/>
            <a:ext cx="4230573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2 + 2 + 2 + 2 + 2 = 10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4500" y="3632200"/>
            <a:ext cx="3608629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6 + 6 + 6 + 6 = 24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9700" y="3594100"/>
            <a:ext cx="2717191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3 + 3 + 3 = 9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4500" y="4914900"/>
            <a:ext cx="5339563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e) 3 + 3 + 3 + 3 + 3 + 3 + 3 = 21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4500" y="6197600"/>
            <a:ext cx="4610659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f) 5 + 5 + 5 + 5 + 5 + 5 = 30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42760" y="203200"/>
            <a:ext cx="3179445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Maintenant, faisons l’inverse.</a:t>
            </a:r>
          </a:p>
        </p:txBody>
      </p:sp>
    </p:spTree>
    <p:extLst>
      <p:ext uri="{BB962C8B-B14F-4D97-AF65-F5344CB8AC3E}">
        <p14:creationId xmlns:p14="http://schemas.microsoft.com/office/powerpoint/2010/main" val="39978111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287256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2. Écris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équation de division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pour l’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équation </a:t>
            </a:r>
            <a:r>
              <a:rPr lang="fr-ca" sz="2800" b="0" i="0" u="none" baseline="0" dirty="0">
                <a:latin typeface="Century Gothic"/>
                <a:ea typeface="Century Gothic"/>
                <a:cs typeface="Century Gothic"/>
              </a:rPr>
              <a:t>d’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addition.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5854700"/>
            <a:ext cx="778987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2 + 2 + 2 + 2 + 2 + 2 + 2 + 2 + 2 + 2 + 2 = 22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618270"/>
            <a:ext cx="521629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17 + 17 + 17 + 17 + 17 = 85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3026180"/>
            <a:ext cx="350443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21 + 21 + 21 = 63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4434090"/>
            <a:ext cx="528383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101 + 101 + 101 + 101 = 404</a:t>
            </a:r>
          </a:p>
        </p:txBody>
      </p:sp>
    </p:spTree>
    <p:extLst>
      <p:ext uri="{BB962C8B-B14F-4D97-AF65-F5344CB8AC3E}">
        <p14:creationId xmlns:p14="http://schemas.microsoft.com/office/powerpoint/2010/main" val="6150587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79273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N’oublie pas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Ajouter le même nombre plusieurs fois donne un énoncé de multiplication.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587500" y="2933700"/>
            <a:ext cx="6174893" cy="583558"/>
            <a:chOff x="1587500" y="2933700"/>
            <a:chExt cx="6174893" cy="583558"/>
          </a:xfrm>
        </p:grpSpPr>
        <p:sp>
          <p:nvSpPr>
            <p:cNvPr id="3" name="TextBox 2"/>
            <p:cNvSpPr txBox="1"/>
            <p:nvPr/>
          </p:nvSpPr>
          <p:spPr>
            <a:xfrm>
              <a:off x="1587500" y="2933700"/>
              <a:ext cx="3247288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3 + 3 + 3 + 3 = 12  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930900" y="2933700"/>
              <a:ext cx="1831493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4 × 3 = 12</a:t>
              </a:r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4762500" y="3207639"/>
              <a:ext cx="927100" cy="0"/>
            </a:xfrm>
            <a:prstGeom prst="line">
              <a:avLst/>
            </a:prstGeom>
            <a:ln w="381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226873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3624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Transforme l’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équation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d’addition en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équation </a:t>
            </a:r>
            <a:r>
              <a:rPr lang="fr-ca" sz="2800" b="0" i="0" u="none" baseline="0" dirty="0">
                <a:latin typeface="Century Gothic"/>
                <a:ea typeface="Century Gothic"/>
                <a:cs typeface="Century Gothic"/>
              </a:rPr>
              <a:t>de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multiplication.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4500" y="2226080"/>
            <a:ext cx="2814955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2 + 2 + 2 = 6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4500" y="3404495"/>
            <a:ext cx="4132123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3 + 3 + 3 + 3 + 3 = 15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4500" y="4711700"/>
            <a:ext cx="62382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4 + 4 + 4 + 4 + 4 + 4 = 24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4500" y="6324600"/>
            <a:ext cx="332486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FF0000"/>
                </a:solidFill>
                <a:latin typeface="Century Gothic"/>
                <a:ea typeface="Century Gothic"/>
                <a:cs typeface="Century Gothic"/>
              </a:rPr>
              <a:t>Bonus :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7 = 7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6108700"/>
            <a:ext cx="10160000" cy="25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6852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8968740" cy="171989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Écris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équation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d’addition et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équation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 multiplication à partir de l’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équation de division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2400300"/>
            <a:ext cx="228379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20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÷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4 = 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4076700"/>
            <a:ext cx="228346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18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÷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6 = 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5765800"/>
            <a:ext cx="2270963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16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÷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8 = 2</a:t>
            </a:r>
          </a:p>
        </p:txBody>
      </p:sp>
    </p:spTree>
    <p:extLst>
      <p:ext uri="{BB962C8B-B14F-4D97-AF65-F5344CB8AC3E}">
        <p14:creationId xmlns:p14="http://schemas.microsoft.com/office/powerpoint/2010/main" val="24711103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605772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Dessine une image pour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l’équation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 multiplication et écris une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équation de division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à partir de l’image.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6426200"/>
            <a:ext cx="9298940" cy="7632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Vous divisez le total par le nombre dans chaque groupe. </a:t>
            </a:r>
            <a:b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Cela vous donne le nombre de groupes.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2438400"/>
            <a:ext cx="230411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2 × 5 = 10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32400" y="2438400"/>
            <a:ext cx="230378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2 × 8 = 16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318000"/>
            <a:ext cx="2291258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8 × 2 = 16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621792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2145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98112" y="2032000"/>
            <a:ext cx="5563776" cy="23749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82600" y="70231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H-11 pour plus de détails.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C0D529-6B22-DC51-467B-B63D408EAEA5}"/>
              </a:ext>
            </a:extLst>
          </p:cNvPr>
          <p:cNvSpPr txBox="1"/>
          <p:nvPr/>
        </p:nvSpPr>
        <p:spPr>
          <a:xfrm>
            <a:off x="4106489" y="3175461"/>
            <a:ext cx="35744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r-ca" sz="2400" b="1" i="0" u="none" baseline="0" dirty="0">
                <a:latin typeface="Euphemia" panose="020B0503040102020104" pitchFamily="34" charset="0"/>
                <a:ea typeface="Euphemia" panose="020B0503040102020104" pitchFamily="34" charset="0"/>
                <a:cs typeface="Euphemia" panose="020B0503040102020104" pitchFamily="34" charset="0"/>
              </a:rPr>
              <a:t>Minute de calcul mental</a:t>
            </a:r>
            <a:endParaRPr lang="fr-ca" sz="2400" b="1" dirty="0">
              <a:latin typeface="Euphemia" panose="020B05030401020201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4469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452483" cy="171989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Écris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équation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de division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, sans dessiner au préalable, pour l’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équation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 multiplication.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400300"/>
            <a:ext cx="230411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4 × 6 = 24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19700" y="2400300"/>
            <a:ext cx="2402231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3 × 9 = 27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711700"/>
            <a:ext cx="2291258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6 × 7 = 42</a:t>
            </a:r>
          </a:p>
        </p:txBody>
      </p:sp>
    </p:spTree>
    <p:extLst>
      <p:ext uri="{BB962C8B-B14F-4D97-AF65-F5344CB8AC3E}">
        <p14:creationId xmlns:p14="http://schemas.microsoft.com/office/powerpoint/2010/main" val="37125020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1" y="419100"/>
            <a:ext cx="8768442" cy="21696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Imaginez que vous avez un pot rempli de pièces de 25 cents.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Comment pouvez-vous savoir combien d’argent il y a dans le pot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5422900"/>
            <a:ext cx="7264400" cy="41235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Il y a 4 pièces de 25 cents dans un dollar.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997700"/>
            <a:ext cx="5806440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H-14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12260093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400540" cy="11872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Imaginons qu’il y a 8 pièces de 25 cents dans le pot. 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Quelle serait la phrase de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division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670300"/>
            <a:ext cx="735584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Donc il y a ___ dollars dans le pot.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660900"/>
            <a:ext cx="895096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Je peux aussi écrire une phrase de soustraction 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7010400"/>
            <a:ext cx="5177790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H-14 pour plus de détails.</a:t>
            </a: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0" y="4320540"/>
            <a:ext cx="10073640" cy="228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5592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400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Répétez avec 24 pièces de 25 cents.</a:t>
            </a:r>
          </a:p>
        </p:txBody>
      </p:sp>
    </p:spTree>
    <p:extLst>
      <p:ext uri="{BB962C8B-B14F-4D97-AF65-F5344CB8AC3E}">
        <p14:creationId xmlns:p14="http://schemas.microsoft.com/office/powerpoint/2010/main" val="40064357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420860" cy="167674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Écris une phrase de soustraction répétée pour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division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2400300"/>
            <a:ext cx="228379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20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÷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4 = 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4064000"/>
            <a:ext cx="228346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32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÷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4 = 8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5727700"/>
            <a:ext cx="2270963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42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÷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6 = 7</a:t>
            </a:r>
          </a:p>
        </p:txBody>
      </p:sp>
    </p:spTree>
    <p:extLst>
      <p:ext uri="{BB962C8B-B14F-4D97-AF65-F5344CB8AC3E}">
        <p14:creationId xmlns:p14="http://schemas.microsoft.com/office/powerpoint/2010/main" val="20627703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Cahier 4.1 p. 142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ouvelle 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2938966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215900"/>
            <a:ext cx="9065260" cy="41235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N’oubliez pas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Il y a deux manières de partager, et donc de répartir.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1016000"/>
            <a:ext cx="9715500" cy="281307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On peut...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répartir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des objets dans des groupes de grandeur donnée, ou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répartir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des objets dans un nombre donné de groupes.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4025900"/>
            <a:ext cx="9187180" cy="156600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Nous allons utiliser la première manière — lorsque nous connaissons le nombre dans chaque groupe — pour lier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division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, l’addition et la multiplication.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0" y="3907302"/>
            <a:ext cx="10160000" cy="151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30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3352800"/>
            <a:ext cx="418084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H-11 pour plus de détails.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241800" y="5321300"/>
            <a:ext cx="2162175" cy="1357598"/>
            <a:chOff x="4241800" y="5321300"/>
            <a:chExt cx="2162175" cy="1357598"/>
          </a:xfrm>
        </p:grpSpPr>
        <p:sp>
          <p:nvSpPr>
            <p:cNvPr id="3" name="TextBox 2"/>
            <p:cNvSpPr txBox="1"/>
            <p:nvPr/>
          </p:nvSpPr>
          <p:spPr>
            <a:xfrm>
              <a:off x="4241800" y="5321300"/>
              <a:ext cx="1811172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15 </a:t>
              </a:r>
              <a:r>
                <a:rPr lang="fr-ca" sz="2800" b="0" i="0" u="none" baseline="0">
                  <a:solidFill>
                    <a:srgbClr val="0000FF"/>
                  </a:solidFill>
                  <a:latin typeface="Century Gothic"/>
                  <a:ea typeface="Century Gothic"/>
                  <a:cs typeface="Century Gothic"/>
                </a:rPr>
                <a:t>÷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3 = 5</a:t>
              </a:r>
            </a:p>
          </p:txBody>
        </p:sp>
        <p:cxnSp>
          <p:nvCxnSpPr>
            <p:cNvPr id="4" name="Straight Connector 3"/>
            <p:cNvCxnSpPr/>
            <p:nvPr/>
          </p:nvCxnSpPr>
          <p:spPr>
            <a:xfrm flipV="1">
              <a:off x="5777611" y="5844413"/>
              <a:ext cx="0" cy="284607"/>
            </a:xfrm>
            <a:prstGeom prst="line">
              <a:avLst/>
            </a:prstGeom>
            <a:ln w="381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>
              <a:off x="5148580" y="6235700"/>
              <a:ext cx="1255395" cy="44319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000" b="0" i="0" u="none" baseline="0">
                  <a:solidFill>
                    <a:srgbClr val="0000FF"/>
                  </a:solidFill>
                  <a:latin typeface="Century Gothic"/>
                  <a:ea typeface="Century Gothic"/>
                  <a:cs typeface="Century Gothic"/>
                </a:rPr>
                <a:t>quotient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44500" y="419100"/>
            <a:ext cx="9232392" cy="1228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Répartissez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vos 15 pions en ensembles de 3.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Combien d’ensembles avez-vous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4500" y="4025900"/>
            <a:ext cx="8110220" cy="542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Comment lire cette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équation de division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0" y="3778512"/>
            <a:ext cx="10160000" cy="302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3322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324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Dessinez 12 points dans une rangée pour résoudre...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60500" y="4673600"/>
            <a:ext cx="161409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12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÷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6 =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60500" y="1485900"/>
            <a:ext cx="151564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12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÷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2 =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60500" y="2552700"/>
            <a:ext cx="161409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12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÷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3 =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60500" y="3606800"/>
            <a:ext cx="161409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12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÷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4 =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7010400"/>
            <a:ext cx="521081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H-11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1069125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9085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1. Dessine l'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équation de division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1917700"/>
            <a:ext cx="23774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6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÷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3 = 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32400" y="1917700"/>
            <a:ext cx="33299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12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÷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3 = 4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3797300"/>
            <a:ext cx="2073885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9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÷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3 = 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32400" y="3797300"/>
            <a:ext cx="2087423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8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÷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2 = 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4500" y="5676900"/>
            <a:ext cx="2074926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e) 8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÷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4 = 2</a:t>
            </a:r>
          </a:p>
        </p:txBody>
      </p:sp>
    </p:spTree>
    <p:extLst>
      <p:ext uri="{BB962C8B-B14F-4D97-AF65-F5344CB8AC3E}">
        <p14:creationId xmlns:p14="http://schemas.microsoft.com/office/powerpoint/2010/main" val="3552785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57200" y="1236472"/>
            <a:ext cx="1656842" cy="1117600"/>
            <a:chOff x="457200" y="1236472"/>
            <a:chExt cx="1656842" cy="1117600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5642" y="1236472"/>
              <a:ext cx="1168400" cy="11176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457200" y="12446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a)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530600" y="1185672"/>
            <a:ext cx="1387856" cy="1155700"/>
            <a:chOff x="3530600" y="1185672"/>
            <a:chExt cx="1387856" cy="1155700"/>
          </a:xfrm>
        </p:grpSpPr>
        <p:pic>
          <p:nvPicPr>
            <p:cNvPr id="5" name="Picture 4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9456" y="1185672"/>
              <a:ext cx="889000" cy="11557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TextBox 5"/>
            <p:cNvSpPr txBox="1"/>
            <p:nvPr/>
          </p:nvSpPr>
          <p:spPr>
            <a:xfrm>
              <a:off x="3530600" y="1244600"/>
              <a:ext cx="59227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b)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604000" y="1122172"/>
            <a:ext cx="1605915" cy="1219200"/>
            <a:chOff x="6604000" y="1122172"/>
            <a:chExt cx="1605915" cy="1219200"/>
          </a:xfrm>
        </p:grpSpPr>
        <p:pic>
          <p:nvPicPr>
            <p:cNvPr id="8" name="Picture 7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66915" y="1122172"/>
              <a:ext cx="1143000" cy="12192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9" name="TextBox 8"/>
            <p:cNvSpPr txBox="1"/>
            <p:nvPr/>
          </p:nvSpPr>
          <p:spPr>
            <a:xfrm>
              <a:off x="6604000" y="1244600"/>
              <a:ext cx="57978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c)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57200" y="3256915"/>
            <a:ext cx="3465830" cy="1098042"/>
            <a:chOff x="457200" y="3256915"/>
            <a:chExt cx="3465830" cy="1098042"/>
          </a:xfrm>
        </p:grpSpPr>
        <p:pic>
          <p:nvPicPr>
            <p:cNvPr id="11" name="Picture 10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5200" y="3256915"/>
              <a:ext cx="2957830" cy="10980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2" name="TextBox 11"/>
            <p:cNvSpPr txBox="1"/>
            <p:nvPr/>
          </p:nvSpPr>
          <p:spPr>
            <a:xfrm>
              <a:off x="457200" y="3390900"/>
              <a:ext cx="5933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d)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219700" y="3341497"/>
            <a:ext cx="3589655" cy="1075563"/>
            <a:chOff x="5219700" y="3341497"/>
            <a:chExt cx="3589655" cy="1075563"/>
          </a:xfrm>
        </p:grpSpPr>
        <p:pic>
          <p:nvPicPr>
            <p:cNvPr id="14" name="Picture 13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8208" y="3341497"/>
              <a:ext cx="3081147" cy="107556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5" name="TextBox 14"/>
            <p:cNvSpPr txBox="1"/>
            <p:nvPr/>
          </p:nvSpPr>
          <p:spPr>
            <a:xfrm>
              <a:off x="5219700" y="3390900"/>
              <a:ext cx="58082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e)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57200" y="5473700"/>
            <a:ext cx="3710051" cy="939800"/>
            <a:chOff x="457200" y="5473700"/>
            <a:chExt cx="3710051" cy="939800"/>
          </a:xfrm>
        </p:grpSpPr>
        <p:pic>
          <p:nvPicPr>
            <p:cNvPr id="17" name="Picture 16"/>
            <p:cNvPicPr>
              <a:picLocks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6351" y="5473700"/>
              <a:ext cx="3390900" cy="9398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8" name="TextBox 17"/>
            <p:cNvSpPr txBox="1"/>
            <p:nvPr/>
          </p:nvSpPr>
          <p:spPr>
            <a:xfrm>
              <a:off x="457200" y="5638800"/>
              <a:ext cx="4613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f)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219700" y="5534025"/>
            <a:ext cx="3369945" cy="971550"/>
            <a:chOff x="5219700" y="5534025"/>
            <a:chExt cx="3369945" cy="971550"/>
          </a:xfrm>
        </p:grpSpPr>
        <p:pic>
          <p:nvPicPr>
            <p:cNvPr id="20" name="Picture 19"/>
            <p:cNvPicPr>
              <a:picLocks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15508" y="5534025"/>
              <a:ext cx="2874137" cy="97155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21" name="TextBox 20"/>
            <p:cNvSpPr txBox="1"/>
            <p:nvPr/>
          </p:nvSpPr>
          <p:spPr>
            <a:xfrm>
              <a:off x="5219700" y="5638800"/>
              <a:ext cx="58897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g)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457200" y="419100"/>
            <a:ext cx="892240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2. Écris l'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équation de division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pour l’image. </a:t>
            </a:r>
          </a:p>
        </p:txBody>
      </p:sp>
    </p:spTree>
    <p:extLst>
      <p:ext uri="{BB962C8B-B14F-4D97-AF65-F5344CB8AC3E}">
        <p14:creationId xmlns:p14="http://schemas.microsoft.com/office/powerpoint/2010/main" val="37907576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57200" y="550672"/>
            <a:ext cx="3563366" cy="776351"/>
            <a:chOff x="457200" y="550672"/>
            <a:chExt cx="3563366" cy="776351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0595" y="550672"/>
              <a:ext cx="3069971" cy="77635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457200" y="596900"/>
              <a:ext cx="56657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h)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232400" y="441071"/>
            <a:ext cx="3514852" cy="1035050"/>
            <a:chOff x="5232400" y="441071"/>
            <a:chExt cx="3514852" cy="1035050"/>
          </a:xfrm>
        </p:grpSpPr>
        <p:pic>
          <p:nvPicPr>
            <p:cNvPr id="5" name="Picture 4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65470" y="441071"/>
              <a:ext cx="3081782" cy="103505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TextBox 5"/>
            <p:cNvSpPr txBox="1"/>
            <p:nvPr/>
          </p:nvSpPr>
          <p:spPr>
            <a:xfrm>
              <a:off x="5232400" y="596900"/>
              <a:ext cx="42090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i)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57200" y="2801239"/>
            <a:ext cx="2867533" cy="1211580"/>
            <a:chOff x="457200" y="2801239"/>
            <a:chExt cx="2867533" cy="1211580"/>
          </a:xfrm>
        </p:grpSpPr>
        <p:pic>
          <p:nvPicPr>
            <p:cNvPr id="8" name="Picture 7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5195" y="2801239"/>
              <a:ext cx="2399538" cy="121158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9" name="TextBox 8"/>
            <p:cNvSpPr txBox="1"/>
            <p:nvPr/>
          </p:nvSpPr>
          <p:spPr>
            <a:xfrm>
              <a:off x="457200" y="2921000"/>
              <a:ext cx="42194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j)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57200" y="5204587"/>
            <a:ext cx="6434454" cy="882142"/>
            <a:chOff x="457200" y="5204587"/>
            <a:chExt cx="6434454" cy="882142"/>
          </a:xfrm>
        </p:grpSpPr>
        <p:pic>
          <p:nvPicPr>
            <p:cNvPr id="11" name="Picture 10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3295" y="5204587"/>
              <a:ext cx="5928359" cy="8821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2" name="TextBox 11"/>
            <p:cNvSpPr txBox="1"/>
            <p:nvPr/>
          </p:nvSpPr>
          <p:spPr>
            <a:xfrm>
              <a:off x="457200" y="5295900"/>
              <a:ext cx="52819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k)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701400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16400" y="1409700"/>
            <a:ext cx="181117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15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÷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3 = 5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7010400"/>
            <a:ext cx="874941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H-12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1800" y="406400"/>
            <a:ext cx="936244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15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divisés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en ensembles de 3 est égal à 5 ensembles :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3187700"/>
            <a:ext cx="934974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Pouvez-vous réécrire cela en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équation d’addition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pic>
        <p:nvPicPr>
          <p:cNvPr id="6" name="Picture 5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0833" y="4031615"/>
            <a:ext cx="5905500" cy="99225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442869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6" ma:contentTypeDescription="Create a new document." ma:contentTypeScope="" ma:versionID="622045f499279ce08b298b3a3c21d475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82601b49f815b51b45fbf618f1e19f0c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AAA63D8-4837-4714-9389-CA960F128814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2.xml><?xml version="1.0" encoding="utf-8"?>
<ds:datastoreItem xmlns:ds="http://schemas.openxmlformats.org/officeDocument/2006/customXml" ds:itemID="{E34FE873-A146-493F-B8C7-A953E3E70D8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6B4EA14-5430-43CB-A2FE-85991D7AD6BB}"/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1063</Words>
  <Application>Microsoft Office PowerPoint</Application>
  <PresentationFormat>Custom</PresentationFormat>
  <Paragraphs>139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Euphemia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STANDARD</dc:creator>
  <cp:lastModifiedBy>Natalie Francis</cp:lastModifiedBy>
  <cp:revision>8</cp:revision>
  <dcterms:created xsi:type="dcterms:W3CDTF">2018-09-24T14:57:56Z</dcterms:created>
  <dcterms:modified xsi:type="dcterms:W3CDTF">2023-06-08T18:58:16Z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