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0160000" cy="7620000"/>
  <p:notesSz cx="6858000" cy="9144000"/>
  <p:embeddedFontLst>
    <p:embeddedFont>
      <p:font typeface="Century Gothic" panose="020B0502020202020204" pitchFamily="34" charset="0"/>
      <p:regular r:id="rId18"/>
      <p:bold r:id="rId19"/>
      <p:italic r:id="rId20"/>
      <p:boldItalic r:id="rId21"/>
    </p:embeddedFont>
    <p:embeddedFont>
      <p:font typeface="Euphemia" panose="020B0503040102020104" pitchFamily="34" charset="0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53" autoAdjust="0"/>
    <p:restoredTop sz="94660"/>
  </p:normalViewPr>
  <p:slideViewPr>
    <p:cSldViewPr snapToGrid="0">
      <p:cViewPr varScale="1">
        <p:scale>
          <a:sx n="64" d="100"/>
          <a:sy n="64" d="100"/>
        </p:scale>
        <p:origin x="84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0BF0E43C-1158-4CFD-A172-6084B322CCC6}"/>
    <pc:docChg chg="modSld">
      <pc:chgData name="Natalie Francis" userId="e859cff9-ab28-4f1c-8072-00482c704e35" providerId="ADAL" clId="{0BF0E43C-1158-4CFD-A172-6084B322CCC6}" dt="2023-06-08T19:50:39.511" v="42" actId="14100"/>
      <pc:docMkLst>
        <pc:docMk/>
      </pc:docMkLst>
      <pc:sldChg chg="modSp mod">
        <pc:chgData name="Natalie Francis" userId="e859cff9-ab28-4f1c-8072-00482c704e35" providerId="ADAL" clId="{0BF0E43C-1158-4CFD-A172-6084B322CCC6}" dt="2023-06-08T19:38:34.198" v="15" actId="20577"/>
        <pc:sldMkLst>
          <pc:docMk/>
          <pc:sldMk cId="526882870" sldId="256"/>
        </pc:sldMkLst>
        <pc:spChg chg="mod">
          <ac:chgData name="Natalie Francis" userId="e859cff9-ab28-4f1c-8072-00482c704e35" providerId="ADAL" clId="{0BF0E43C-1158-4CFD-A172-6084B322CCC6}" dt="2023-06-08T19:38:34.198" v="15" actId="20577"/>
          <ac:spMkLst>
            <pc:docMk/>
            <pc:sldMk cId="526882870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0BF0E43C-1158-4CFD-A172-6084B322CCC6}" dt="2023-06-08T19:38:23.614" v="12" actId="20577"/>
          <ac:spMkLst>
            <pc:docMk/>
            <pc:sldMk cId="526882870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0BF0E43C-1158-4CFD-A172-6084B322CCC6}" dt="2023-06-08T19:38:18.181" v="3" actId="20577"/>
          <ac:spMkLst>
            <pc:docMk/>
            <pc:sldMk cId="526882870" sldId="256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0BF0E43C-1158-4CFD-A172-6084B322CCC6}" dt="2023-06-08T19:49:47.436" v="41" actId="14100"/>
        <pc:sldMkLst>
          <pc:docMk/>
          <pc:sldMk cId="1502020922" sldId="258"/>
        </pc:sldMkLst>
        <pc:spChg chg="mod">
          <ac:chgData name="Natalie Francis" userId="e859cff9-ab28-4f1c-8072-00482c704e35" providerId="ADAL" clId="{0BF0E43C-1158-4CFD-A172-6084B322CCC6}" dt="2023-06-08T19:49:47.436" v="41" actId="14100"/>
          <ac:spMkLst>
            <pc:docMk/>
            <pc:sldMk cId="1502020922" sldId="258"/>
            <ac:spMk id="2" creationId="{00000000-0000-0000-0000-000000000000}"/>
          </ac:spMkLst>
        </pc:spChg>
        <pc:spChg chg="mod">
          <ac:chgData name="Natalie Francis" userId="e859cff9-ab28-4f1c-8072-00482c704e35" providerId="ADAL" clId="{0BF0E43C-1158-4CFD-A172-6084B322CCC6}" dt="2023-06-08T19:39:14.667" v="17" actId="14100"/>
          <ac:spMkLst>
            <pc:docMk/>
            <pc:sldMk cId="1502020922" sldId="258"/>
            <ac:spMk id="3" creationId="{00000000-0000-0000-0000-000000000000}"/>
          </ac:spMkLst>
        </pc:spChg>
        <pc:spChg chg="mod">
          <ac:chgData name="Natalie Francis" userId="e859cff9-ab28-4f1c-8072-00482c704e35" providerId="ADAL" clId="{0BF0E43C-1158-4CFD-A172-6084B322CCC6}" dt="2023-06-08T19:39:08.909" v="16" actId="14100"/>
          <ac:spMkLst>
            <pc:docMk/>
            <pc:sldMk cId="1502020922" sldId="258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0BF0E43C-1158-4CFD-A172-6084B322CCC6}" dt="2023-06-08T19:40:15.495" v="20" actId="14100"/>
        <pc:sldMkLst>
          <pc:docMk/>
          <pc:sldMk cId="3054746771" sldId="259"/>
        </pc:sldMkLst>
        <pc:spChg chg="mod">
          <ac:chgData name="Natalie Francis" userId="e859cff9-ab28-4f1c-8072-00482c704e35" providerId="ADAL" clId="{0BF0E43C-1158-4CFD-A172-6084B322CCC6}" dt="2023-06-08T19:40:01.143" v="19" actId="14100"/>
          <ac:spMkLst>
            <pc:docMk/>
            <pc:sldMk cId="3054746771" sldId="259"/>
            <ac:spMk id="2" creationId="{00000000-0000-0000-0000-000000000000}"/>
          </ac:spMkLst>
        </pc:spChg>
        <pc:spChg chg="mod">
          <ac:chgData name="Natalie Francis" userId="e859cff9-ab28-4f1c-8072-00482c704e35" providerId="ADAL" clId="{0BF0E43C-1158-4CFD-A172-6084B322CCC6}" dt="2023-06-08T19:40:15.495" v="20" actId="14100"/>
          <ac:spMkLst>
            <pc:docMk/>
            <pc:sldMk cId="3054746771" sldId="259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0BF0E43C-1158-4CFD-A172-6084B322CCC6}" dt="2023-06-08T19:40:51.097" v="25" actId="14100"/>
        <pc:sldMkLst>
          <pc:docMk/>
          <pc:sldMk cId="2289861758" sldId="260"/>
        </pc:sldMkLst>
        <pc:spChg chg="mod">
          <ac:chgData name="Natalie Francis" userId="e859cff9-ab28-4f1c-8072-00482c704e35" providerId="ADAL" clId="{0BF0E43C-1158-4CFD-A172-6084B322CCC6}" dt="2023-06-08T19:40:23.958" v="21" actId="14100"/>
          <ac:spMkLst>
            <pc:docMk/>
            <pc:sldMk cId="2289861758" sldId="260"/>
            <ac:spMk id="2" creationId="{00000000-0000-0000-0000-000000000000}"/>
          </ac:spMkLst>
        </pc:spChg>
        <pc:spChg chg="mod">
          <ac:chgData name="Natalie Francis" userId="e859cff9-ab28-4f1c-8072-00482c704e35" providerId="ADAL" clId="{0BF0E43C-1158-4CFD-A172-6084B322CCC6}" dt="2023-06-08T19:40:46.982" v="24" actId="14100"/>
          <ac:spMkLst>
            <pc:docMk/>
            <pc:sldMk cId="2289861758" sldId="260"/>
            <ac:spMk id="3" creationId="{00000000-0000-0000-0000-000000000000}"/>
          </ac:spMkLst>
        </pc:spChg>
        <pc:spChg chg="mod">
          <ac:chgData name="Natalie Francis" userId="e859cff9-ab28-4f1c-8072-00482c704e35" providerId="ADAL" clId="{0BF0E43C-1158-4CFD-A172-6084B322CCC6}" dt="2023-06-08T19:40:42.867" v="23" actId="14100"/>
          <ac:spMkLst>
            <pc:docMk/>
            <pc:sldMk cId="2289861758" sldId="260"/>
            <ac:spMk id="4" creationId="{00000000-0000-0000-0000-000000000000}"/>
          </ac:spMkLst>
        </pc:spChg>
        <pc:spChg chg="mod">
          <ac:chgData name="Natalie Francis" userId="e859cff9-ab28-4f1c-8072-00482c704e35" providerId="ADAL" clId="{0BF0E43C-1158-4CFD-A172-6084B322CCC6}" dt="2023-06-08T19:40:51.097" v="25" actId="14100"/>
          <ac:spMkLst>
            <pc:docMk/>
            <pc:sldMk cId="2289861758" sldId="260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0BF0E43C-1158-4CFD-A172-6084B322CCC6}" dt="2023-06-08T19:41:09.662" v="26" actId="14100"/>
        <pc:sldMkLst>
          <pc:docMk/>
          <pc:sldMk cId="2075547215" sldId="261"/>
        </pc:sldMkLst>
        <pc:spChg chg="mod">
          <ac:chgData name="Natalie Francis" userId="e859cff9-ab28-4f1c-8072-00482c704e35" providerId="ADAL" clId="{0BF0E43C-1158-4CFD-A172-6084B322CCC6}" dt="2023-06-08T19:41:09.662" v="26" actId="14100"/>
          <ac:spMkLst>
            <pc:docMk/>
            <pc:sldMk cId="2075547215" sldId="261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0BF0E43C-1158-4CFD-A172-6084B322CCC6}" dt="2023-06-08T19:47:55.542" v="27" actId="20577"/>
        <pc:sldMkLst>
          <pc:docMk/>
          <pc:sldMk cId="3395144339" sldId="263"/>
        </pc:sldMkLst>
        <pc:spChg chg="mod">
          <ac:chgData name="Natalie Francis" userId="e859cff9-ab28-4f1c-8072-00482c704e35" providerId="ADAL" clId="{0BF0E43C-1158-4CFD-A172-6084B322CCC6}" dt="2023-06-08T19:47:55.542" v="27" actId="20577"/>
          <ac:spMkLst>
            <pc:docMk/>
            <pc:sldMk cId="3395144339" sldId="263"/>
            <ac:spMk id="14" creationId="{00000000-0000-0000-0000-000000000000}"/>
          </ac:spMkLst>
        </pc:spChg>
      </pc:sldChg>
      <pc:sldChg chg="modSp mod">
        <pc:chgData name="Natalie Francis" userId="e859cff9-ab28-4f1c-8072-00482c704e35" providerId="ADAL" clId="{0BF0E43C-1158-4CFD-A172-6084B322CCC6}" dt="2023-06-08T19:48:31.907" v="29" actId="408"/>
        <pc:sldMkLst>
          <pc:docMk/>
          <pc:sldMk cId="785644125" sldId="265"/>
        </pc:sldMkLst>
        <pc:spChg chg="mod">
          <ac:chgData name="Natalie Francis" userId="e859cff9-ab28-4f1c-8072-00482c704e35" providerId="ADAL" clId="{0BF0E43C-1158-4CFD-A172-6084B322CCC6}" dt="2023-06-08T19:48:31.907" v="29" actId="408"/>
          <ac:spMkLst>
            <pc:docMk/>
            <pc:sldMk cId="785644125" sldId="265"/>
            <ac:spMk id="2" creationId="{00000000-0000-0000-0000-000000000000}"/>
          </ac:spMkLst>
        </pc:spChg>
        <pc:spChg chg="mod">
          <ac:chgData name="Natalie Francis" userId="e859cff9-ab28-4f1c-8072-00482c704e35" providerId="ADAL" clId="{0BF0E43C-1158-4CFD-A172-6084B322CCC6}" dt="2023-06-08T19:48:12.382" v="28" actId="1076"/>
          <ac:spMkLst>
            <pc:docMk/>
            <pc:sldMk cId="785644125" sldId="265"/>
            <ac:spMk id="3" creationId="{00000000-0000-0000-0000-000000000000}"/>
          </ac:spMkLst>
        </pc:spChg>
        <pc:spChg chg="mod">
          <ac:chgData name="Natalie Francis" userId="e859cff9-ab28-4f1c-8072-00482c704e35" providerId="ADAL" clId="{0BF0E43C-1158-4CFD-A172-6084B322CCC6}" dt="2023-06-08T19:48:12.382" v="28" actId="1076"/>
          <ac:spMkLst>
            <pc:docMk/>
            <pc:sldMk cId="785644125" sldId="265"/>
            <ac:spMk id="4" creationId="{00000000-0000-0000-0000-000000000000}"/>
          </ac:spMkLst>
        </pc:spChg>
        <pc:spChg chg="mod">
          <ac:chgData name="Natalie Francis" userId="e859cff9-ab28-4f1c-8072-00482c704e35" providerId="ADAL" clId="{0BF0E43C-1158-4CFD-A172-6084B322CCC6}" dt="2023-06-08T19:48:12.382" v="28" actId="1076"/>
          <ac:spMkLst>
            <pc:docMk/>
            <pc:sldMk cId="785644125" sldId="265"/>
            <ac:spMk id="5" creationId="{00000000-0000-0000-0000-000000000000}"/>
          </ac:spMkLst>
        </pc:spChg>
        <pc:spChg chg="mod">
          <ac:chgData name="Natalie Francis" userId="e859cff9-ab28-4f1c-8072-00482c704e35" providerId="ADAL" clId="{0BF0E43C-1158-4CFD-A172-6084B322CCC6}" dt="2023-06-08T19:48:12.382" v="28" actId="1076"/>
          <ac:spMkLst>
            <pc:docMk/>
            <pc:sldMk cId="785644125" sldId="265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0BF0E43C-1158-4CFD-A172-6084B322CCC6}" dt="2023-06-08T19:50:39.511" v="42" actId="14100"/>
        <pc:sldMkLst>
          <pc:docMk/>
          <pc:sldMk cId="1060388001" sldId="266"/>
        </pc:sldMkLst>
        <pc:spChg chg="mod">
          <ac:chgData name="Natalie Francis" userId="e859cff9-ab28-4f1c-8072-00482c704e35" providerId="ADAL" clId="{0BF0E43C-1158-4CFD-A172-6084B322CCC6}" dt="2023-06-08T19:48:40.646" v="30" actId="14100"/>
          <ac:spMkLst>
            <pc:docMk/>
            <pc:sldMk cId="1060388001" sldId="266"/>
            <ac:spMk id="2" creationId="{00000000-0000-0000-0000-000000000000}"/>
          </ac:spMkLst>
        </pc:spChg>
        <pc:spChg chg="mod">
          <ac:chgData name="Natalie Francis" userId="e859cff9-ab28-4f1c-8072-00482c704e35" providerId="ADAL" clId="{0BF0E43C-1158-4CFD-A172-6084B322CCC6}" dt="2023-06-08T19:50:39.511" v="42" actId="14100"/>
          <ac:spMkLst>
            <pc:docMk/>
            <pc:sldMk cId="1060388001" sldId="266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0BF0E43C-1158-4CFD-A172-6084B322CCC6}" dt="2023-06-08T19:49:12.519" v="39" actId="20577"/>
        <pc:sldMkLst>
          <pc:docMk/>
          <pc:sldMk cId="2089845887" sldId="268"/>
        </pc:sldMkLst>
        <pc:spChg chg="mod">
          <ac:chgData name="Natalie Francis" userId="e859cff9-ab28-4f1c-8072-00482c704e35" providerId="ADAL" clId="{0BF0E43C-1158-4CFD-A172-6084B322CCC6}" dt="2023-06-08T19:49:12.519" v="39" actId="20577"/>
          <ac:spMkLst>
            <pc:docMk/>
            <pc:sldMk cId="2089845887" sldId="268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8F12-3486-4DE9-8D02-D1B4B06BE431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E4F0-708C-41E4-BC01-56FC6A81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256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8F12-3486-4DE9-8D02-D1B4B06BE431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E4F0-708C-41E4-BC01-56FC6A81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11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8F12-3486-4DE9-8D02-D1B4B06BE431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E4F0-708C-41E4-BC01-56FC6A81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22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8F12-3486-4DE9-8D02-D1B4B06BE431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E4F0-708C-41E4-BC01-56FC6A81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64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8F12-3486-4DE9-8D02-D1B4B06BE431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E4F0-708C-41E4-BC01-56FC6A81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790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8F12-3486-4DE9-8D02-D1B4B06BE431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E4F0-708C-41E4-BC01-56FC6A81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45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8F12-3486-4DE9-8D02-D1B4B06BE431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E4F0-708C-41E4-BC01-56FC6A81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030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8F12-3486-4DE9-8D02-D1B4B06BE431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E4F0-708C-41E4-BC01-56FC6A81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13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8F12-3486-4DE9-8D02-D1B4B06BE431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E4F0-708C-41E4-BC01-56FC6A81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81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8F12-3486-4DE9-8D02-D1B4B06BE431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E4F0-708C-41E4-BC01-56FC6A81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852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8F12-3486-4DE9-8D02-D1B4B06BE431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AE4F0-708C-41E4-BC01-56FC6A81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887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08F12-3486-4DE9-8D02-D1B4B06BE431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AE4F0-708C-41E4-BC01-56FC6A810C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146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 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4.1 Unité 7 Logique numérale p. H-20–22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65040" y="330200"/>
            <a:ext cx="520446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LN4-35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Division et multiplication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8153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comprendront la relation entre la division et la multiplication.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144–145</a:t>
            </a:r>
          </a:p>
        </p:txBody>
      </p:sp>
    </p:spTree>
    <p:extLst>
      <p:ext uri="{BB962C8B-B14F-4D97-AF65-F5344CB8AC3E}">
        <p14:creationId xmlns:p14="http://schemas.microsoft.com/office/powerpoint/2010/main" val="526882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7470" y="1346200"/>
            <a:ext cx="28727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familles de faits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82633" y="273433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 × 4 = 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30633" y="273433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 × 1 = 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43333" y="4563130"/>
            <a:ext cx="16140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 ÷ 4 =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09633" y="4563130"/>
            <a:ext cx="16140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 ÷ 1 = 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8000" y="6997700"/>
            <a:ext cx="53746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Définissez et expliquez le terme « familles de faits ».</a:t>
            </a:r>
          </a:p>
        </p:txBody>
      </p:sp>
    </p:spTree>
    <p:extLst>
      <p:ext uri="{BB962C8B-B14F-4D97-AF65-F5344CB8AC3E}">
        <p14:creationId xmlns:p14="http://schemas.microsoft.com/office/powerpoint/2010/main" val="785644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69442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Souvenez-vous, la multiplication peut aider pour la division 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21080" y="1498600"/>
            <a:ext cx="8130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20 ÷ 4 = ___ peut s’écrire  4 × ___ = 20.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365500"/>
            <a:ext cx="773176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Demandez aux élèves de résoudre en comptant par bonds.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010786"/>
            <a:ext cx="8581869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Nous pouvons également utiliser des droites numériques pour résoudre l’équation.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1841" y="4899786"/>
            <a:ext cx="9144000" cy="93192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9" name="Group 8"/>
          <p:cNvGrpSpPr/>
          <p:nvPr/>
        </p:nvGrpSpPr>
        <p:grpSpPr>
          <a:xfrm>
            <a:off x="1371600" y="6423786"/>
            <a:ext cx="8168640" cy="523220"/>
            <a:chOff x="1371600" y="6438900"/>
            <a:chExt cx="8168640" cy="523220"/>
          </a:xfrm>
        </p:grpSpPr>
        <p:sp>
          <p:nvSpPr>
            <p:cNvPr id="7" name="TextBox 6"/>
            <p:cNvSpPr txBox="1"/>
            <p:nvPr/>
          </p:nvSpPr>
          <p:spPr>
            <a:xfrm>
              <a:off x="1371600" y="6438900"/>
              <a:ext cx="214749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20 ÷ 4 = ___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62400" y="6438900"/>
              <a:ext cx="557784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 × 4 = 20, donc 4 × ___ = 20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0" y="3784600"/>
            <a:ext cx="10160000" cy="14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01D9974-661E-F06C-0BFF-01B3CFBB65B1}"/>
              </a:ext>
            </a:extLst>
          </p:cNvPr>
          <p:cNvSpPr txBox="1"/>
          <p:nvPr/>
        </p:nvSpPr>
        <p:spPr>
          <a:xfrm>
            <a:off x="542300" y="5414808"/>
            <a:ext cx="920470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0      1      2     3      4      5     6      7      8      9    10    11    12    13   14    15    16    17   18    19    20</a:t>
            </a:r>
          </a:p>
        </p:txBody>
      </p:sp>
    </p:spTree>
    <p:extLst>
      <p:ext uri="{BB962C8B-B14F-4D97-AF65-F5344CB8AC3E}">
        <p14:creationId xmlns:p14="http://schemas.microsoft.com/office/powerpoint/2010/main" val="106038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499" y="393700"/>
            <a:ext cx="298277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168400"/>
            <a:ext cx="596436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9 × 3 = 27, 27 ÷ 9 = ___ 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2171700"/>
            <a:ext cx="571012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2 × 6 = 12, 12 ÷ 2 = 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3175000"/>
            <a:ext cx="625445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8 × ___ = 40, 40 ÷ 8 = ___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499" y="4178300"/>
            <a:ext cx="668933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10 × ___ = 30, 30 ÷ 10 = 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5181600"/>
            <a:ext cx="612889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5 × ___ = 30, 30 ÷ 5 = 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500" y="6184900"/>
            <a:ext cx="597490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4 × ___ = 28, 28 ÷ 4 = ___</a:t>
            </a:r>
          </a:p>
        </p:txBody>
      </p:sp>
    </p:spTree>
    <p:extLst>
      <p:ext uri="{BB962C8B-B14F-4D97-AF65-F5344CB8AC3E}">
        <p14:creationId xmlns:p14="http://schemas.microsoft.com/office/powerpoint/2010/main" val="491245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144–145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2089845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8112" y="2032000"/>
            <a:ext cx="5563776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70231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H-20 pour plus de détails.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F39D4E-A2CC-961B-213B-B9539F63DFD3}"/>
              </a:ext>
            </a:extLst>
          </p:cNvPr>
          <p:cNvSpPr/>
          <p:nvPr/>
        </p:nvSpPr>
        <p:spPr>
          <a:xfrm>
            <a:off x="4185633" y="3114273"/>
            <a:ext cx="3412901" cy="628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r>
              <a:rPr lang="fr-ca" sz="2400" b="1" i="0" u="none" baseline="0" dirty="0">
                <a:solidFill>
                  <a:schemeClr val="tx1"/>
                </a:solidFill>
                <a:latin typeface="Euphemia" panose="020B0503040102020104" pitchFamily="34" charset="0"/>
                <a:ea typeface="Euphemia" panose="020B0503040102020104" pitchFamily="34" charset="0"/>
                <a:cs typeface="Euphemia" panose="020B0503040102020104" pitchFamily="34" charset="0"/>
              </a:rPr>
              <a:t>Minute de calcul mental</a:t>
            </a:r>
          </a:p>
        </p:txBody>
      </p:sp>
    </p:spTree>
    <p:extLst>
      <p:ext uri="{BB962C8B-B14F-4D97-AF65-F5344CB8AC3E}">
        <p14:creationId xmlns:p14="http://schemas.microsoft.com/office/powerpoint/2010/main" val="265581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100" y="1094749"/>
            <a:ext cx="9362398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divisés en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2 donnent 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6100" y="3058589"/>
            <a:ext cx="948232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Demandez à des volontaires de lire l’énonce, de l’illustrer et d’écrire une équation d’addition.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6101" y="4064000"/>
            <a:ext cx="8972654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Quelles autres équations peut-on créer à partir de cet énoncé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6100" y="7061200"/>
            <a:ext cx="766318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H-20 pour plus de détails et des questions incitatives.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0" y="3778512"/>
            <a:ext cx="10160000" cy="6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2020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499" y="419100"/>
            <a:ext cx="9197341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Dessine, puis écris une équation de multiplication et une équation de division.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39840" y="203200"/>
            <a:ext cx="3676523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Résolvez a) et b) avec la classe.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499" y="2374900"/>
            <a:ext cx="9571863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divisés en ensembles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4 donnent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114800"/>
            <a:ext cx="941070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divisés en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donnent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taille 2.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5867400"/>
            <a:ext cx="941070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divisés en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donnent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of 3.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0" y="3884311"/>
            <a:ext cx="10160000" cy="18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474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8924352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6 personnes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réparties en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équipes de 3 donnent 2 équipes.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120900"/>
            <a:ext cx="9463998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8 poissons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répartis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 façon 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chaque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aquarium contienne 4 poissons donnent 2 aquariums.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3835400"/>
            <a:ext cx="8391017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12 personnes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réparties en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4 équipes donnent 3 personnes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par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équipe.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5562600"/>
            <a:ext cx="8279775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g) 6 poissons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répartis en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3 aquariums donnent 2 poissons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dans chaque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aquarium.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0" y="1881699"/>
            <a:ext cx="10160000" cy="106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86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44500"/>
            <a:ext cx="913638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multiplication cette image représente-t-elle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00" y="1244600"/>
            <a:ext cx="2429383" cy="16028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351" y="4527550"/>
            <a:ext cx="2044954" cy="15617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44500" y="3467100"/>
            <a:ext cx="95123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Existe-t-il une autre multiplication pour cette matrice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6743700"/>
            <a:ext cx="9374057" cy="62914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Révisez comment écrire deux équations de division à partir d’une même image. Demandez aux élèves de choisir une matrice ci-dessus et d’expliquer comment elle démontre les deux.</a:t>
            </a:r>
          </a:p>
        </p:txBody>
      </p:sp>
    </p:spTree>
    <p:extLst>
      <p:ext uri="{BB962C8B-B14F-4D97-AF65-F5344CB8AC3E}">
        <p14:creationId xmlns:p14="http://schemas.microsoft.com/office/powerpoint/2010/main" val="2075547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358122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Écris deux équations de multiplication et deux équations de division pour chaque image.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927867" y="1991737"/>
            <a:ext cx="3512707" cy="1104143"/>
            <a:chOff x="927867" y="1991737"/>
            <a:chExt cx="3512707" cy="1104143"/>
          </a:xfrm>
        </p:grpSpPr>
        <p:sp>
          <p:nvSpPr>
            <p:cNvPr id="3" name="Freeform 2"/>
            <p:cNvSpPr/>
            <p:nvPr/>
          </p:nvSpPr>
          <p:spPr>
            <a:xfrm>
              <a:off x="927867" y="1991737"/>
              <a:ext cx="3512707" cy="1104143"/>
            </a:xfrm>
            <a:custGeom>
              <a:avLst/>
              <a:gdLst/>
              <a:ahLst/>
              <a:cxnLst/>
              <a:rect l="0" t="0" r="0" b="0"/>
              <a:pathLst>
                <a:path w="3512707" h="1104143">
                  <a:moveTo>
                    <a:pt x="0" y="0"/>
                  </a:moveTo>
                  <a:lnTo>
                    <a:pt x="3512706" y="0"/>
                  </a:lnTo>
                  <a:lnTo>
                    <a:pt x="3512706" y="1104142"/>
                  </a:lnTo>
                  <a:lnTo>
                    <a:pt x="0" y="110414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1094772" y="2113873"/>
              <a:ext cx="485661" cy="302189"/>
            </a:xfrm>
            <a:custGeom>
              <a:avLst/>
              <a:gdLst/>
              <a:ahLst/>
              <a:cxnLst/>
              <a:rect l="0" t="0" r="0" b="0"/>
              <a:pathLst>
                <a:path w="485661" h="302189">
                  <a:moveTo>
                    <a:pt x="0" y="302188"/>
                  </a:moveTo>
                  <a:lnTo>
                    <a:pt x="2397" y="259583"/>
                  </a:lnTo>
                  <a:lnTo>
                    <a:pt x="4856" y="242048"/>
                  </a:lnTo>
                  <a:lnTo>
                    <a:pt x="7255" y="228693"/>
                  </a:lnTo>
                  <a:lnTo>
                    <a:pt x="9713" y="217575"/>
                  </a:lnTo>
                  <a:lnTo>
                    <a:pt x="12110" y="207800"/>
                  </a:lnTo>
                  <a:lnTo>
                    <a:pt x="24282" y="170494"/>
                  </a:lnTo>
                  <a:lnTo>
                    <a:pt x="36454" y="142960"/>
                  </a:lnTo>
                  <a:lnTo>
                    <a:pt x="48566" y="120874"/>
                  </a:lnTo>
                  <a:lnTo>
                    <a:pt x="60738" y="102295"/>
                  </a:lnTo>
                  <a:lnTo>
                    <a:pt x="72849" y="86402"/>
                  </a:lnTo>
                  <a:lnTo>
                    <a:pt x="84960" y="72523"/>
                  </a:lnTo>
                  <a:lnTo>
                    <a:pt x="97132" y="60437"/>
                  </a:lnTo>
                  <a:lnTo>
                    <a:pt x="109302" y="49841"/>
                  </a:lnTo>
                  <a:lnTo>
                    <a:pt x="121414" y="40441"/>
                  </a:lnTo>
                  <a:lnTo>
                    <a:pt x="133526" y="32308"/>
                  </a:lnTo>
                  <a:lnTo>
                    <a:pt x="145698" y="25220"/>
                  </a:lnTo>
                  <a:lnTo>
                    <a:pt x="157870" y="19101"/>
                  </a:lnTo>
                  <a:lnTo>
                    <a:pt x="169980" y="13951"/>
                  </a:lnTo>
                  <a:lnTo>
                    <a:pt x="182152" y="9624"/>
                  </a:lnTo>
                  <a:lnTo>
                    <a:pt x="194264" y="6118"/>
                  </a:lnTo>
                  <a:lnTo>
                    <a:pt x="206375" y="3430"/>
                  </a:lnTo>
                  <a:lnTo>
                    <a:pt x="218546" y="1491"/>
                  </a:lnTo>
                  <a:lnTo>
                    <a:pt x="230719" y="372"/>
                  </a:lnTo>
                  <a:lnTo>
                    <a:pt x="242830" y="0"/>
                  </a:lnTo>
                  <a:lnTo>
                    <a:pt x="254942" y="372"/>
                  </a:lnTo>
                  <a:lnTo>
                    <a:pt x="267113" y="1491"/>
                  </a:lnTo>
                  <a:lnTo>
                    <a:pt x="279284" y="3430"/>
                  </a:lnTo>
                  <a:lnTo>
                    <a:pt x="291395" y="6118"/>
                  </a:lnTo>
                  <a:lnTo>
                    <a:pt x="303568" y="9624"/>
                  </a:lnTo>
                  <a:lnTo>
                    <a:pt x="315679" y="13951"/>
                  </a:lnTo>
                  <a:lnTo>
                    <a:pt x="327791" y="19101"/>
                  </a:lnTo>
                  <a:lnTo>
                    <a:pt x="339962" y="25220"/>
                  </a:lnTo>
                  <a:lnTo>
                    <a:pt x="352134" y="32308"/>
                  </a:lnTo>
                  <a:lnTo>
                    <a:pt x="364245" y="40441"/>
                  </a:lnTo>
                  <a:lnTo>
                    <a:pt x="376357" y="49841"/>
                  </a:lnTo>
                  <a:lnTo>
                    <a:pt x="388527" y="60437"/>
                  </a:lnTo>
                  <a:lnTo>
                    <a:pt x="400699" y="72523"/>
                  </a:lnTo>
                  <a:lnTo>
                    <a:pt x="412811" y="86402"/>
                  </a:lnTo>
                  <a:lnTo>
                    <a:pt x="424982" y="102295"/>
                  </a:lnTo>
                  <a:lnTo>
                    <a:pt x="437093" y="120874"/>
                  </a:lnTo>
                  <a:lnTo>
                    <a:pt x="449205" y="142960"/>
                  </a:lnTo>
                  <a:lnTo>
                    <a:pt x="461377" y="170494"/>
                  </a:lnTo>
                  <a:lnTo>
                    <a:pt x="473548" y="207800"/>
                  </a:lnTo>
                  <a:lnTo>
                    <a:pt x="475948" y="217575"/>
                  </a:lnTo>
                  <a:lnTo>
                    <a:pt x="478405" y="228693"/>
                  </a:lnTo>
                  <a:lnTo>
                    <a:pt x="480803" y="242048"/>
                  </a:lnTo>
                  <a:lnTo>
                    <a:pt x="483261" y="259583"/>
                  </a:lnTo>
                  <a:lnTo>
                    <a:pt x="485660" y="30218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1094772" y="2578668"/>
              <a:ext cx="485661" cy="302190"/>
            </a:xfrm>
            <a:custGeom>
              <a:avLst/>
              <a:gdLst/>
              <a:ahLst/>
              <a:cxnLst/>
              <a:rect l="0" t="0" r="0" b="0"/>
              <a:pathLst>
                <a:path w="485661" h="302190">
                  <a:moveTo>
                    <a:pt x="0" y="302189"/>
                  </a:moveTo>
                  <a:lnTo>
                    <a:pt x="2397" y="259584"/>
                  </a:lnTo>
                  <a:lnTo>
                    <a:pt x="4856" y="242049"/>
                  </a:lnTo>
                  <a:lnTo>
                    <a:pt x="7255" y="228694"/>
                  </a:lnTo>
                  <a:lnTo>
                    <a:pt x="9713" y="217576"/>
                  </a:lnTo>
                  <a:lnTo>
                    <a:pt x="12110" y="207801"/>
                  </a:lnTo>
                  <a:lnTo>
                    <a:pt x="24282" y="170495"/>
                  </a:lnTo>
                  <a:lnTo>
                    <a:pt x="36454" y="142961"/>
                  </a:lnTo>
                  <a:lnTo>
                    <a:pt x="48566" y="120874"/>
                  </a:lnTo>
                  <a:lnTo>
                    <a:pt x="60738" y="102296"/>
                  </a:lnTo>
                  <a:lnTo>
                    <a:pt x="72849" y="86403"/>
                  </a:lnTo>
                  <a:lnTo>
                    <a:pt x="84960" y="72524"/>
                  </a:lnTo>
                  <a:lnTo>
                    <a:pt x="97132" y="60438"/>
                  </a:lnTo>
                  <a:lnTo>
                    <a:pt x="109302" y="49842"/>
                  </a:lnTo>
                  <a:lnTo>
                    <a:pt x="121414" y="40440"/>
                  </a:lnTo>
                  <a:lnTo>
                    <a:pt x="133526" y="32308"/>
                  </a:lnTo>
                  <a:lnTo>
                    <a:pt x="145698" y="25219"/>
                  </a:lnTo>
                  <a:lnTo>
                    <a:pt x="157870" y="19101"/>
                  </a:lnTo>
                  <a:lnTo>
                    <a:pt x="169980" y="13952"/>
                  </a:lnTo>
                  <a:lnTo>
                    <a:pt x="182152" y="9625"/>
                  </a:lnTo>
                  <a:lnTo>
                    <a:pt x="194264" y="6117"/>
                  </a:lnTo>
                  <a:lnTo>
                    <a:pt x="206375" y="3431"/>
                  </a:lnTo>
                  <a:lnTo>
                    <a:pt x="218546" y="1492"/>
                  </a:lnTo>
                  <a:lnTo>
                    <a:pt x="230719" y="373"/>
                  </a:lnTo>
                  <a:lnTo>
                    <a:pt x="242830" y="0"/>
                  </a:lnTo>
                  <a:lnTo>
                    <a:pt x="254942" y="373"/>
                  </a:lnTo>
                  <a:lnTo>
                    <a:pt x="267113" y="1492"/>
                  </a:lnTo>
                  <a:lnTo>
                    <a:pt x="279284" y="3431"/>
                  </a:lnTo>
                  <a:lnTo>
                    <a:pt x="291395" y="6117"/>
                  </a:lnTo>
                  <a:lnTo>
                    <a:pt x="303568" y="9625"/>
                  </a:lnTo>
                  <a:lnTo>
                    <a:pt x="315679" y="13952"/>
                  </a:lnTo>
                  <a:lnTo>
                    <a:pt x="327791" y="19101"/>
                  </a:lnTo>
                  <a:lnTo>
                    <a:pt x="339962" y="25219"/>
                  </a:lnTo>
                  <a:lnTo>
                    <a:pt x="352134" y="32308"/>
                  </a:lnTo>
                  <a:lnTo>
                    <a:pt x="364245" y="40440"/>
                  </a:lnTo>
                  <a:lnTo>
                    <a:pt x="376357" y="49842"/>
                  </a:lnTo>
                  <a:lnTo>
                    <a:pt x="388528" y="60438"/>
                  </a:lnTo>
                  <a:lnTo>
                    <a:pt x="400699" y="72524"/>
                  </a:lnTo>
                  <a:lnTo>
                    <a:pt x="412811" y="86403"/>
                  </a:lnTo>
                  <a:lnTo>
                    <a:pt x="424982" y="102296"/>
                  </a:lnTo>
                  <a:lnTo>
                    <a:pt x="437093" y="120874"/>
                  </a:lnTo>
                  <a:lnTo>
                    <a:pt x="449205" y="142961"/>
                  </a:lnTo>
                  <a:lnTo>
                    <a:pt x="461377" y="170495"/>
                  </a:lnTo>
                  <a:lnTo>
                    <a:pt x="473548" y="207801"/>
                  </a:lnTo>
                  <a:lnTo>
                    <a:pt x="475948" y="217576"/>
                  </a:lnTo>
                  <a:lnTo>
                    <a:pt x="478405" y="228694"/>
                  </a:lnTo>
                  <a:lnTo>
                    <a:pt x="480803" y="242049"/>
                  </a:lnTo>
                  <a:lnTo>
                    <a:pt x="483261" y="259584"/>
                  </a:lnTo>
                  <a:lnTo>
                    <a:pt x="485660" y="30218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001122" y="2113873"/>
              <a:ext cx="485662" cy="302189"/>
            </a:xfrm>
            <a:custGeom>
              <a:avLst/>
              <a:gdLst/>
              <a:ahLst/>
              <a:cxnLst/>
              <a:rect l="0" t="0" r="0" b="0"/>
              <a:pathLst>
                <a:path w="485662" h="302189">
                  <a:moveTo>
                    <a:pt x="0" y="302188"/>
                  </a:moveTo>
                  <a:lnTo>
                    <a:pt x="2400" y="259583"/>
                  </a:lnTo>
                  <a:lnTo>
                    <a:pt x="4858" y="242048"/>
                  </a:lnTo>
                  <a:lnTo>
                    <a:pt x="7256" y="228693"/>
                  </a:lnTo>
                  <a:lnTo>
                    <a:pt x="9713" y="217575"/>
                  </a:lnTo>
                  <a:lnTo>
                    <a:pt x="12112" y="207800"/>
                  </a:lnTo>
                  <a:lnTo>
                    <a:pt x="24284" y="170494"/>
                  </a:lnTo>
                  <a:lnTo>
                    <a:pt x="36456" y="142960"/>
                  </a:lnTo>
                  <a:lnTo>
                    <a:pt x="48567" y="120874"/>
                  </a:lnTo>
                  <a:lnTo>
                    <a:pt x="60738" y="102295"/>
                  </a:lnTo>
                  <a:lnTo>
                    <a:pt x="72850" y="86402"/>
                  </a:lnTo>
                  <a:lnTo>
                    <a:pt x="84961" y="72523"/>
                  </a:lnTo>
                  <a:lnTo>
                    <a:pt x="97134" y="60437"/>
                  </a:lnTo>
                  <a:lnTo>
                    <a:pt x="109304" y="49841"/>
                  </a:lnTo>
                  <a:lnTo>
                    <a:pt x="121415" y="40441"/>
                  </a:lnTo>
                  <a:lnTo>
                    <a:pt x="133528" y="32308"/>
                  </a:lnTo>
                  <a:lnTo>
                    <a:pt x="145699" y="25220"/>
                  </a:lnTo>
                  <a:lnTo>
                    <a:pt x="157870" y="19101"/>
                  </a:lnTo>
                  <a:lnTo>
                    <a:pt x="169982" y="13951"/>
                  </a:lnTo>
                  <a:lnTo>
                    <a:pt x="182154" y="9624"/>
                  </a:lnTo>
                  <a:lnTo>
                    <a:pt x="194265" y="6118"/>
                  </a:lnTo>
                  <a:lnTo>
                    <a:pt x="206377" y="3430"/>
                  </a:lnTo>
                  <a:lnTo>
                    <a:pt x="218549" y="1491"/>
                  </a:lnTo>
                  <a:lnTo>
                    <a:pt x="230720" y="372"/>
                  </a:lnTo>
                  <a:lnTo>
                    <a:pt x="242832" y="0"/>
                  </a:lnTo>
                  <a:lnTo>
                    <a:pt x="254943" y="372"/>
                  </a:lnTo>
                  <a:lnTo>
                    <a:pt x="267113" y="1491"/>
                  </a:lnTo>
                  <a:lnTo>
                    <a:pt x="279285" y="3430"/>
                  </a:lnTo>
                  <a:lnTo>
                    <a:pt x="291397" y="6118"/>
                  </a:lnTo>
                  <a:lnTo>
                    <a:pt x="303569" y="9624"/>
                  </a:lnTo>
                  <a:lnTo>
                    <a:pt x="315681" y="13951"/>
                  </a:lnTo>
                  <a:lnTo>
                    <a:pt x="327791" y="19101"/>
                  </a:lnTo>
                  <a:lnTo>
                    <a:pt x="339963" y="25220"/>
                  </a:lnTo>
                  <a:lnTo>
                    <a:pt x="352135" y="32308"/>
                  </a:lnTo>
                  <a:lnTo>
                    <a:pt x="364247" y="40441"/>
                  </a:lnTo>
                  <a:lnTo>
                    <a:pt x="376357" y="49841"/>
                  </a:lnTo>
                  <a:lnTo>
                    <a:pt x="388529" y="60437"/>
                  </a:lnTo>
                  <a:lnTo>
                    <a:pt x="400701" y="72523"/>
                  </a:lnTo>
                  <a:lnTo>
                    <a:pt x="412811" y="86402"/>
                  </a:lnTo>
                  <a:lnTo>
                    <a:pt x="424983" y="102295"/>
                  </a:lnTo>
                  <a:lnTo>
                    <a:pt x="437095" y="120874"/>
                  </a:lnTo>
                  <a:lnTo>
                    <a:pt x="449206" y="142960"/>
                  </a:lnTo>
                  <a:lnTo>
                    <a:pt x="461377" y="170494"/>
                  </a:lnTo>
                  <a:lnTo>
                    <a:pt x="473550" y="207800"/>
                  </a:lnTo>
                  <a:lnTo>
                    <a:pt x="475948" y="217575"/>
                  </a:lnTo>
                  <a:lnTo>
                    <a:pt x="478406" y="228693"/>
                  </a:lnTo>
                  <a:lnTo>
                    <a:pt x="480805" y="242048"/>
                  </a:lnTo>
                  <a:lnTo>
                    <a:pt x="483262" y="259583"/>
                  </a:lnTo>
                  <a:lnTo>
                    <a:pt x="485661" y="30218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2001122" y="2578668"/>
              <a:ext cx="485662" cy="302190"/>
            </a:xfrm>
            <a:custGeom>
              <a:avLst/>
              <a:gdLst/>
              <a:ahLst/>
              <a:cxnLst/>
              <a:rect l="0" t="0" r="0" b="0"/>
              <a:pathLst>
                <a:path w="485662" h="302190">
                  <a:moveTo>
                    <a:pt x="0" y="302189"/>
                  </a:moveTo>
                  <a:lnTo>
                    <a:pt x="2400" y="259584"/>
                  </a:lnTo>
                  <a:lnTo>
                    <a:pt x="4858" y="242049"/>
                  </a:lnTo>
                  <a:lnTo>
                    <a:pt x="7256" y="228694"/>
                  </a:lnTo>
                  <a:lnTo>
                    <a:pt x="9713" y="217576"/>
                  </a:lnTo>
                  <a:lnTo>
                    <a:pt x="12112" y="207801"/>
                  </a:lnTo>
                  <a:lnTo>
                    <a:pt x="24284" y="170495"/>
                  </a:lnTo>
                  <a:lnTo>
                    <a:pt x="36456" y="142961"/>
                  </a:lnTo>
                  <a:lnTo>
                    <a:pt x="48567" y="120874"/>
                  </a:lnTo>
                  <a:lnTo>
                    <a:pt x="60738" y="102296"/>
                  </a:lnTo>
                  <a:lnTo>
                    <a:pt x="72850" y="86403"/>
                  </a:lnTo>
                  <a:lnTo>
                    <a:pt x="84961" y="72524"/>
                  </a:lnTo>
                  <a:lnTo>
                    <a:pt x="97134" y="60438"/>
                  </a:lnTo>
                  <a:lnTo>
                    <a:pt x="109304" y="49842"/>
                  </a:lnTo>
                  <a:lnTo>
                    <a:pt x="121415" y="40440"/>
                  </a:lnTo>
                  <a:lnTo>
                    <a:pt x="133528" y="32308"/>
                  </a:lnTo>
                  <a:lnTo>
                    <a:pt x="145699" y="25219"/>
                  </a:lnTo>
                  <a:lnTo>
                    <a:pt x="157870" y="19101"/>
                  </a:lnTo>
                  <a:lnTo>
                    <a:pt x="169982" y="13952"/>
                  </a:lnTo>
                  <a:lnTo>
                    <a:pt x="182154" y="9625"/>
                  </a:lnTo>
                  <a:lnTo>
                    <a:pt x="194265" y="6117"/>
                  </a:lnTo>
                  <a:lnTo>
                    <a:pt x="206377" y="3431"/>
                  </a:lnTo>
                  <a:lnTo>
                    <a:pt x="218549" y="1492"/>
                  </a:lnTo>
                  <a:lnTo>
                    <a:pt x="230720" y="373"/>
                  </a:lnTo>
                  <a:lnTo>
                    <a:pt x="242832" y="0"/>
                  </a:lnTo>
                  <a:lnTo>
                    <a:pt x="254943" y="373"/>
                  </a:lnTo>
                  <a:lnTo>
                    <a:pt x="267113" y="1492"/>
                  </a:lnTo>
                  <a:lnTo>
                    <a:pt x="279285" y="3431"/>
                  </a:lnTo>
                  <a:lnTo>
                    <a:pt x="291397" y="6117"/>
                  </a:lnTo>
                  <a:lnTo>
                    <a:pt x="303569" y="9625"/>
                  </a:lnTo>
                  <a:lnTo>
                    <a:pt x="315681" y="13952"/>
                  </a:lnTo>
                  <a:lnTo>
                    <a:pt x="327791" y="19101"/>
                  </a:lnTo>
                  <a:lnTo>
                    <a:pt x="339963" y="25219"/>
                  </a:lnTo>
                  <a:lnTo>
                    <a:pt x="352135" y="32308"/>
                  </a:lnTo>
                  <a:lnTo>
                    <a:pt x="364247" y="40440"/>
                  </a:lnTo>
                  <a:lnTo>
                    <a:pt x="376357" y="49842"/>
                  </a:lnTo>
                  <a:lnTo>
                    <a:pt x="388529" y="60438"/>
                  </a:lnTo>
                  <a:lnTo>
                    <a:pt x="400701" y="72524"/>
                  </a:lnTo>
                  <a:lnTo>
                    <a:pt x="412811" y="86403"/>
                  </a:lnTo>
                  <a:lnTo>
                    <a:pt x="424983" y="102296"/>
                  </a:lnTo>
                  <a:lnTo>
                    <a:pt x="437095" y="120874"/>
                  </a:lnTo>
                  <a:lnTo>
                    <a:pt x="449206" y="142961"/>
                  </a:lnTo>
                  <a:lnTo>
                    <a:pt x="461377" y="170495"/>
                  </a:lnTo>
                  <a:lnTo>
                    <a:pt x="473550" y="207801"/>
                  </a:lnTo>
                  <a:lnTo>
                    <a:pt x="475948" y="217576"/>
                  </a:lnTo>
                  <a:lnTo>
                    <a:pt x="478406" y="228694"/>
                  </a:lnTo>
                  <a:lnTo>
                    <a:pt x="480805" y="242049"/>
                  </a:lnTo>
                  <a:lnTo>
                    <a:pt x="483262" y="259584"/>
                  </a:lnTo>
                  <a:lnTo>
                    <a:pt x="485661" y="30218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2884232" y="2113873"/>
              <a:ext cx="485662" cy="302189"/>
            </a:xfrm>
            <a:custGeom>
              <a:avLst/>
              <a:gdLst/>
              <a:ahLst/>
              <a:cxnLst/>
              <a:rect l="0" t="0" r="0" b="0"/>
              <a:pathLst>
                <a:path w="485662" h="302189">
                  <a:moveTo>
                    <a:pt x="0" y="302188"/>
                  </a:moveTo>
                  <a:lnTo>
                    <a:pt x="2398" y="259583"/>
                  </a:lnTo>
                  <a:lnTo>
                    <a:pt x="4857" y="242048"/>
                  </a:lnTo>
                  <a:lnTo>
                    <a:pt x="7256" y="228693"/>
                  </a:lnTo>
                  <a:lnTo>
                    <a:pt x="9713" y="217575"/>
                  </a:lnTo>
                  <a:lnTo>
                    <a:pt x="12111" y="207800"/>
                  </a:lnTo>
                  <a:lnTo>
                    <a:pt x="24284" y="170494"/>
                  </a:lnTo>
                  <a:lnTo>
                    <a:pt x="36456" y="142960"/>
                  </a:lnTo>
                  <a:lnTo>
                    <a:pt x="48566" y="120874"/>
                  </a:lnTo>
                  <a:lnTo>
                    <a:pt x="60738" y="102295"/>
                  </a:lnTo>
                  <a:lnTo>
                    <a:pt x="72850" y="86402"/>
                  </a:lnTo>
                  <a:lnTo>
                    <a:pt x="84961" y="72523"/>
                  </a:lnTo>
                  <a:lnTo>
                    <a:pt x="97132" y="60437"/>
                  </a:lnTo>
                  <a:lnTo>
                    <a:pt x="109304" y="49841"/>
                  </a:lnTo>
                  <a:lnTo>
                    <a:pt x="121415" y="40441"/>
                  </a:lnTo>
                  <a:lnTo>
                    <a:pt x="133528" y="32308"/>
                  </a:lnTo>
                  <a:lnTo>
                    <a:pt x="145698" y="25220"/>
                  </a:lnTo>
                  <a:lnTo>
                    <a:pt x="157870" y="19101"/>
                  </a:lnTo>
                  <a:lnTo>
                    <a:pt x="169982" y="13951"/>
                  </a:lnTo>
                  <a:lnTo>
                    <a:pt x="182154" y="9624"/>
                  </a:lnTo>
                  <a:lnTo>
                    <a:pt x="194265" y="6118"/>
                  </a:lnTo>
                  <a:lnTo>
                    <a:pt x="206376" y="3430"/>
                  </a:lnTo>
                  <a:lnTo>
                    <a:pt x="218548" y="1491"/>
                  </a:lnTo>
                  <a:lnTo>
                    <a:pt x="230720" y="372"/>
                  </a:lnTo>
                  <a:lnTo>
                    <a:pt x="242832" y="0"/>
                  </a:lnTo>
                  <a:lnTo>
                    <a:pt x="254942" y="372"/>
                  </a:lnTo>
                  <a:lnTo>
                    <a:pt x="267113" y="1491"/>
                  </a:lnTo>
                  <a:lnTo>
                    <a:pt x="279285" y="3430"/>
                  </a:lnTo>
                  <a:lnTo>
                    <a:pt x="291397" y="6118"/>
                  </a:lnTo>
                  <a:lnTo>
                    <a:pt x="303568" y="9624"/>
                  </a:lnTo>
                  <a:lnTo>
                    <a:pt x="315679" y="13951"/>
                  </a:lnTo>
                  <a:lnTo>
                    <a:pt x="327791" y="19101"/>
                  </a:lnTo>
                  <a:lnTo>
                    <a:pt x="339963" y="25220"/>
                  </a:lnTo>
                  <a:lnTo>
                    <a:pt x="352134" y="32308"/>
                  </a:lnTo>
                  <a:lnTo>
                    <a:pt x="364246" y="40441"/>
                  </a:lnTo>
                  <a:lnTo>
                    <a:pt x="376357" y="49841"/>
                  </a:lnTo>
                  <a:lnTo>
                    <a:pt x="388530" y="60437"/>
                  </a:lnTo>
                  <a:lnTo>
                    <a:pt x="400700" y="72523"/>
                  </a:lnTo>
                  <a:lnTo>
                    <a:pt x="412811" y="86402"/>
                  </a:lnTo>
                  <a:lnTo>
                    <a:pt x="424983" y="102295"/>
                  </a:lnTo>
                  <a:lnTo>
                    <a:pt x="437095" y="120874"/>
                  </a:lnTo>
                  <a:lnTo>
                    <a:pt x="449206" y="142960"/>
                  </a:lnTo>
                  <a:lnTo>
                    <a:pt x="461379" y="170494"/>
                  </a:lnTo>
                  <a:lnTo>
                    <a:pt x="473550" y="207800"/>
                  </a:lnTo>
                  <a:lnTo>
                    <a:pt x="475948" y="217575"/>
                  </a:lnTo>
                  <a:lnTo>
                    <a:pt x="478405" y="228693"/>
                  </a:lnTo>
                  <a:lnTo>
                    <a:pt x="480804" y="242048"/>
                  </a:lnTo>
                  <a:lnTo>
                    <a:pt x="483263" y="259583"/>
                  </a:lnTo>
                  <a:lnTo>
                    <a:pt x="485661" y="30218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2884232" y="2578668"/>
              <a:ext cx="485662" cy="302190"/>
            </a:xfrm>
            <a:custGeom>
              <a:avLst/>
              <a:gdLst/>
              <a:ahLst/>
              <a:cxnLst/>
              <a:rect l="0" t="0" r="0" b="0"/>
              <a:pathLst>
                <a:path w="485662" h="302190">
                  <a:moveTo>
                    <a:pt x="0" y="302189"/>
                  </a:moveTo>
                  <a:lnTo>
                    <a:pt x="2398" y="259584"/>
                  </a:lnTo>
                  <a:lnTo>
                    <a:pt x="4857" y="242049"/>
                  </a:lnTo>
                  <a:lnTo>
                    <a:pt x="7256" y="228694"/>
                  </a:lnTo>
                  <a:lnTo>
                    <a:pt x="9713" y="217576"/>
                  </a:lnTo>
                  <a:lnTo>
                    <a:pt x="12111" y="207801"/>
                  </a:lnTo>
                  <a:lnTo>
                    <a:pt x="24284" y="170495"/>
                  </a:lnTo>
                  <a:lnTo>
                    <a:pt x="36456" y="142961"/>
                  </a:lnTo>
                  <a:lnTo>
                    <a:pt x="48566" y="120874"/>
                  </a:lnTo>
                  <a:lnTo>
                    <a:pt x="60738" y="102296"/>
                  </a:lnTo>
                  <a:lnTo>
                    <a:pt x="72850" y="86403"/>
                  </a:lnTo>
                  <a:lnTo>
                    <a:pt x="84961" y="72524"/>
                  </a:lnTo>
                  <a:lnTo>
                    <a:pt x="97132" y="60438"/>
                  </a:lnTo>
                  <a:lnTo>
                    <a:pt x="109304" y="49842"/>
                  </a:lnTo>
                  <a:lnTo>
                    <a:pt x="121415" y="40440"/>
                  </a:lnTo>
                  <a:lnTo>
                    <a:pt x="133528" y="32308"/>
                  </a:lnTo>
                  <a:lnTo>
                    <a:pt x="145698" y="25219"/>
                  </a:lnTo>
                  <a:lnTo>
                    <a:pt x="157870" y="19101"/>
                  </a:lnTo>
                  <a:lnTo>
                    <a:pt x="169982" y="13952"/>
                  </a:lnTo>
                  <a:lnTo>
                    <a:pt x="182154" y="9625"/>
                  </a:lnTo>
                  <a:lnTo>
                    <a:pt x="194265" y="6117"/>
                  </a:lnTo>
                  <a:lnTo>
                    <a:pt x="206376" y="3431"/>
                  </a:lnTo>
                  <a:lnTo>
                    <a:pt x="218548" y="1492"/>
                  </a:lnTo>
                  <a:lnTo>
                    <a:pt x="230720" y="373"/>
                  </a:lnTo>
                  <a:lnTo>
                    <a:pt x="242832" y="0"/>
                  </a:lnTo>
                  <a:lnTo>
                    <a:pt x="254942" y="373"/>
                  </a:lnTo>
                  <a:lnTo>
                    <a:pt x="267113" y="1492"/>
                  </a:lnTo>
                  <a:lnTo>
                    <a:pt x="279285" y="3431"/>
                  </a:lnTo>
                  <a:lnTo>
                    <a:pt x="291397" y="6117"/>
                  </a:lnTo>
                  <a:lnTo>
                    <a:pt x="303568" y="9625"/>
                  </a:lnTo>
                  <a:lnTo>
                    <a:pt x="315679" y="13952"/>
                  </a:lnTo>
                  <a:lnTo>
                    <a:pt x="327791" y="19101"/>
                  </a:lnTo>
                  <a:lnTo>
                    <a:pt x="339963" y="25219"/>
                  </a:lnTo>
                  <a:lnTo>
                    <a:pt x="352134" y="32308"/>
                  </a:lnTo>
                  <a:lnTo>
                    <a:pt x="364246" y="40440"/>
                  </a:lnTo>
                  <a:lnTo>
                    <a:pt x="376357" y="49842"/>
                  </a:lnTo>
                  <a:lnTo>
                    <a:pt x="388530" y="60438"/>
                  </a:lnTo>
                  <a:lnTo>
                    <a:pt x="400700" y="72524"/>
                  </a:lnTo>
                  <a:lnTo>
                    <a:pt x="412811" y="86403"/>
                  </a:lnTo>
                  <a:lnTo>
                    <a:pt x="424983" y="102296"/>
                  </a:lnTo>
                  <a:lnTo>
                    <a:pt x="437095" y="120874"/>
                  </a:lnTo>
                  <a:lnTo>
                    <a:pt x="449206" y="142961"/>
                  </a:lnTo>
                  <a:lnTo>
                    <a:pt x="461379" y="170495"/>
                  </a:lnTo>
                  <a:lnTo>
                    <a:pt x="473550" y="207801"/>
                  </a:lnTo>
                  <a:lnTo>
                    <a:pt x="475948" y="217576"/>
                  </a:lnTo>
                  <a:lnTo>
                    <a:pt x="478405" y="228694"/>
                  </a:lnTo>
                  <a:lnTo>
                    <a:pt x="480804" y="242049"/>
                  </a:lnTo>
                  <a:lnTo>
                    <a:pt x="483263" y="259584"/>
                  </a:lnTo>
                  <a:lnTo>
                    <a:pt x="485661" y="30218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3697624" y="2113873"/>
              <a:ext cx="485662" cy="302189"/>
            </a:xfrm>
            <a:custGeom>
              <a:avLst/>
              <a:gdLst/>
              <a:ahLst/>
              <a:cxnLst/>
              <a:rect l="0" t="0" r="0" b="0"/>
              <a:pathLst>
                <a:path w="485662" h="302189">
                  <a:moveTo>
                    <a:pt x="0" y="302188"/>
                  </a:moveTo>
                  <a:lnTo>
                    <a:pt x="2399" y="259583"/>
                  </a:lnTo>
                  <a:lnTo>
                    <a:pt x="4858" y="242048"/>
                  </a:lnTo>
                  <a:lnTo>
                    <a:pt x="7256" y="228693"/>
                  </a:lnTo>
                  <a:lnTo>
                    <a:pt x="9713" y="217575"/>
                  </a:lnTo>
                  <a:lnTo>
                    <a:pt x="12112" y="207800"/>
                  </a:lnTo>
                  <a:lnTo>
                    <a:pt x="24284" y="170494"/>
                  </a:lnTo>
                  <a:lnTo>
                    <a:pt x="36455" y="142960"/>
                  </a:lnTo>
                  <a:lnTo>
                    <a:pt x="48566" y="120874"/>
                  </a:lnTo>
                  <a:lnTo>
                    <a:pt x="60739" y="102295"/>
                  </a:lnTo>
                  <a:lnTo>
                    <a:pt x="72850" y="86402"/>
                  </a:lnTo>
                  <a:lnTo>
                    <a:pt x="84962" y="72523"/>
                  </a:lnTo>
                  <a:lnTo>
                    <a:pt x="97134" y="60437"/>
                  </a:lnTo>
                  <a:lnTo>
                    <a:pt x="109304" y="49841"/>
                  </a:lnTo>
                  <a:lnTo>
                    <a:pt x="121415" y="40441"/>
                  </a:lnTo>
                  <a:lnTo>
                    <a:pt x="133528" y="32308"/>
                  </a:lnTo>
                  <a:lnTo>
                    <a:pt x="145698" y="25220"/>
                  </a:lnTo>
                  <a:lnTo>
                    <a:pt x="157870" y="19101"/>
                  </a:lnTo>
                  <a:lnTo>
                    <a:pt x="169982" y="13951"/>
                  </a:lnTo>
                  <a:lnTo>
                    <a:pt x="182154" y="9624"/>
                  </a:lnTo>
                  <a:lnTo>
                    <a:pt x="194264" y="6118"/>
                  </a:lnTo>
                  <a:lnTo>
                    <a:pt x="206376" y="3430"/>
                  </a:lnTo>
                  <a:lnTo>
                    <a:pt x="218548" y="1491"/>
                  </a:lnTo>
                  <a:lnTo>
                    <a:pt x="230720" y="372"/>
                  </a:lnTo>
                  <a:lnTo>
                    <a:pt x="242830" y="0"/>
                  </a:lnTo>
                  <a:lnTo>
                    <a:pt x="254942" y="372"/>
                  </a:lnTo>
                  <a:lnTo>
                    <a:pt x="267113" y="1491"/>
                  </a:lnTo>
                  <a:lnTo>
                    <a:pt x="279284" y="3430"/>
                  </a:lnTo>
                  <a:lnTo>
                    <a:pt x="291396" y="6118"/>
                  </a:lnTo>
                  <a:lnTo>
                    <a:pt x="303568" y="9624"/>
                  </a:lnTo>
                  <a:lnTo>
                    <a:pt x="315679" y="13951"/>
                  </a:lnTo>
                  <a:lnTo>
                    <a:pt x="327791" y="19101"/>
                  </a:lnTo>
                  <a:lnTo>
                    <a:pt x="339962" y="25220"/>
                  </a:lnTo>
                  <a:lnTo>
                    <a:pt x="352134" y="32308"/>
                  </a:lnTo>
                  <a:lnTo>
                    <a:pt x="364246" y="40441"/>
                  </a:lnTo>
                  <a:lnTo>
                    <a:pt x="376357" y="49841"/>
                  </a:lnTo>
                  <a:lnTo>
                    <a:pt x="388529" y="60437"/>
                  </a:lnTo>
                  <a:lnTo>
                    <a:pt x="400700" y="72523"/>
                  </a:lnTo>
                  <a:lnTo>
                    <a:pt x="412811" y="86402"/>
                  </a:lnTo>
                  <a:lnTo>
                    <a:pt x="424983" y="102295"/>
                  </a:lnTo>
                  <a:lnTo>
                    <a:pt x="437095" y="120874"/>
                  </a:lnTo>
                  <a:lnTo>
                    <a:pt x="449205" y="142960"/>
                  </a:lnTo>
                  <a:lnTo>
                    <a:pt x="461377" y="170494"/>
                  </a:lnTo>
                  <a:lnTo>
                    <a:pt x="473549" y="207800"/>
                  </a:lnTo>
                  <a:lnTo>
                    <a:pt x="475948" y="217575"/>
                  </a:lnTo>
                  <a:lnTo>
                    <a:pt x="478405" y="228693"/>
                  </a:lnTo>
                  <a:lnTo>
                    <a:pt x="480803" y="242048"/>
                  </a:lnTo>
                  <a:lnTo>
                    <a:pt x="483262" y="259583"/>
                  </a:lnTo>
                  <a:lnTo>
                    <a:pt x="485661" y="30218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3697624" y="2578668"/>
              <a:ext cx="485662" cy="302190"/>
            </a:xfrm>
            <a:custGeom>
              <a:avLst/>
              <a:gdLst/>
              <a:ahLst/>
              <a:cxnLst/>
              <a:rect l="0" t="0" r="0" b="0"/>
              <a:pathLst>
                <a:path w="485662" h="302190">
                  <a:moveTo>
                    <a:pt x="0" y="302189"/>
                  </a:moveTo>
                  <a:lnTo>
                    <a:pt x="2399" y="259584"/>
                  </a:lnTo>
                  <a:lnTo>
                    <a:pt x="4858" y="242049"/>
                  </a:lnTo>
                  <a:lnTo>
                    <a:pt x="7256" y="228694"/>
                  </a:lnTo>
                  <a:lnTo>
                    <a:pt x="9713" y="217576"/>
                  </a:lnTo>
                  <a:lnTo>
                    <a:pt x="12112" y="207801"/>
                  </a:lnTo>
                  <a:lnTo>
                    <a:pt x="24284" y="170495"/>
                  </a:lnTo>
                  <a:lnTo>
                    <a:pt x="36455" y="142961"/>
                  </a:lnTo>
                  <a:lnTo>
                    <a:pt x="48566" y="120874"/>
                  </a:lnTo>
                  <a:lnTo>
                    <a:pt x="60739" y="102296"/>
                  </a:lnTo>
                  <a:lnTo>
                    <a:pt x="72850" y="86403"/>
                  </a:lnTo>
                  <a:lnTo>
                    <a:pt x="84962" y="72524"/>
                  </a:lnTo>
                  <a:lnTo>
                    <a:pt x="97134" y="60438"/>
                  </a:lnTo>
                  <a:lnTo>
                    <a:pt x="109304" y="49842"/>
                  </a:lnTo>
                  <a:lnTo>
                    <a:pt x="121415" y="40440"/>
                  </a:lnTo>
                  <a:lnTo>
                    <a:pt x="133528" y="32308"/>
                  </a:lnTo>
                  <a:lnTo>
                    <a:pt x="145698" y="25219"/>
                  </a:lnTo>
                  <a:lnTo>
                    <a:pt x="157870" y="19101"/>
                  </a:lnTo>
                  <a:lnTo>
                    <a:pt x="169982" y="13952"/>
                  </a:lnTo>
                  <a:lnTo>
                    <a:pt x="182154" y="9625"/>
                  </a:lnTo>
                  <a:lnTo>
                    <a:pt x="194264" y="6117"/>
                  </a:lnTo>
                  <a:lnTo>
                    <a:pt x="206376" y="3431"/>
                  </a:lnTo>
                  <a:lnTo>
                    <a:pt x="218548" y="1492"/>
                  </a:lnTo>
                  <a:lnTo>
                    <a:pt x="230720" y="373"/>
                  </a:lnTo>
                  <a:lnTo>
                    <a:pt x="242830" y="0"/>
                  </a:lnTo>
                  <a:lnTo>
                    <a:pt x="254942" y="373"/>
                  </a:lnTo>
                  <a:lnTo>
                    <a:pt x="267113" y="1492"/>
                  </a:lnTo>
                  <a:lnTo>
                    <a:pt x="279284" y="3431"/>
                  </a:lnTo>
                  <a:lnTo>
                    <a:pt x="291396" y="6117"/>
                  </a:lnTo>
                  <a:lnTo>
                    <a:pt x="303568" y="9625"/>
                  </a:lnTo>
                  <a:lnTo>
                    <a:pt x="315679" y="13952"/>
                  </a:lnTo>
                  <a:lnTo>
                    <a:pt x="327791" y="19101"/>
                  </a:lnTo>
                  <a:lnTo>
                    <a:pt x="339962" y="25219"/>
                  </a:lnTo>
                  <a:lnTo>
                    <a:pt x="352134" y="32308"/>
                  </a:lnTo>
                  <a:lnTo>
                    <a:pt x="364246" y="40440"/>
                  </a:lnTo>
                  <a:lnTo>
                    <a:pt x="376357" y="49842"/>
                  </a:lnTo>
                  <a:lnTo>
                    <a:pt x="388529" y="60438"/>
                  </a:lnTo>
                  <a:lnTo>
                    <a:pt x="400700" y="72524"/>
                  </a:lnTo>
                  <a:lnTo>
                    <a:pt x="412811" y="86403"/>
                  </a:lnTo>
                  <a:lnTo>
                    <a:pt x="424983" y="102296"/>
                  </a:lnTo>
                  <a:lnTo>
                    <a:pt x="437095" y="120874"/>
                  </a:lnTo>
                  <a:lnTo>
                    <a:pt x="449205" y="142961"/>
                  </a:lnTo>
                  <a:lnTo>
                    <a:pt x="461377" y="170495"/>
                  </a:lnTo>
                  <a:lnTo>
                    <a:pt x="473549" y="207801"/>
                  </a:lnTo>
                  <a:lnTo>
                    <a:pt x="475948" y="217576"/>
                  </a:lnTo>
                  <a:lnTo>
                    <a:pt x="478405" y="228694"/>
                  </a:lnTo>
                  <a:lnTo>
                    <a:pt x="480803" y="242049"/>
                  </a:lnTo>
                  <a:lnTo>
                    <a:pt x="483262" y="259584"/>
                  </a:lnTo>
                  <a:lnTo>
                    <a:pt x="485661" y="30218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988812" y="1991741"/>
            <a:ext cx="3154552" cy="1936623"/>
            <a:chOff x="5988812" y="1991741"/>
            <a:chExt cx="3154552" cy="1936623"/>
          </a:xfrm>
        </p:grpSpPr>
        <p:sp>
          <p:nvSpPr>
            <p:cNvPr id="13" name="Oval 12"/>
            <p:cNvSpPr/>
            <p:nvPr/>
          </p:nvSpPr>
          <p:spPr>
            <a:xfrm>
              <a:off x="5988812" y="1991741"/>
              <a:ext cx="493014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14" name="Oval 13"/>
            <p:cNvSpPr/>
            <p:nvPr/>
          </p:nvSpPr>
          <p:spPr>
            <a:xfrm>
              <a:off x="6654165" y="1991741"/>
              <a:ext cx="493013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15" name="Oval 14"/>
            <p:cNvSpPr/>
            <p:nvPr/>
          </p:nvSpPr>
          <p:spPr>
            <a:xfrm>
              <a:off x="6654165" y="1991741"/>
              <a:ext cx="493013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16" name="Oval 15"/>
            <p:cNvSpPr/>
            <p:nvPr/>
          </p:nvSpPr>
          <p:spPr>
            <a:xfrm>
              <a:off x="7319645" y="1991741"/>
              <a:ext cx="493014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17" name="Oval 16"/>
            <p:cNvSpPr/>
            <p:nvPr/>
          </p:nvSpPr>
          <p:spPr>
            <a:xfrm>
              <a:off x="7319645" y="1991741"/>
              <a:ext cx="493014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18" name="Oval 17"/>
            <p:cNvSpPr/>
            <p:nvPr/>
          </p:nvSpPr>
          <p:spPr>
            <a:xfrm>
              <a:off x="7984999" y="1991741"/>
              <a:ext cx="493013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19" name="Oval 18"/>
            <p:cNvSpPr/>
            <p:nvPr/>
          </p:nvSpPr>
          <p:spPr>
            <a:xfrm>
              <a:off x="7984999" y="1991741"/>
              <a:ext cx="493013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20" name="Oval 19"/>
            <p:cNvSpPr/>
            <p:nvPr/>
          </p:nvSpPr>
          <p:spPr>
            <a:xfrm>
              <a:off x="8650351" y="1991741"/>
              <a:ext cx="493013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21" name="Oval 20"/>
            <p:cNvSpPr/>
            <p:nvPr/>
          </p:nvSpPr>
          <p:spPr>
            <a:xfrm>
              <a:off x="5988812" y="2724785"/>
              <a:ext cx="493014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22" name="Oval 21"/>
            <p:cNvSpPr/>
            <p:nvPr/>
          </p:nvSpPr>
          <p:spPr>
            <a:xfrm>
              <a:off x="6654165" y="2724785"/>
              <a:ext cx="493013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23" name="Oval 22"/>
            <p:cNvSpPr/>
            <p:nvPr/>
          </p:nvSpPr>
          <p:spPr>
            <a:xfrm>
              <a:off x="6654165" y="2724785"/>
              <a:ext cx="493013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24" name="Oval 23"/>
            <p:cNvSpPr/>
            <p:nvPr/>
          </p:nvSpPr>
          <p:spPr>
            <a:xfrm>
              <a:off x="7319645" y="2724785"/>
              <a:ext cx="493014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25" name="Oval 24"/>
            <p:cNvSpPr/>
            <p:nvPr/>
          </p:nvSpPr>
          <p:spPr>
            <a:xfrm>
              <a:off x="7319645" y="2724785"/>
              <a:ext cx="493014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26" name="Oval 25"/>
            <p:cNvSpPr/>
            <p:nvPr/>
          </p:nvSpPr>
          <p:spPr>
            <a:xfrm>
              <a:off x="7984999" y="2724785"/>
              <a:ext cx="493013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27" name="Oval 26"/>
            <p:cNvSpPr/>
            <p:nvPr/>
          </p:nvSpPr>
          <p:spPr>
            <a:xfrm>
              <a:off x="7984999" y="2724785"/>
              <a:ext cx="493013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28" name="Oval 27"/>
            <p:cNvSpPr/>
            <p:nvPr/>
          </p:nvSpPr>
          <p:spPr>
            <a:xfrm>
              <a:off x="8650351" y="2724785"/>
              <a:ext cx="493013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29" name="Oval 28"/>
            <p:cNvSpPr/>
            <p:nvPr/>
          </p:nvSpPr>
          <p:spPr>
            <a:xfrm>
              <a:off x="5988812" y="3435350"/>
              <a:ext cx="493014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30" name="Oval 29"/>
            <p:cNvSpPr/>
            <p:nvPr/>
          </p:nvSpPr>
          <p:spPr>
            <a:xfrm>
              <a:off x="6654165" y="3435350"/>
              <a:ext cx="493013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31" name="Oval 30"/>
            <p:cNvSpPr/>
            <p:nvPr/>
          </p:nvSpPr>
          <p:spPr>
            <a:xfrm>
              <a:off x="6654165" y="3435350"/>
              <a:ext cx="493013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32" name="Oval 31"/>
            <p:cNvSpPr/>
            <p:nvPr/>
          </p:nvSpPr>
          <p:spPr>
            <a:xfrm>
              <a:off x="7319645" y="3435350"/>
              <a:ext cx="493014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33" name="Oval 32"/>
            <p:cNvSpPr/>
            <p:nvPr/>
          </p:nvSpPr>
          <p:spPr>
            <a:xfrm>
              <a:off x="7319645" y="3435350"/>
              <a:ext cx="493014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34" name="Oval 33"/>
            <p:cNvSpPr/>
            <p:nvPr/>
          </p:nvSpPr>
          <p:spPr>
            <a:xfrm>
              <a:off x="7984999" y="3435350"/>
              <a:ext cx="493013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35" name="Oval 34"/>
            <p:cNvSpPr/>
            <p:nvPr/>
          </p:nvSpPr>
          <p:spPr>
            <a:xfrm>
              <a:off x="7984999" y="3435350"/>
              <a:ext cx="493013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36" name="Oval 35"/>
            <p:cNvSpPr/>
            <p:nvPr/>
          </p:nvSpPr>
          <p:spPr>
            <a:xfrm>
              <a:off x="8650351" y="3435350"/>
              <a:ext cx="493013" cy="4930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57200" y="6985000"/>
            <a:ext cx="447040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Créez plus d’illustrations si nécessaire.</a:t>
            </a:r>
          </a:p>
        </p:txBody>
      </p:sp>
    </p:spTree>
    <p:extLst>
      <p:ext uri="{BB962C8B-B14F-4D97-AF65-F5344CB8AC3E}">
        <p14:creationId xmlns:p14="http://schemas.microsoft.com/office/powerpoint/2010/main" val="754023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2384679"/>
            <a:ext cx="1354709" cy="749554"/>
            <a:chOff x="457200" y="2384679"/>
            <a:chExt cx="1354709" cy="749554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8865" y="2384679"/>
              <a:ext cx="733044" cy="74955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2451100"/>
              <a:ext cx="59260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232400" y="2304161"/>
            <a:ext cx="3073146" cy="906653"/>
            <a:chOff x="5232400" y="2304161"/>
            <a:chExt cx="3073146" cy="906653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2950" y="2304161"/>
              <a:ext cx="2482596" cy="90665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5232400" y="2451100"/>
              <a:ext cx="59227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7200" y="4685284"/>
            <a:ext cx="3204845" cy="827913"/>
            <a:chOff x="457200" y="4685284"/>
            <a:chExt cx="3204845" cy="827913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356" y="4685284"/>
              <a:ext cx="2591689" cy="8279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457200" y="4775200"/>
              <a:ext cx="57978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232400" y="4678172"/>
            <a:ext cx="3709289" cy="1354836"/>
            <a:chOff x="5232400" y="4678172"/>
            <a:chExt cx="3709289" cy="1354836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8754" y="4678172"/>
              <a:ext cx="3162935" cy="135483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5232400" y="4775200"/>
              <a:ext cx="5933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d)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7200" y="419100"/>
            <a:ext cx="9546844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Écris deux équations de multiplication et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deux équations de division pour chaque image.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62045" y="203200"/>
            <a:ext cx="6358255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 Demandez à un volontaire de faire la démonstration avec a).</a:t>
            </a:r>
          </a:p>
        </p:txBody>
      </p:sp>
    </p:spTree>
    <p:extLst>
      <p:ext uri="{BB962C8B-B14F-4D97-AF65-F5344CB8AC3E}">
        <p14:creationId xmlns:p14="http://schemas.microsoft.com/office/powerpoint/2010/main" val="3395144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630301"/>
            <a:ext cx="3891153" cy="977646"/>
            <a:chOff x="457200" y="630301"/>
            <a:chExt cx="3891153" cy="977646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194" y="630301"/>
              <a:ext cx="3304159" cy="97764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723900"/>
              <a:ext cx="5808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e)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232400" y="627888"/>
            <a:ext cx="2737612" cy="1636776"/>
            <a:chOff x="5232400" y="627888"/>
            <a:chExt cx="2737612" cy="1636776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6204" y="627888"/>
              <a:ext cx="2273808" cy="163677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5232400" y="736600"/>
              <a:ext cx="4613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f)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7200" y="3921252"/>
            <a:ext cx="3729101" cy="1294511"/>
            <a:chOff x="457200" y="3921252"/>
            <a:chExt cx="3729101" cy="1294511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194" y="3921252"/>
              <a:ext cx="3142107" cy="129451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457200" y="4000500"/>
              <a:ext cx="58897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g)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4615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B698A12-ABDD-4A40-93B1-235620B977CC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F9BF71C4-CA44-4C78-BD94-307F7B195C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6EA5E8-A385-492C-9AAD-E95D1F42BFB4}"/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559</Words>
  <Application>Microsoft Office PowerPoint</Application>
  <PresentationFormat>Custom</PresentationFormat>
  <Paragraphs>63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Euphemia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Natalie Francis</cp:lastModifiedBy>
  <cp:revision>7</cp:revision>
  <dcterms:created xsi:type="dcterms:W3CDTF">2018-09-24T15:00:02Z</dcterms:created>
  <dcterms:modified xsi:type="dcterms:W3CDTF">2023-06-08T19:50:44Z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