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Euphemia" panose="020B0503040102020104" pitchFamily="34" charset="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DDAB45-56BB-48A2-BC71-E861F086A0FB}" v="4" dt="2023-06-09T14:08:31.8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53" autoAdjust="0"/>
    <p:restoredTop sz="94660"/>
  </p:normalViewPr>
  <p:slideViewPr>
    <p:cSldViewPr snapToGrid="0">
      <p:cViewPr varScale="1">
        <p:scale>
          <a:sx n="79" d="100"/>
          <a:sy n="79" d="100"/>
        </p:scale>
        <p:origin x="96" y="492"/>
      </p:cViewPr>
      <p:guideLst>
        <p:guide orient="horz" pos="2400"/>
        <p:guide pos="320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5D9986E0-8CF7-4D4F-8DC4-0914B8671EE8}"/>
    <pc:docChg chg="modSld">
      <pc:chgData name="Megan Burns" userId="623e1b0c-ad23-4e0f-a80f-6405fe9aac03" providerId="ADAL" clId="{5D9986E0-8CF7-4D4F-8DC4-0914B8671EE8}" dt="2023-05-03T19:58:58.109" v="22" actId="20577"/>
      <pc:docMkLst>
        <pc:docMk/>
      </pc:docMkLst>
      <pc:sldChg chg="modSp mod">
        <pc:chgData name="Megan Burns" userId="623e1b0c-ad23-4e0f-a80f-6405fe9aac03" providerId="ADAL" clId="{5D9986E0-8CF7-4D4F-8DC4-0914B8671EE8}" dt="2023-05-03T19:58:45.423" v="6" actId="20577"/>
        <pc:sldMkLst>
          <pc:docMk/>
          <pc:sldMk cId="3420251516" sldId="273"/>
        </pc:sldMkLst>
        <pc:spChg chg="mod">
          <ac:chgData name="Megan Burns" userId="623e1b0c-ad23-4e0f-a80f-6405fe9aac03" providerId="ADAL" clId="{5D9986E0-8CF7-4D4F-8DC4-0914B8671EE8}" dt="2023-05-03T19:58:45.423" v="6" actId="20577"/>
          <ac:spMkLst>
            <pc:docMk/>
            <pc:sldMk cId="3420251516" sldId="273"/>
            <ac:spMk id="5" creationId="{00000000-0000-0000-0000-000000000000}"/>
          </ac:spMkLst>
        </pc:spChg>
      </pc:sldChg>
      <pc:sldChg chg="modSp mod">
        <pc:chgData name="Megan Burns" userId="623e1b0c-ad23-4e0f-a80f-6405fe9aac03" providerId="ADAL" clId="{5D9986E0-8CF7-4D4F-8DC4-0914B8671EE8}" dt="2023-05-03T19:58:58.109" v="22" actId="20577"/>
        <pc:sldMkLst>
          <pc:docMk/>
          <pc:sldMk cId="3524083708" sldId="274"/>
        </pc:sldMkLst>
        <pc:spChg chg="mod">
          <ac:chgData name="Megan Burns" userId="623e1b0c-ad23-4e0f-a80f-6405fe9aac03" providerId="ADAL" clId="{5D9986E0-8CF7-4D4F-8DC4-0914B8671EE8}" dt="2023-05-03T19:58:51.337" v="14" actId="20577"/>
          <ac:spMkLst>
            <pc:docMk/>
            <pc:sldMk cId="3524083708" sldId="274"/>
            <ac:spMk id="2" creationId="{00000000-0000-0000-0000-000000000000}"/>
          </ac:spMkLst>
        </pc:spChg>
        <pc:spChg chg="mod">
          <ac:chgData name="Megan Burns" userId="623e1b0c-ad23-4e0f-a80f-6405fe9aac03" providerId="ADAL" clId="{5D9986E0-8CF7-4D4F-8DC4-0914B8671EE8}" dt="2023-05-03T19:58:58.109" v="22" actId="20577"/>
          <ac:spMkLst>
            <pc:docMk/>
            <pc:sldMk cId="3524083708" sldId="274"/>
            <ac:spMk id="5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69DDAB45-56BB-48A2-BC71-E861F086A0FB}"/>
    <pc:docChg chg="modSld">
      <pc:chgData name="Natalie Francis" userId="e859cff9-ab28-4f1c-8072-00482c704e35" providerId="ADAL" clId="{69DDAB45-56BB-48A2-BC71-E861F086A0FB}" dt="2023-06-09T14:25:43.404" v="39" actId="20577"/>
      <pc:docMkLst>
        <pc:docMk/>
      </pc:docMkLst>
      <pc:sldChg chg="modSp mod">
        <pc:chgData name="Natalie Francis" userId="e859cff9-ab28-4f1c-8072-00482c704e35" providerId="ADAL" clId="{69DDAB45-56BB-48A2-BC71-E861F086A0FB}" dt="2023-06-09T13:28:55.957" v="16" actId="20577"/>
        <pc:sldMkLst>
          <pc:docMk/>
          <pc:sldMk cId="3300900709" sldId="256"/>
        </pc:sldMkLst>
        <pc:spChg chg="mod">
          <ac:chgData name="Natalie Francis" userId="e859cff9-ab28-4f1c-8072-00482c704e35" providerId="ADAL" clId="{69DDAB45-56BB-48A2-BC71-E861F086A0FB}" dt="2023-06-09T13:28:55.957" v="16" actId="20577"/>
          <ac:spMkLst>
            <pc:docMk/>
            <pc:sldMk cId="3300900709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69DDAB45-56BB-48A2-BC71-E861F086A0FB}" dt="2023-06-09T13:28:13.526" v="12" actId="20577"/>
          <ac:spMkLst>
            <pc:docMk/>
            <pc:sldMk cId="3300900709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69DDAB45-56BB-48A2-BC71-E861F086A0FB}" dt="2023-06-09T13:28:07.654" v="3" actId="20577"/>
          <ac:spMkLst>
            <pc:docMk/>
            <pc:sldMk cId="3300900709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69DDAB45-56BB-48A2-BC71-E861F086A0FB}" dt="2023-06-09T13:28:21.560" v="13" actId="14100"/>
          <ac:spMkLst>
            <pc:docMk/>
            <pc:sldMk cId="3300900709" sldId="256"/>
            <ac:spMk id="10" creationId="{00000000-0000-0000-0000-000000000000}"/>
          </ac:spMkLst>
        </pc:spChg>
      </pc:sldChg>
      <pc:sldChg chg="modSp">
        <pc:chgData name="Natalie Francis" userId="e859cff9-ab28-4f1c-8072-00482c704e35" providerId="ADAL" clId="{69DDAB45-56BB-48A2-BC71-E861F086A0FB}" dt="2023-06-09T13:29:34.696" v="19" actId="6549"/>
        <pc:sldMkLst>
          <pc:docMk/>
          <pc:sldMk cId="3052355721" sldId="258"/>
        </pc:sldMkLst>
        <pc:spChg chg="mod">
          <ac:chgData name="Natalie Francis" userId="e859cff9-ab28-4f1c-8072-00482c704e35" providerId="ADAL" clId="{69DDAB45-56BB-48A2-BC71-E861F086A0FB}" dt="2023-06-09T13:29:34.696" v="19" actId="6549"/>
          <ac:spMkLst>
            <pc:docMk/>
            <pc:sldMk cId="3052355721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3:30:23.284" v="20" actId="14100"/>
        <pc:sldMkLst>
          <pc:docMk/>
          <pc:sldMk cId="1586221147" sldId="260"/>
        </pc:sldMkLst>
        <pc:spChg chg="mod">
          <ac:chgData name="Natalie Francis" userId="e859cff9-ab28-4f1c-8072-00482c704e35" providerId="ADAL" clId="{69DDAB45-56BB-48A2-BC71-E861F086A0FB}" dt="2023-06-09T13:30:23.284" v="20" actId="14100"/>
          <ac:spMkLst>
            <pc:docMk/>
            <pc:sldMk cId="1586221147" sldId="26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3:32:55.426" v="21" actId="14100"/>
        <pc:sldMkLst>
          <pc:docMk/>
          <pc:sldMk cId="576177113" sldId="262"/>
        </pc:sldMkLst>
        <pc:spChg chg="mod">
          <ac:chgData name="Natalie Francis" userId="e859cff9-ab28-4f1c-8072-00482c704e35" providerId="ADAL" clId="{69DDAB45-56BB-48A2-BC71-E861F086A0FB}" dt="2023-06-09T13:32:55.426" v="21" actId="14100"/>
          <ac:spMkLst>
            <pc:docMk/>
            <pc:sldMk cId="576177113" sldId="26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4:08:25.441" v="23" actId="14100"/>
        <pc:sldMkLst>
          <pc:docMk/>
          <pc:sldMk cId="341176129" sldId="264"/>
        </pc:sldMkLst>
        <pc:spChg chg="mod">
          <ac:chgData name="Natalie Francis" userId="e859cff9-ab28-4f1c-8072-00482c704e35" providerId="ADAL" clId="{69DDAB45-56BB-48A2-BC71-E861F086A0FB}" dt="2023-06-09T14:04:49.738" v="22" actId="20577"/>
          <ac:spMkLst>
            <pc:docMk/>
            <pc:sldMk cId="341176129" sldId="264"/>
            <ac:spMk id="3" creationId="{00000000-0000-0000-0000-000000000000}"/>
          </ac:spMkLst>
        </pc:spChg>
        <pc:spChg chg="mod">
          <ac:chgData name="Natalie Francis" userId="e859cff9-ab28-4f1c-8072-00482c704e35" providerId="ADAL" clId="{69DDAB45-56BB-48A2-BC71-E861F086A0FB}" dt="2023-06-09T14:08:25.441" v="23" actId="14100"/>
          <ac:spMkLst>
            <pc:docMk/>
            <pc:sldMk cId="341176129" sldId="264"/>
            <ac:spMk id="5" creationId="{00000000-0000-0000-0000-000000000000}"/>
          </ac:spMkLst>
        </pc:spChg>
      </pc:sldChg>
      <pc:sldChg chg="modSp">
        <pc:chgData name="Natalie Francis" userId="e859cff9-ab28-4f1c-8072-00482c704e35" providerId="ADAL" clId="{69DDAB45-56BB-48A2-BC71-E861F086A0FB}" dt="2023-06-09T14:08:31.851" v="24" actId="20577"/>
        <pc:sldMkLst>
          <pc:docMk/>
          <pc:sldMk cId="1785734123" sldId="265"/>
        </pc:sldMkLst>
        <pc:spChg chg="mod">
          <ac:chgData name="Natalie Francis" userId="e859cff9-ab28-4f1c-8072-00482c704e35" providerId="ADAL" clId="{69DDAB45-56BB-48A2-BC71-E861F086A0FB}" dt="2023-06-09T14:08:31.851" v="24" actId="20577"/>
          <ac:spMkLst>
            <pc:docMk/>
            <pc:sldMk cId="1785734123" sldId="265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4:09:17.025" v="25" actId="20577"/>
        <pc:sldMkLst>
          <pc:docMk/>
          <pc:sldMk cId="1247046686" sldId="270"/>
        </pc:sldMkLst>
        <pc:spChg chg="mod">
          <ac:chgData name="Natalie Francis" userId="e859cff9-ab28-4f1c-8072-00482c704e35" providerId="ADAL" clId="{69DDAB45-56BB-48A2-BC71-E861F086A0FB}" dt="2023-06-09T14:09:17.025" v="25" actId="20577"/>
          <ac:spMkLst>
            <pc:docMk/>
            <pc:sldMk cId="1247046686" sldId="27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4:09:34.757" v="27" actId="14100"/>
        <pc:sldMkLst>
          <pc:docMk/>
          <pc:sldMk cId="3482847587" sldId="271"/>
        </pc:sldMkLst>
        <pc:spChg chg="mod">
          <ac:chgData name="Natalie Francis" userId="e859cff9-ab28-4f1c-8072-00482c704e35" providerId="ADAL" clId="{69DDAB45-56BB-48A2-BC71-E861F086A0FB}" dt="2023-06-09T14:09:34.757" v="27" actId="14100"/>
          <ac:spMkLst>
            <pc:docMk/>
            <pc:sldMk cId="3482847587" sldId="271"/>
            <ac:spMk id="3" creationId="{00000000-0000-0000-0000-000000000000}"/>
          </ac:spMkLst>
        </pc:spChg>
        <pc:spChg chg="mod">
          <ac:chgData name="Natalie Francis" userId="e859cff9-ab28-4f1c-8072-00482c704e35" providerId="ADAL" clId="{69DDAB45-56BB-48A2-BC71-E861F086A0FB}" dt="2023-06-09T14:09:32.405" v="26" actId="14100"/>
          <ac:spMkLst>
            <pc:docMk/>
            <pc:sldMk cId="3482847587" sldId="271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4:25:17.356" v="29" actId="14100"/>
        <pc:sldMkLst>
          <pc:docMk/>
          <pc:sldMk cId="3420251516" sldId="273"/>
        </pc:sldMkLst>
        <pc:spChg chg="mod">
          <ac:chgData name="Natalie Francis" userId="e859cff9-ab28-4f1c-8072-00482c704e35" providerId="ADAL" clId="{69DDAB45-56BB-48A2-BC71-E861F086A0FB}" dt="2023-06-09T14:25:14.558" v="28" actId="14100"/>
          <ac:spMkLst>
            <pc:docMk/>
            <pc:sldMk cId="3420251516" sldId="273"/>
            <ac:spMk id="3" creationId="{00000000-0000-0000-0000-000000000000}"/>
          </ac:spMkLst>
        </pc:spChg>
        <pc:spChg chg="mod">
          <ac:chgData name="Natalie Francis" userId="e859cff9-ab28-4f1c-8072-00482c704e35" providerId="ADAL" clId="{69DDAB45-56BB-48A2-BC71-E861F086A0FB}" dt="2023-06-09T14:25:17.356" v="29" actId="14100"/>
          <ac:spMkLst>
            <pc:docMk/>
            <pc:sldMk cId="3420251516" sldId="273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4:25:36.648" v="30" actId="14100"/>
        <pc:sldMkLst>
          <pc:docMk/>
          <pc:sldMk cId="3524083708" sldId="274"/>
        </pc:sldMkLst>
        <pc:spChg chg="mod">
          <ac:chgData name="Natalie Francis" userId="e859cff9-ab28-4f1c-8072-00482c704e35" providerId="ADAL" clId="{69DDAB45-56BB-48A2-BC71-E861F086A0FB}" dt="2023-06-09T14:25:36.648" v="30" actId="14100"/>
          <ac:spMkLst>
            <pc:docMk/>
            <pc:sldMk cId="3524083708" sldId="274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69DDAB45-56BB-48A2-BC71-E861F086A0FB}" dt="2023-06-09T14:25:43.404" v="39" actId="20577"/>
        <pc:sldMkLst>
          <pc:docMk/>
          <pc:sldMk cId="2290139227" sldId="275"/>
        </pc:sldMkLst>
        <pc:spChg chg="mod">
          <ac:chgData name="Natalie Francis" userId="e859cff9-ab28-4f1c-8072-00482c704e35" providerId="ADAL" clId="{69DDAB45-56BB-48A2-BC71-E861F086A0FB}" dt="2023-06-09T14:25:43.404" v="39" actId="20577"/>
          <ac:spMkLst>
            <pc:docMk/>
            <pc:sldMk cId="2290139227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97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7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6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95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11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9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9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8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5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33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C3BC9-0B44-4745-99AE-2E94939401C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784CC-C5DF-44F4-A069-429366B6E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9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48292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H-28–31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4400" y="330200"/>
            <a:ext cx="52451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Taux unitaires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172196" cy="18222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comprendront des relations multiplicatives simples impliquant des taux unitaires.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tradu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iront 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 comparaisons de la forme « fois plus » en multiplications et vice versa.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148–149</a:t>
            </a:r>
          </a:p>
        </p:txBody>
      </p:sp>
    </p:spTree>
    <p:extLst>
      <p:ext uri="{BB962C8B-B14F-4D97-AF65-F5344CB8AC3E}">
        <p14:creationId xmlns:p14="http://schemas.microsoft.com/office/powerpoint/2010/main" val="330090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5321300"/>
            <a:ext cx="8942451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Il y a 100 cm dans 1 m. Combien de centimètres il y a-t-il dans 3 m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925258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Mary parcourt 4 km en 1 heure en marchant. Quelle distance peut-elle parcourir en 3 heures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628900"/>
            <a:ext cx="94386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Pour faire cuire du riz, il faut 2 tasses d’eau pour chaque tasse de riz. Amir fait cuire 3 tasses de riz.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quelle quantité d’eau a-t-il besoin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2403134"/>
            <a:ext cx="10160000" cy="9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73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770872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Trouve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4 citrons coûtent 80 ¢. Combien coûte 1 citron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2057400"/>
            <a:ext cx="92354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24 canettes de jus de fruits coûtent 24 $. Combien coûte 1 canette de jus de fruits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492500"/>
            <a:ext cx="9083548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2 livres coûtent 14 $. Combien coûte 1 livre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206240"/>
            <a:ext cx="924483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3 enseignants encadrent 90 élèves lors d’une excursion. Combien d’élèves chaque enseignant supervise-t-il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918200"/>
            <a:ext cx="9083548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4 000 milligrammes dans 4 grammes. Combien de milligrammes y a-t-il dans 1 gramme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0" y="1836357"/>
            <a:ext cx="10160000" cy="5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766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371600" y="1450721"/>
            <a:ext cx="7617997" cy="595503"/>
            <a:chOff x="1371600" y="1450721"/>
            <a:chExt cx="7617997" cy="595503"/>
          </a:xfrm>
        </p:grpSpPr>
        <p:sp>
          <p:nvSpPr>
            <p:cNvPr id="2" name="Oval 1"/>
            <p:cNvSpPr/>
            <p:nvPr/>
          </p:nvSpPr>
          <p:spPr>
            <a:xfrm>
              <a:off x="1371600" y="1450721"/>
              <a:ext cx="595376" cy="59537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2324100" y="1450848"/>
              <a:ext cx="595376" cy="59537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201854" y="1499353"/>
              <a:ext cx="707742" cy="498237"/>
            </a:xfrm>
            <a:custGeom>
              <a:avLst/>
              <a:gdLst/>
              <a:ahLst/>
              <a:cxnLst/>
              <a:rect l="0" t="0" r="0" b="0"/>
              <a:pathLst>
                <a:path w="707742" h="498237">
                  <a:moveTo>
                    <a:pt x="353929" y="0"/>
                  </a:moveTo>
                  <a:lnTo>
                    <a:pt x="707741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217854" y="1499375"/>
              <a:ext cx="707742" cy="498237"/>
            </a:xfrm>
            <a:custGeom>
              <a:avLst/>
              <a:gdLst/>
              <a:ahLst/>
              <a:cxnLst/>
              <a:rect l="0" t="0" r="0" b="0"/>
              <a:pathLst>
                <a:path w="707742" h="498237">
                  <a:moveTo>
                    <a:pt x="353930" y="0"/>
                  </a:moveTo>
                  <a:lnTo>
                    <a:pt x="707741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217854" y="1499375"/>
              <a:ext cx="707742" cy="498237"/>
            </a:xfrm>
            <a:custGeom>
              <a:avLst/>
              <a:gdLst/>
              <a:ahLst/>
              <a:cxnLst/>
              <a:rect l="0" t="0" r="0" b="0"/>
              <a:pathLst>
                <a:path w="707742" h="498237">
                  <a:moveTo>
                    <a:pt x="353930" y="0"/>
                  </a:moveTo>
                  <a:lnTo>
                    <a:pt x="707741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233854" y="1499396"/>
              <a:ext cx="707742" cy="498238"/>
            </a:xfrm>
            <a:custGeom>
              <a:avLst/>
              <a:gdLst/>
              <a:ahLst/>
              <a:cxnLst/>
              <a:rect l="0" t="0" r="0" b="0"/>
              <a:pathLst>
                <a:path w="707742" h="498238">
                  <a:moveTo>
                    <a:pt x="353930" y="0"/>
                  </a:moveTo>
                  <a:lnTo>
                    <a:pt x="707741" y="498237"/>
                  </a:lnTo>
                  <a:lnTo>
                    <a:pt x="0" y="49823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5233854" y="1499310"/>
              <a:ext cx="707742" cy="498237"/>
            </a:xfrm>
            <a:custGeom>
              <a:avLst/>
              <a:gdLst/>
              <a:ahLst/>
              <a:cxnLst/>
              <a:rect l="0" t="0" r="0" b="0"/>
              <a:pathLst>
                <a:path w="707742" h="498237">
                  <a:moveTo>
                    <a:pt x="353930" y="0"/>
                  </a:moveTo>
                  <a:lnTo>
                    <a:pt x="707741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6249854" y="1499332"/>
              <a:ext cx="707740" cy="498237"/>
            </a:xfrm>
            <a:custGeom>
              <a:avLst/>
              <a:gdLst/>
              <a:ahLst/>
              <a:cxnLst/>
              <a:rect l="0" t="0" r="0" b="0"/>
              <a:pathLst>
                <a:path w="707740" h="498237">
                  <a:moveTo>
                    <a:pt x="353929" y="0"/>
                  </a:moveTo>
                  <a:lnTo>
                    <a:pt x="707739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249854" y="1499332"/>
              <a:ext cx="707740" cy="498237"/>
            </a:xfrm>
            <a:custGeom>
              <a:avLst/>
              <a:gdLst/>
              <a:ahLst/>
              <a:cxnLst/>
              <a:rect l="0" t="0" r="0" b="0"/>
              <a:pathLst>
                <a:path w="707740" h="498237">
                  <a:moveTo>
                    <a:pt x="353929" y="0"/>
                  </a:moveTo>
                  <a:lnTo>
                    <a:pt x="707739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265856" y="1499353"/>
              <a:ext cx="707741" cy="498237"/>
            </a:xfrm>
            <a:custGeom>
              <a:avLst/>
              <a:gdLst/>
              <a:ahLst/>
              <a:cxnLst/>
              <a:rect l="0" t="0" r="0" b="0"/>
              <a:pathLst>
                <a:path w="707741" h="498237">
                  <a:moveTo>
                    <a:pt x="353928" y="0"/>
                  </a:moveTo>
                  <a:lnTo>
                    <a:pt x="707740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7265856" y="1499288"/>
              <a:ext cx="707741" cy="498238"/>
            </a:xfrm>
            <a:custGeom>
              <a:avLst/>
              <a:gdLst/>
              <a:ahLst/>
              <a:cxnLst/>
              <a:rect l="0" t="0" r="0" b="0"/>
              <a:pathLst>
                <a:path w="707741" h="498238">
                  <a:moveTo>
                    <a:pt x="353928" y="0"/>
                  </a:moveTo>
                  <a:lnTo>
                    <a:pt x="707740" y="498237"/>
                  </a:lnTo>
                  <a:lnTo>
                    <a:pt x="0" y="49823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265856" y="1499288"/>
              <a:ext cx="707741" cy="498238"/>
            </a:xfrm>
            <a:custGeom>
              <a:avLst/>
              <a:gdLst/>
              <a:ahLst/>
              <a:cxnLst/>
              <a:rect l="0" t="0" r="0" b="0"/>
              <a:pathLst>
                <a:path w="707741" h="498238">
                  <a:moveTo>
                    <a:pt x="353928" y="0"/>
                  </a:moveTo>
                  <a:lnTo>
                    <a:pt x="707740" y="498237"/>
                  </a:lnTo>
                  <a:lnTo>
                    <a:pt x="0" y="49823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8281856" y="1499310"/>
              <a:ext cx="707741" cy="498237"/>
            </a:xfrm>
            <a:custGeom>
              <a:avLst/>
              <a:gdLst/>
              <a:ahLst/>
              <a:cxnLst/>
              <a:rect l="0" t="0" r="0" b="0"/>
              <a:pathLst>
                <a:path w="707741" h="498237">
                  <a:moveTo>
                    <a:pt x="353928" y="0"/>
                  </a:moveTo>
                  <a:lnTo>
                    <a:pt x="707740" y="498236"/>
                  </a:lnTo>
                  <a:lnTo>
                    <a:pt x="0" y="49823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84600" y="5245100"/>
            <a:ext cx="36728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fois plus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9900" y="406400"/>
            <a:ext cx="94259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y a-t-il de triangles de plus que de cercles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9900" y="4279900"/>
            <a:ext cx="40919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H-30 pour plus de détails.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0" y="4711700"/>
            <a:ext cx="10160000" cy="1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81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194560" y="1923161"/>
            <a:ext cx="567436" cy="2345436"/>
            <a:chOff x="2194560" y="1923161"/>
            <a:chExt cx="567436" cy="2345436"/>
          </a:xfrm>
        </p:grpSpPr>
        <p:sp>
          <p:nvSpPr>
            <p:cNvPr id="2" name="Oval 1"/>
            <p:cNvSpPr/>
            <p:nvPr/>
          </p:nvSpPr>
          <p:spPr>
            <a:xfrm>
              <a:off x="2194560" y="1923161"/>
              <a:ext cx="567436" cy="56743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2194560" y="2786761"/>
              <a:ext cx="567436" cy="56743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2194560" y="3701161"/>
              <a:ext cx="567436" cy="56743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406400"/>
            <a:ext cx="970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veux dessiner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fois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triangles que de cercles.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010400"/>
            <a:ext cx="512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559688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0068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Il y a 8 triangles et 2 carrés. 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fois plus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triangles que de carrés y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013200"/>
            <a:ext cx="934554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Il y a 3 points noirs. Il y a 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fois plus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points blancs que de points noirs. Combien de points blancs y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00903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480" y="4127500"/>
            <a:ext cx="9637014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Il y a 2 billes rouges. Il y a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fois plus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billes bleues que de billes rouges. Combien de billes bleues il y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44500" y="393700"/>
            <a:ext cx="8740394" cy="2312416"/>
            <a:chOff x="444500" y="393700"/>
            <a:chExt cx="8740394" cy="2312416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8364" y="1373632"/>
              <a:ext cx="2303272" cy="13324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44500" y="393700"/>
              <a:ext cx="8740394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Combien de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fois plus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de cercles que de carrés y a-t-il</a:t>
              </a:r>
              <a:r>
                <a:rPr lang="fr-ca" sz="28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7046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Trouve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résoudre le problème suivant.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939685"/>
            <a:ext cx="928420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Si 7 livres coûtent 28 $, combien coûtent 5 livres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575300"/>
            <a:ext cx="948931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Si 4 L de lait de soja coûtent 8 $, combien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coûtent 5 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403702"/>
            <a:ext cx="928420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Si 4 livres coûtent 20 $, combien coûtent 3 livres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82847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75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Pour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il peut y avoir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différents.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97700"/>
            <a:ext cx="56159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H-31 pour un autre exemple.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1384300"/>
            <a:ext cx="9245600" cy="2813078"/>
            <a:chOff x="457200" y="1384300"/>
            <a:chExt cx="9245600" cy="2813078"/>
          </a:xfrm>
        </p:grpSpPr>
        <p:sp>
          <p:nvSpPr>
            <p:cNvPr id="4" name="TextBox 3"/>
            <p:cNvSpPr txBox="1"/>
            <p:nvPr/>
          </p:nvSpPr>
          <p:spPr>
            <a:xfrm>
              <a:off x="2583180" y="1384300"/>
              <a:ext cx="7119620" cy="281307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Je peux vous dire combien de kilomètres je peux marcher en 1 heure,     </a:t>
              </a:r>
            </a:p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1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ou</a:t>
              </a:r>
              <a:r>
                <a:rPr lang="fr-ca" sz="2800" b="1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Je peux vous dire combien d’heures il me faut pour marcher 1 km.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1384300"/>
              <a:ext cx="195072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Exemple :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82600" y="4940300"/>
            <a:ext cx="9260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plus utile dépend de la question posée.</a:t>
            </a:r>
          </a:p>
        </p:txBody>
      </p:sp>
    </p:spTree>
    <p:extLst>
      <p:ext uri="{BB962C8B-B14F-4D97-AF65-F5344CB8AC3E}">
        <p14:creationId xmlns:p14="http://schemas.microsoft.com/office/powerpoint/2010/main" val="404284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80694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est nécessaire pour répondre à la question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19200"/>
            <a:ext cx="8899652" cy="15486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Combien de temps faut-il pour parcourir 10 km à vélo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Utilise des kilomètres et des minutes.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314700"/>
            <a:ext cx="971550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Quelle distance puis-je parcourir à vélo en 3 heures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168900"/>
            <a:ext cx="8924544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Je n’ai que 3 œufs, mais beaucoup, beaucoup de farine. Quel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me faut-il pour faire des pancakes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202515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286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Pour une recette de pancakes, il faut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556000"/>
            <a:ext cx="990346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 est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la farine pour les œufs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432300"/>
            <a:ext cx="949159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Trouve 3 autres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dans la recette.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283200"/>
            <a:ext cx="9210548" cy="20572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Tu as 3 œufs et tu aimerais tous les utiliser pour faire des pancakes. Combien te faudra-t-il des autres ingrédients si tu veux garder les mêmes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la recette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78000" y="1104900"/>
            <a:ext cx="5069840" cy="21604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300 g de farine </a:t>
            </a:r>
          </a:p>
          <a:p>
            <a:pPr algn="l" rtl="0">
              <a:lnSpc>
                <a:spcPct val="114000"/>
              </a:lnSpc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 g de poudre levante </a:t>
            </a:r>
          </a:p>
          <a:p>
            <a:pPr algn="l" rtl="0">
              <a:lnSpc>
                <a:spcPct val="114000"/>
              </a:lnSpc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 œufs </a:t>
            </a:r>
          </a:p>
          <a:p>
            <a:pPr algn="l" rtl="0">
              <a:lnSpc>
                <a:spcPct val="114000"/>
              </a:lnSpc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250 </a:t>
            </a:r>
            <a:r>
              <a:rPr lang="fr-ca" sz="24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mL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lait</a:t>
            </a:r>
          </a:p>
          <a:p>
            <a:pPr algn="l" rtl="0">
              <a:lnSpc>
                <a:spcPct val="114000"/>
              </a:lnSpc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10 </a:t>
            </a:r>
            <a:r>
              <a:rPr lang="fr-ca" sz="24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mL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vanille </a:t>
            </a:r>
          </a:p>
        </p:txBody>
      </p:sp>
    </p:spTree>
    <p:extLst>
      <p:ext uri="{BB962C8B-B14F-4D97-AF65-F5344CB8AC3E}">
        <p14:creationId xmlns:p14="http://schemas.microsoft.com/office/powerpoint/2010/main" val="352408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H-28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188200" y="3131207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fr-ca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2908253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148–149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290139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406400"/>
            <a:ext cx="574802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Que représente1 m plus 2 cm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025900"/>
            <a:ext cx="933450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Lorsque l’on compare des éléments dans des unités différentes, cela s'appelle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 : 3 citrons coûtent 2 $.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365500"/>
            <a:ext cx="534162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H-28 pour plus de détails.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715" y="379215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35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Qu’est-ce qui est comparé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1866900"/>
            <a:ext cx="451785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 poires coûtent 2 $.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75056" y="203200"/>
            <a:ext cx="504524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Cela peut être effectué à haute voix, en classe.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159500"/>
            <a:ext cx="9248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La recette demande 1 tasse de farine pour chaque cuillère à café de sel.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9799" y="1866900"/>
            <a:ext cx="346084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1 $ pour 3 kiwis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717800"/>
            <a:ext cx="44094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 billets coûtent 7 $.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9800" y="2717800"/>
            <a:ext cx="414126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 kiwi coûte 35 ¢.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581400"/>
            <a:ext cx="664369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Sun roule à 50 km/heure.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4445000"/>
            <a:ext cx="92481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Sur une carte, 1 cm représente 3 m dans la réalité.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199" y="5110119"/>
            <a:ext cx="8984345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Jayden gagne 6 $ par heure en faisant du gardiennage. </a:t>
            </a:r>
          </a:p>
        </p:txBody>
      </p:sp>
    </p:spTree>
    <p:extLst>
      <p:ext uri="{BB962C8B-B14F-4D97-AF65-F5344CB8AC3E}">
        <p14:creationId xmlns:p14="http://schemas.microsoft.com/office/powerpoint/2010/main" val="3403886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5496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quand l'une des quantités est égale à un.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416903"/>
            <a:ext cx="8549640" cy="106471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aux élèves de regarder l’exercice précédent et de dire lesquels sont des taux unitaires.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Qu’est-ce qui en fait un taux unitaire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8622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Qu’est-ce qui en fait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taux unitaire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489700"/>
            <a:ext cx="8625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Elle parcourt 1 km en 15 minutes  en marchant.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879600"/>
            <a:ext cx="12149182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Ajoutez 8 tasses d’eau par kilogramme de riz.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806700"/>
            <a:ext cx="598934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 pomme coûte 30 ¢.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199" y="3721100"/>
            <a:ext cx="892245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On obtient 2 canettes de jus de fruits pour 1 $.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648200"/>
            <a:ext cx="757578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 canette de jus de fruit coûte 50 ¢.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562600"/>
            <a:ext cx="99085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La limite de vitesse est de 40 km/heure. </a:t>
            </a:r>
          </a:p>
        </p:txBody>
      </p:sp>
    </p:spTree>
    <p:extLst>
      <p:ext uri="{BB962C8B-B14F-4D97-AF65-F5344CB8AC3E}">
        <p14:creationId xmlns:p14="http://schemas.microsoft.com/office/powerpoint/2010/main" val="2953163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722029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Précédemment, nous avons vu que Jayden gagne 6 $ par heure pour du gardiennage. Combien gagnerait-il pour 2 heures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895600"/>
            <a:ext cx="921651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avons également vu que 5 poires coûtent 2 $. Combien coûteraient 2 poires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219700"/>
            <a:ext cx="872202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un livre coûte 3 $, combien coûtent 2 livres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Trois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livres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Quatre livres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247900"/>
            <a:ext cx="43789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H-29 pour plus de détails.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2675187"/>
            <a:ext cx="10160000" cy="15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17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890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2 livres coûtent 8 $, combien coûtent 3 livres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10400"/>
            <a:ext cx="524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396436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143000"/>
            <a:ext cx="963168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a) 1 pomme coûte 30 ¢. Combien coûtent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 pommes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908300"/>
            <a:ext cx="95529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Zack parcourt 1 km en 15 minutes en marchant. Combien de temps lui faut-il pour parcourir 2 km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156200"/>
            <a:ext cx="9381744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2 canettes de jus de fruits coûtent 1 $. Combien de canettes de jus de fruits puis-je acheter pour 5 $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2700" y="2652516"/>
            <a:ext cx="10147300" cy="27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7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BE1DE6C-7B57-4C3A-A5A5-302C4DBCC0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4DAA12-479E-4DA4-82E8-7D2A0059891A}"/>
</file>

<file path=customXml/itemProps3.xml><?xml version="1.0" encoding="utf-8"?>
<ds:datastoreItem xmlns:ds="http://schemas.openxmlformats.org/officeDocument/2006/customXml" ds:itemID="{A4EAEBD1-836A-4F36-A05C-636509BF401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1090</Words>
  <Application>Microsoft Office PowerPoint</Application>
  <PresentationFormat>Custom</PresentationFormat>
  <Paragraphs>97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10</cp:revision>
  <dcterms:created xsi:type="dcterms:W3CDTF">2018-09-24T15:01:35Z</dcterms:created>
  <dcterms:modified xsi:type="dcterms:W3CDTF">2023-06-09T14:25:45Z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