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</p:sldIdLst>
  <p:sldSz cx="10160000" cy="7620000"/>
  <p:notesSz cx="6858000" cy="9144000"/>
  <p:embeddedFontLst>
    <p:embeddedFont>
      <p:font typeface="Century Gothic" panose="020B0502020202020204" pitchFamily="34" charset="0"/>
      <p:regular r:id="rId22"/>
      <p:bold r:id="rId23"/>
      <p:italic r:id="rId24"/>
      <p:boldItalic r:id="rId25"/>
    </p:embeddedFont>
    <p:embeddedFont>
      <p:font typeface="Euphemia" panose="020B0503040102020104" pitchFamily="34" charset="0"/>
      <p:regular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53" autoAdjust="0"/>
    <p:restoredTop sz="94660"/>
  </p:normalViewPr>
  <p:slideViewPr>
    <p:cSldViewPr snapToGrid="0">
      <p:cViewPr varScale="1">
        <p:scale>
          <a:sx n="79" d="100"/>
          <a:sy n="79" d="100"/>
        </p:scale>
        <p:origin x="96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5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4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3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2.fntdata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1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e Francis" userId="e859cff9-ab28-4f1c-8072-00482c704e35" providerId="ADAL" clId="{C8943404-4C2A-4492-92D9-17C244850DB4}"/>
    <pc:docChg chg="modSld">
      <pc:chgData name="Natalie Francis" userId="e859cff9-ab28-4f1c-8072-00482c704e35" providerId="ADAL" clId="{C8943404-4C2A-4492-92D9-17C244850DB4}" dt="2023-06-09T14:49:46.076" v="48" actId="6549"/>
      <pc:docMkLst>
        <pc:docMk/>
      </pc:docMkLst>
      <pc:sldChg chg="modSp mod">
        <pc:chgData name="Natalie Francis" userId="e859cff9-ab28-4f1c-8072-00482c704e35" providerId="ADAL" clId="{C8943404-4C2A-4492-92D9-17C244850DB4}" dt="2023-06-09T14:42:59.205" v="15" actId="20577"/>
        <pc:sldMkLst>
          <pc:docMk/>
          <pc:sldMk cId="2253432062" sldId="256"/>
        </pc:sldMkLst>
        <pc:spChg chg="mod">
          <ac:chgData name="Natalie Francis" userId="e859cff9-ab28-4f1c-8072-00482c704e35" providerId="ADAL" clId="{C8943404-4C2A-4492-92D9-17C244850DB4}" dt="2023-06-09T14:42:59.205" v="15" actId="20577"/>
          <ac:spMkLst>
            <pc:docMk/>
            <pc:sldMk cId="2253432062" sldId="256"/>
            <ac:spMk id="4" creationId="{00000000-0000-0000-0000-000000000000}"/>
          </ac:spMkLst>
        </pc:spChg>
        <pc:spChg chg="mod">
          <ac:chgData name="Natalie Francis" userId="e859cff9-ab28-4f1c-8072-00482c704e35" providerId="ADAL" clId="{C8943404-4C2A-4492-92D9-17C244850DB4}" dt="2023-06-09T14:34:05.823" v="12" actId="20577"/>
          <ac:spMkLst>
            <pc:docMk/>
            <pc:sldMk cId="2253432062" sldId="256"/>
            <ac:spMk id="5" creationId="{00000000-0000-0000-0000-000000000000}"/>
          </ac:spMkLst>
        </pc:spChg>
        <pc:spChg chg="mod">
          <ac:chgData name="Natalie Francis" userId="e859cff9-ab28-4f1c-8072-00482c704e35" providerId="ADAL" clId="{C8943404-4C2A-4492-92D9-17C244850DB4}" dt="2023-06-09T14:33:54.745" v="3" actId="20577"/>
          <ac:spMkLst>
            <pc:docMk/>
            <pc:sldMk cId="2253432062" sldId="256"/>
            <ac:spMk id="6" creationId="{00000000-0000-0000-0000-000000000000}"/>
          </ac:spMkLst>
        </pc:spChg>
      </pc:sldChg>
      <pc:sldChg chg="modSp mod">
        <pc:chgData name="Natalie Francis" userId="e859cff9-ab28-4f1c-8072-00482c704e35" providerId="ADAL" clId="{C8943404-4C2A-4492-92D9-17C244850DB4}" dt="2023-06-09T14:45:35.816" v="21" actId="14100"/>
        <pc:sldMkLst>
          <pc:docMk/>
          <pc:sldMk cId="614206208" sldId="260"/>
        </pc:sldMkLst>
        <pc:spChg chg="mod">
          <ac:chgData name="Natalie Francis" userId="e859cff9-ab28-4f1c-8072-00482c704e35" providerId="ADAL" clId="{C8943404-4C2A-4492-92D9-17C244850DB4}" dt="2023-06-09T14:45:35.816" v="21" actId="14100"/>
          <ac:spMkLst>
            <pc:docMk/>
            <pc:sldMk cId="614206208" sldId="260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C8943404-4C2A-4492-92D9-17C244850DB4}" dt="2023-06-09T14:48:27.572" v="43" actId="207"/>
        <pc:sldMkLst>
          <pc:docMk/>
          <pc:sldMk cId="2874379281" sldId="262"/>
        </pc:sldMkLst>
        <pc:spChg chg="mod">
          <ac:chgData name="Natalie Francis" userId="e859cff9-ab28-4f1c-8072-00482c704e35" providerId="ADAL" clId="{C8943404-4C2A-4492-92D9-17C244850DB4}" dt="2023-06-09T14:48:27.572" v="43" actId="207"/>
          <ac:spMkLst>
            <pc:docMk/>
            <pc:sldMk cId="2874379281" sldId="262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C8943404-4C2A-4492-92D9-17C244850DB4}" dt="2023-06-09T14:48:37.951" v="46" actId="14100"/>
        <pc:sldMkLst>
          <pc:docMk/>
          <pc:sldMk cId="3477945897" sldId="263"/>
        </pc:sldMkLst>
        <pc:spChg chg="mod">
          <ac:chgData name="Natalie Francis" userId="e859cff9-ab28-4f1c-8072-00482c704e35" providerId="ADAL" clId="{C8943404-4C2A-4492-92D9-17C244850DB4}" dt="2023-06-09T14:48:37.951" v="46" actId="14100"/>
          <ac:spMkLst>
            <pc:docMk/>
            <pc:sldMk cId="3477945897" sldId="263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C8943404-4C2A-4492-92D9-17C244850DB4}" dt="2023-06-09T14:48:46.121" v="47" actId="1076"/>
        <pc:sldMkLst>
          <pc:docMk/>
          <pc:sldMk cId="1089521878" sldId="264"/>
        </pc:sldMkLst>
        <pc:spChg chg="mod">
          <ac:chgData name="Natalie Francis" userId="e859cff9-ab28-4f1c-8072-00482c704e35" providerId="ADAL" clId="{C8943404-4C2A-4492-92D9-17C244850DB4}" dt="2023-06-09T14:48:46.121" v="47" actId="1076"/>
          <ac:spMkLst>
            <pc:docMk/>
            <pc:sldMk cId="1089521878" sldId="264"/>
            <ac:spMk id="2" creationId="{00000000-0000-0000-0000-000000000000}"/>
          </ac:spMkLst>
        </pc:spChg>
        <pc:spChg chg="mod">
          <ac:chgData name="Natalie Francis" userId="e859cff9-ab28-4f1c-8072-00482c704e35" providerId="ADAL" clId="{C8943404-4C2A-4492-92D9-17C244850DB4}" dt="2023-06-09T14:48:46.121" v="47" actId="1076"/>
          <ac:spMkLst>
            <pc:docMk/>
            <pc:sldMk cId="1089521878" sldId="264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C8943404-4C2A-4492-92D9-17C244850DB4}" dt="2023-06-09T14:49:46.076" v="48" actId="6549"/>
        <pc:sldMkLst>
          <pc:docMk/>
          <pc:sldMk cId="2603850650" sldId="269"/>
        </pc:sldMkLst>
        <pc:spChg chg="mod">
          <ac:chgData name="Natalie Francis" userId="e859cff9-ab28-4f1c-8072-00482c704e35" providerId="ADAL" clId="{C8943404-4C2A-4492-92D9-17C244850DB4}" dt="2023-06-09T14:49:46.076" v="48" actId="6549"/>
          <ac:spMkLst>
            <pc:docMk/>
            <pc:sldMk cId="2603850650" sldId="269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C8943404-4C2A-4492-92D9-17C244850DB4}" dt="2023-06-09T14:47:43.199" v="33" actId="20577"/>
        <pc:sldMkLst>
          <pc:docMk/>
          <pc:sldMk cId="3679911891" sldId="271"/>
        </pc:sldMkLst>
        <pc:spChg chg="mod">
          <ac:chgData name="Natalie Francis" userId="e859cff9-ab28-4f1c-8072-00482c704e35" providerId="ADAL" clId="{C8943404-4C2A-4492-92D9-17C244850DB4}" dt="2023-06-09T14:47:43.199" v="33" actId="20577"/>
          <ac:spMkLst>
            <pc:docMk/>
            <pc:sldMk cId="3679911891" sldId="271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C8943404-4C2A-4492-92D9-17C244850DB4}" dt="2023-06-09T14:47:52.447" v="42" actId="20577"/>
        <pc:sldMkLst>
          <pc:docMk/>
          <pc:sldMk cId="1882640003" sldId="272"/>
        </pc:sldMkLst>
        <pc:spChg chg="mod">
          <ac:chgData name="Natalie Francis" userId="e859cff9-ab28-4f1c-8072-00482c704e35" providerId="ADAL" clId="{C8943404-4C2A-4492-92D9-17C244850DB4}" dt="2023-06-09T14:47:52.447" v="42" actId="20577"/>
          <ac:spMkLst>
            <pc:docMk/>
            <pc:sldMk cId="1882640003" sldId="272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F4B71-06D2-492A-BE53-0EE5BCC92F38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88957-6B65-48F2-9D43-D653A3617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33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F4B71-06D2-492A-BE53-0EE5BCC92F38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88957-6B65-48F2-9D43-D653A3617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215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F4B71-06D2-492A-BE53-0EE5BCC92F38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88957-6B65-48F2-9D43-D653A3617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056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F4B71-06D2-492A-BE53-0EE5BCC92F38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88957-6B65-48F2-9D43-D653A3617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210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F4B71-06D2-492A-BE53-0EE5BCC92F38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88957-6B65-48F2-9D43-D653A3617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320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F4B71-06D2-492A-BE53-0EE5BCC92F38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88957-6B65-48F2-9D43-D653A3617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979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F4B71-06D2-492A-BE53-0EE5BCC92F38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88957-6B65-48F2-9D43-D653A3617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217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F4B71-06D2-492A-BE53-0EE5BCC92F38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88957-6B65-48F2-9D43-D653A3617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288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F4B71-06D2-492A-BE53-0EE5BCC92F38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88957-6B65-48F2-9D43-D653A3617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391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F4B71-06D2-492A-BE53-0EE5BCC92F38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88957-6B65-48F2-9D43-D653A3617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612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F4B71-06D2-492A-BE53-0EE5BCC92F38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88957-6B65-48F2-9D43-D653A3617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507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AF4B71-06D2-492A-BE53-0EE5BCC92F38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688957-6B65-48F2-9D43-D653A3617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603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48292"/>
            <a:ext cx="58318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AB : obligatoire	C.-B. : recommandé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MB : obligatoire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Guide de l'enseignant 4.1 Unité 7 Logique numérale p. H-32–34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ouvelle édition française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39920" y="330200"/>
            <a:ext cx="552958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JUMP Math™     Droits d’auteur © 2023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LN4-38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Restes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8714740" cy="78906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•  utiliseront des images pour diviser lorsqu’il y a un reste.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Cahier 4.1 p. 150–151</a:t>
            </a:r>
          </a:p>
        </p:txBody>
      </p:sp>
    </p:spTree>
    <p:extLst>
      <p:ext uri="{BB962C8B-B14F-4D97-AF65-F5344CB8AC3E}">
        <p14:creationId xmlns:p14="http://schemas.microsoft.com/office/powerpoint/2010/main" val="22534320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9085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Identifie le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quotient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dans chaque énoncé de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division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955800"/>
            <a:ext cx="51587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14 ÷ 3 = 4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Reste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25440" y="203200"/>
            <a:ext cx="4582160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Les élèves peuvent signaler leurs réponses.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314700"/>
            <a:ext cx="4669002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16 ÷ 5 = 3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Reste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1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660900"/>
            <a:ext cx="7701534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14 ÷ 5 = 2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Reste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4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019800"/>
            <a:ext cx="4670044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25 ÷ 7 = 3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Reste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4 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3090823"/>
            <a:ext cx="10160000" cy="302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4593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73342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Dessine pour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diviser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Écris les deux parties de la réponse.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451100"/>
            <a:ext cx="147729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5 ÷ 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32400" y="2451100"/>
            <a:ext cx="177246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11 ÷ 3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4826000"/>
            <a:ext cx="146443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7 ÷ 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32400" y="4826000"/>
            <a:ext cx="147797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8 ÷ 3</a:t>
            </a:r>
          </a:p>
        </p:txBody>
      </p:sp>
    </p:spTree>
    <p:extLst>
      <p:ext uri="{BB962C8B-B14F-4D97-AF65-F5344CB8AC3E}">
        <p14:creationId xmlns:p14="http://schemas.microsoft.com/office/powerpoint/2010/main" val="38510520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06400"/>
            <a:ext cx="9052560" cy="54213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Quel est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reste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lorsqu’il ne reste pas de points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35300" y="1993900"/>
            <a:ext cx="1811172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12 ÷ 3 = 4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35300" y="3340100"/>
            <a:ext cx="4098264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12 ÷ 3 = 4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Reste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35300" y="4686300"/>
            <a:ext cx="2420975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12 ÷ 3 = 4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R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7010400"/>
            <a:ext cx="5616067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H-34 pour plus de détails.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2871669"/>
            <a:ext cx="10160000" cy="75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3734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2286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Divise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, en écrivant la lettre « R » pour </a:t>
            </a:r>
            <a:r>
              <a:rPr lang="fr-ca" sz="280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« </a:t>
            </a:r>
            <a:r>
              <a:rPr lang="fr-ca" sz="280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R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este </a:t>
            </a:r>
            <a:r>
              <a:rPr lang="fr-ca" sz="2800" b="0" i="0" u="none" baseline="0" dirty="0">
                <a:latin typeface="Century Gothic"/>
                <a:ea typeface="Century Gothic"/>
                <a:cs typeface="Century Gothic"/>
              </a:rPr>
              <a:t>»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955800"/>
            <a:ext cx="167434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28 ÷ 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32400" y="1955800"/>
            <a:ext cx="167401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28 ÷ 4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835400"/>
            <a:ext cx="166149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37 ÷ 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32400" y="3835400"/>
            <a:ext cx="167505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d) 26 ÷ 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5715000"/>
            <a:ext cx="166253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e) 32 ÷ 4</a:t>
            </a:r>
          </a:p>
        </p:txBody>
      </p:sp>
    </p:spTree>
    <p:extLst>
      <p:ext uri="{BB962C8B-B14F-4D97-AF65-F5344CB8AC3E}">
        <p14:creationId xmlns:p14="http://schemas.microsoft.com/office/powerpoint/2010/main" val="16022828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528556" cy="232358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Approfondissement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1. Je suis un nombre plus grand que 1 et plus petite que 9. Si on me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divise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par 2 ou 3,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reste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est 1.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Quel nombre suis-je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038506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2. Complétez « Régularités dans les restes ».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384300"/>
            <a:ext cx="7330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Distribuez la FR Régularités dans les restes (p. H-63).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2857500"/>
            <a:ext cx="816864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1 435 ÷ 8 = 179 R 3. Combien font 1 436 ÷ 8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4787900"/>
            <a:ext cx="847344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3 947 ÷ 7 = 563 R 6. Combien font 3 948 ÷ 7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2032000"/>
            <a:ext cx="645160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Puis répondez à ces questions.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1816100"/>
            <a:ext cx="10160000" cy="278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9526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06400"/>
            <a:ext cx="8698992" cy="167674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3. Lorsque tu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divise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un nombre par 3, quel est le plus grand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reste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que tu peux avoir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Expliquez.</a:t>
            </a:r>
          </a:p>
        </p:txBody>
      </p:sp>
    </p:spTree>
    <p:extLst>
      <p:ext uri="{BB962C8B-B14F-4D97-AF65-F5344CB8AC3E}">
        <p14:creationId xmlns:p14="http://schemas.microsoft.com/office/powerpoint/2010/main" val="36799118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Cahier 4.1 p. 150–151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  <a:ea typeface="Century Gothic"/>
                <a:cs typeface="Century Gothic"/>
              </a:rPr>
              <a:t>ouvelle édition française</a:t>
            </a:r>
          </a:p>
        </p:txBody>
      </p:sp>
    </p:spTree>
    <p:extLst>
      <p:ext uri="{BB962C8B-B14F-4D97-AF65-F5344CB8AC3E}">
        <p14:creationId xmlns:p14="http://schemas.microsoft.com/office/powerpoint/2010/main" val="1882640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98112" y="2032000"/>
            <a:ext cx="5563776" cy="23749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82600" y="7023100"/>
            <a:ext cx="471487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H-32 pour plus de détails.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1F39D4E-A2CC-961B-213B-B9539F63DFD3}"/>
              </a:ext>
            </a:extLst>
          </p:cNvPr>
          <p:cNvSpPr/>
          <p:nvPr/>
        </p:nvSpPr>
        <p:spPr>
          <a:xfrm>
            <a:off x="4188197" y="3131207"/>
            <a:ext cx="3412901" cy="628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fr-ca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r>
              <a:rPr lang="fr-ca" sz="2400" b="1" i="0" u="none" baseline="0" dirty="0">
                <a:solidFill>
                  <a:schemeClr val="tx1"/>
                </a:solidFill>
                <a:latin typeface="Euphemia" panose="020B0503040102020104" pitchFamily="34" charset="0"/>
                <a:ea typeface="Euphemia" panose="020B0503040102020104" pitchFamily="34" charset="0"/>
                <a:cs typeface="Euphemia" panose="020B0503040102020104" pitchFamily="34" charset="0"/>
              </a:rPr>
              <a:t>Minute de calcul mental</a:t>
            </a:r>
          </a:p>
        </p:txBody>
      </p:sp>
    </p:spTree>
    <p:extLst>
      <p:ext uri="{BB962C8B-B14F-4D97-AF65-F5344CB8AC3E}">
        <p14:creationId xmlns:p14="http://schemas.microsoft.com/office/powerpoint/2010/main" val="6654150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197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Deux personnes partagent neuf fraises.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723900" y="2552700"/>
            <a:ext cx="2171446" cy="2768727"/>
            <a:chOff x="723900" y="2552700"/>
            <a:chExt cx="2171446" cy="2768727"/>
          </a:xfrm>
        </p:grpSpPr>
        <p:sp>
          <p:nvSpPr>
            <p:cNvPr id="3" name="Oval 2"/>
            <p:cNvSpPr/>
            <p:nvPr/>
          </p:nvSpPr>
          <p:spPr>
            <a:xfrm>
              <a:off x="723900" y="3149981"/>
              <a:ext cx="2171446" cy="217144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346200" y="2552700"/>
              <a:ext cx="100568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Amy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480943" y="2552700"/>
            <a:ext cx="2171446" cy="2768727"/>
            <a:chOff x="3480943" y="2552700"/>
            <a:chExt cx="2171446" cy="2768727"/>
          </a:xfrm>
        </p:grpSpPr>
        <p:sp>
          <p:nvSpPr>
            <p:cNvPr id="6" name="Oval 5"/>
            <p:cNvSpPr/>
            <p:nvPr/>
          </p:nvSpPr>
          <p:spPr>
            <a:xfrm>
              <a:off x="3480943" y="3149981"/>
              <a:ext cx="2171446" cy="217144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076700" y="2552700"/>
              <a:ext cx="108399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Cam</a:t>
              </a:r>
            </a:p>
          </p:txBody>
        </p:sp>
      </p:grpSp>
      <p:sp>
        <p:nvSpPr>
          <p:cNvPr id="9" name="Oval 8"/>
          <p:cNvSpPr/>
          <p:nvPr/>
        </p:nvSpPr>
        <p:spPr>
          <a:xfrm>
            <a:off x="6917690" y="3934079"/>
            <a:ext cx="235966" cy="235966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0" name="Oval 9"/>
          <p:cNvSpPr/>
          <p:nvPr/>
        </p:nvSpPr>
        <p:spPr>
          <a:xfrm>
            <a:off x="7459726" y="3934079"/>
            <a:ext cx="235966" cy="235966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1" name="Oval 10"/>
          <p:cNvSpPr/>
          <p:nvPr/>
        </p:nvSpPr>
        <p:spPr>
          <a:xfrm>
            <a:off x="8001762" y="3934079"/>
            <a:ext cx="235965" cy="235966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2" name="Oval 11"/>
          <p:cNvSpPr/>
          <p:nvPr/>
        </p:nvSpPr>
        <p:spPr>
          <a:xfrm>
            <a:off x="6917690" y="4442079"/>
            <a:ext cx="235966" cy="235966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3" name="Oval 12"/>
          <p:cNvSpPr/>
          <p:nvPr/>
        </p:nvSpPr>
        <p:spPr>
          <a:xfrm>
            <a:off x="7459726" y="4442079"/>
            <a:ext cx="235966" cy="235966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4" name="Oval 13"/>
          <p:cNvSpPr/>
          <p:nvPr/>
        </p:nvSpPr>
        <p:spPr>
          <a:xfrm>
            <a:off x="8001762" y="4442079"/>
            <a:ext cx="235965" cy="235966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5" name="Oval 14"/>
          <p:cNvSpPr/>
          <p:nvPr/>
        </p:nvSpPr>
        <p:spPr>
          <a:xfrm>
            <a:off x="8543799" y="3934079"/>
            <a:ext cx="235965" cy="235966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6" name="Oval 15"/>
          <p:cNvSpPr/>
          <p:nvPr/>
        </p:nvSpPr>
        <p:spPr>
          <a:xfrm>
            <a:off x="9085835" y="3934079"/>
            <a:ext cx="235965" cy="235966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7" name="Oval 16"/>
          <p:cNvSpPr/>
          <p:nvPr/>
        </p:nvSpPr>
        <p:spPr>
          <a:xfrm>
            <a:off x="8543799" y="4442079"/>
            <a:ext cx="235965" cy="235966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8" name="TextBox 17"/>
          <p:cNvSpPr txBox="1"/>
          <p:nvPr/>
        </p:nvSpPr>
        <p:spPr>
          <a:xfrm>
            <a:off x="469900" y="7010400"/>
            <a:ext cx="5514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H-32 pour plus de détails.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69900" y="1168400"/>
            <a:ext cx="9495409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0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Indice : 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Commençons en donnant une fraise à chaque personne.</a:t>
            </a:r>
          </a:p>
        </p:txBody>
      </p:sp>
    </p:spTree>
    <p:extLst>
      <p:ext uri="{BB962C8B-B14F-4D97-AF65-F5344CB8AC3E}">
        <p14:creationId xmlns:p14="http://schemas.microsoft.com/office/powerpoint/2010/main" val="1675381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867664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Dessine pour montrer comment les fraises sont partagées et le nombre restant.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499" y="5791200"/>
            <a:ext cx="8971453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5 personnes se partagent 12 fraises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2400300"/>
            <a:ext cx="8555734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3 personnes se partagent 13 fraises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4102100"/>
            <a:ext cx="828294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2 personnes se partagent 7 fraises</a:t>
            </a:r>
          </a:p>
        </p:txBody>
      </p:sp>
    </p:spTree>
    <p:extLst>
      <p:ext uri="{BB962C8B-B14F-4D97-AF65-F5344CB8AC3E}">
        <p14:creationId xmlns:p14="http://schemas.microsoft.com/office/powerpoint/2010/main" val="511807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Activité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86960" y="215900"/>
            <a:ext cx="510578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Cette activité est facultative.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117600"/>
            <a:ext cx="5858256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Répartir 11 pions.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70104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H-33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6142062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700278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Dessinez des images pour montrer :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7010400"/>
            <a:ext cx="5120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H-33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22500" y="1511300"/>
            <a:ext cx="100464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8 ÷ 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023100" y="1511300"/>
            <a:ext cx="100464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9 ÷ 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4500" y="5969000"/>
            <a:ext cx="852520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Qu’est-ce qui est différent entre 9 ÷ 2 et 8 ÷ 2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8121875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702800" cy="171989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latin typeface="Century Gothic"/>
                <a:ea typeface="Century Gothic"/>
                <a:cs typeface="Century Gothic"/>
              </a:rPr>
              <a:t>Les problèmes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division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sont différents des problèmes d’addition, de soustraction et de multiplication.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Il y a deux parties à la réponse :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153921" y="3421128"/>
            <a:ext cx="5136007" cy="1594070"/>
            <a:chOff x="2153921" y="3421128"/>
            <a:chExt cx="5136007" cy="1594070"/>
          </a:xfrm>
        </p:grpSpPr>
        <p:sp>
          <p:nvSpPr>
            <p:cNvPr id="3" name="TextBox 2"/>
            <p:cNvSpPr txBox="1"/>
            <p:nvPr/>
          </p:nvSpPr>
          <p:spPr>
            <a:xfrm>
              <a:off x="2875658" y="3421128"/>
              <a:ext cx="4414270" cy="54040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defTabSz="858838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9 ÷ 2 = 4 	  </a:t>
              </a:r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  <a:ea typeface="Century Gothic"/>
                  <a:cs typeface="Century Gothic"/>
                </a:rPr>
                <a:t>Reste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	1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153921" y="4572000"/>
              <a:ext cx="3258819" cy="41235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0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4 dans chaque groupe 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859780" y="4572000"/>
              <a:ext cx="1430147" cy="44319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>
                <a:lnSpc>
                  <a:spcPct val="114000"/>
                </a:lnSpc>
                <a:spcAft>
                  <a:spcPts val="1200"/>
                </a:spcAft>
              </a:pP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1 restant</a:t>
              </a:r>
            </a:p>
          </p:txBody>
        </p:sp>
        <p:cxnSp>
          <p:nvCxnSpPr>
            <p:cNvPr id="6" name="Straight Connector 5"/>
            <p:cNvCxnSpPr/>
            <p:nvPr/>
          </p:nvCxnSpPr>
          <p:spPr>
            <a:xfrm flipV="1">
              <a:off x="4285107" y="3943858"/>
              <a:ext cx="0" cy="475742"/>
            </a:xfrm>
            <a:prstGeom prst="line">
              <a:avLst/>
            </a:prstGeom>
            <a:ln w="38100" cap="flat" cmpd="sng" algn="ctr">
              <a:solidFill>
                <a:srgbClr val="0093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flipV="1">
              <a:off x="6545707" y="3943858"/>
              <a:ext cx="0" cy="475742"/>
            </a:xfrm>
            <a:prstGeom prst="line">
              <a:avLst/>
            </a:prstGeom>
            <a:ln w="38100" cap="flat" cmpd="sng" algn="ctr">
              <a:solidFill>
                <a:srgbClr val="0093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743792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6785356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Divise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1257300"/>
            <a:ext cx="2720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10 ÷ 5 = ___  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2870200"/>
            <a:ext cx="534164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11 ÷ 5 = ___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Reste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___ </a:t>
            </a:r>
          </a:p>
        </p:txBody>
      </p:sp>
    </p:spTree>
    <p:extLst>
      <p:ext uri="{BB962C8B-B14F-4D97-AF65-F5344CB8AC3E}">
        <p14:creationId xmlns:p14="http://schemas.microsoft.com/office/powerpoint/2010/main" val="34779458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4710" y="930362"/>
            <a:ext cx="8682686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quotient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 : nombre d’objets dans chaque groupe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54710" y="1832062"/>
            <a:ext cx="685546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reste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 : nombre d’éléments restants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2866753" y="4178955"/>
            <a:ext cx="4423174" cy="1555155"/>
            <a:chOff x="2866753" y="4178955"/>
            <a:chExt cx="4423174" cy="1555155"/>
          </a:xfrm>
        </p:grpSpPr>
        <p:sp>
          <p:nvSpPr>
            <p:cNvPr id="4" name="TextBox 3"/>
            <p:cNvSpPr txBox="1"/>
            <p:nvPr/>
          </p:nvSpPr>
          <p:spPr>
            <a:xfrm>
              <a:off x="2866753" y="4178955"/>
              <a:ext cx="390118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9 ÷ 2 = 4 	  </a:t>
              </a:r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  <a:ea typeface="Century Gothic"/>
                  <a:cs typeface="Century Gothic"/>
                </a:rPr>
                <a:t>Reste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     1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167380" y="5334000"/>
              <a:ext cx="2245360" cy="40011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4 dans chaque groupe 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859780" y="5334000"/>
              <a:ext cx="1430147" cy="40011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</a:rPr>
                <a:t>1 restant</a:t>
              </a:r>
            </a:p>
          </p:txBody>
        </p:sp>
        <p:cxnSp>
          <p:nvCxnSpPr>
            <p:cNvPr id="7" name="Straight Connector 6"/>
            <p:cNvCxnSpPr/>
            <p:nvPr/>
          </p:nvCxnSpPr>
          <p:spPr>
            <a:xfrm flipV="1">
              <a:off x="4282440" y="4702175"/>
              <a:ext cx="0" cy="475742"/>
            </a:xfrm>
            <a:prstGeom prst="line">
              <a:avLst/>
            </a:prstGeom>
            <a:ln w="38100" cap="flat" cmpd="sng" algn="ctr">
              <a:solidFill>
                <a:srgbClr val="0093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V="1">
              <a:off x="6543040" y="4702175"/>
              <a:ext cx="0" cy="475742"/>
            </a:xfrm>
            <a:prstGeom prst="line">
              <a:avLst/>
            </a:prstGeom>
            <a:ln w="38100" cap="flat" cmpd="sng" algn="ctr">
              <a:solidFill>
                <a:srgbClr val="0093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895218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6" ma:contentTypeDescription="Create a new document." ma:contentTypeScope="" ma:versionID="622045f499279ce08b298b3a3c21d475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82601b49f815b51b45fbf618f1e19f0c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EC372CC-D4E8-4429-B1EB-42E470EDE7B0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2.xml><?xml version="1.0" encoding="utf-8"?>
<ds:datastoreItem xmlns:ds="http://schemas.openxmlformats.org/officeDocument/2006/customXml" ds:itemID="{FB8507CD-E988-455D-947E-BFC390E5165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C87B5F5-D415-411D-8C78-79503D1E6FA1}"/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583</Words>
  <Application>Microsoft Office PowerPoint</Application>
  <PresentationFormat>Custom</PresentationFormat>
  <Paragraphs>82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Euphemia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STANDARD</dc:creator>
  <cp:lastModifiedBy>Natalie Francis</cp:lastModifiedBy>
  <cp:revision>8</cp:revision>
  <dcterms:created xsi:type="dcterms:W3CDTF">2018-09-24T15:04:25Z</dcterms:created>
  <dcterms:modified xsi:type="dcterms:W3CDTF">2023-06-09T14:49:56Z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