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  <p:embeddedFont>
      <p:font typeface="Euphemia" panose="020B0503040102020104" pitchFamily="3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248947-C78D-4F76-AC4C-04146174135F}" v="1" dt="2023-06-12T13:48:30.9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88248947-C78D-4F76-AC4C-04146174135F}"/>
    <pc:docChg chg="undo custSel modSld">
      <pc:chgData name="Natalie Francis" userId="e859cff9-ab28-4f1c-8072-00482c704e35" providerId="ADAL" clId="{88248947-C78D-4F76-AC4C-04146174135F}" dt="2023-06-12T13:52:31.202" v="107" actId="20577"/>
      <pc:docMkLst>
        <pc:docMk/>
      </pc:docMkLst>
      <pc:sldChg chg="modSp mod">
        <pc:chgData name="Natalie Francis" userId="e859cff9-ab28-4f1c-8072-00482c704e35" providerId="ADAL" clId="{88248947-C78D-4F76-AC4C-04146174135F}" dt="2023-06-12T13:11:30.208" v="37" actId="20577"/>
        <pc:sldMkLst>
          <pc:docMk/>
          <pc:sldMk cId="4073801574" sldId="256"/>
        </pc:sldMkLst>
        <pc:spChg chg="mod">
          <ac:chgData name="Natalie Francis" userId="e859cff9-ab28-4f1c-8072-00482c704e35" providerId="ADAL" clId="{88248947-C78D-4F76-AC4C-04146174135F}" dt="2023-06-12T13:11:30.208" v="37" actId="20577"/>
          <ac:spMkLst>
            <pc:docMk/>
            <pc:sldMk cId="4073801574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10:58.206" v="14" actId="20577"/>
          <ac:spMkLst>
            <pc:docMk/>
            <pc:sldMk cId="4073801574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10:52.363" v="3" actId="20577"/>
          <ac:spMkLst>
            <pc:docMk/>
            <pc:sldMk cId="4073801574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11:09.005" v="21" actId="20577"/>
          <ac:spMkLst>
            <pc:docMk/>
            <pc:sldMk cId="4073801574" sldId="256"/>
            <ac:spMk id="8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11:20.022" v="32" actId="20577"/>
          <ac:spMkLst>
            <pc:docMk/>
            <pc:sldMk cId="4073801574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47:47.051" v="38" actId="20577"/>
        <pc:sldMkLst>
          <pc:docMk/>
          <pc:sldMk cId="543632839" sldId="260"/>
        </pc:sldMkLst>
        <pc:spChg chg="mod">
          <ac:chgData name="Natalie Francis" userId="e859cff9-ab28-4f1c-8072-00482c704e35" providerId="ADAL" clId="{88248947-C78D-4F76-AC4C-04146174135F}" dt="2023-06-12T13:47:47.051" v="38" actId="20577"/>
          <ac:spMkLst>
            <pc:docMk/>
            <pc:sldMk cId="543632839" sldId="260"/>
            <ac:spMk id="3" creationId="{00000000-0000-0000-0000-000000000000}"/>
          </ac:spMkLst>
        </pc:spChg>
      </pc:sldChg>
      <pc:sldChg chg="modSp">
        <pc:chgData name="Natalie Francis" userId="e859cff9-ab28-4f1c-8072-00482c704e35" providerId="ADAL" clId="{88248947-C78D-4F76-AC4C-04146174135F}" dt="2023-06-12T13:48:30.982" v="39" actId="20577"/>
        <pc:sldMkLst>
          <pc:docMk/>
          <pc:sldMk cId="2089025703" sldId="261"/>
        </pc:sldMkLst>
        <pc:spChg chg="mod">
          <ac:chgData name="Natalie Francis" userId="e859cff9-ab28-4f1c-8072-00482c704e35" providerId="ADAL" clId="{88248947-C78D-4F76-AC4C-04146174135F}" dt="2023-06-12T13:48:30.982" v="39" actId="20577"/>
          <ac:spMkLst>
            <pc:docMk/>
            <pc:sldMk cId="2089025703" sldId="261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48:35.297" v="41" actId="6549"/>
        <pc:sldMkLst>
          <pc:docMk/>
          <pc:sldMk cId="1830214517" sldId="262"/>
        </pc:sldMkLst>
        <pc:spChg chg="mod">
          <ac:chgData name="Natalie Francis" userId="e859cff9-ab28-4f1c-8072-00482c704e35" providerId="ADAL" clId="{88248947-C78D-4F76-AC4C-04146174135F}" dt="2023-06-12T13:48:35.297" v="41" actId="6549"/>
          <ac:spMkLst>
            <pc:docMk/>
            <pc:sldMk cId="1830214517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49:14.680" v="43" actId="20577"/>
        <pc:sldMkLst>
          <pc:docMk/>
          <pc:sldMk cId="227463564" sldId="264"/>
        </pc:sldMkLst>
        <pc:spChg chg="mod">
          <ac:chgData name="Natalie Francis" userId="e859cff9-ab28-4f1c-8072-00482c704e35" providerId="ADAL" clId="{88248947-C78D-4F76-AC4C-04146174135F}" dt="2023-06-12T13:49:14.680" v="43" actId="20577"/>
          <ac:spMkLst>
            <pc:docMk/>
            <pc:sldMk cId="227463564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51:54.999" v="98" actId="20577"/>
        <pc:sldMkLst>
          <pc:docMk/>
          <pc:sldMk cId="207466856" sldId="265"/>
        </pc:sldMkLst>
        <pc:spChg chg="mod">
          <ac:chgData name="Natalie Francis" userId="e859cff9-ab28-4f1c-8072-00482c704e35" providerId="ADAL" clId="{88248947-C78D-4F76-AC4C-04146174135F}" dt="2023-06-12T13:49:28.762" v="54" actId="20577"/>
          <ac:spMkLst>
            <pc:docMk/>
            <pc:sldMk cId="207466856" sldId="265"/>
            <ac:spMk id="3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51:54.999" v="98" actId="20577"/>
          <ac:spMkLst>
            <pc:docMk/>
            <pc:sldMk cId="207466856" sldId="265"/>
            <ac:spMk id="4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51:12.224" v="68" actId="20577"/>
          <ac:spMkLst>
            <pc:docMk/>
            <pc:sldMk cId="207466856" sldId="26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51:39.818" v="82" actId="20577"/>
        <pc:sldMkLst>
          <pc:docMk/>
          <pc:sldMk cId="731011992" sldId="267"/>
        </pc:sldMkLst>
        <pc:spChg chg="mod">
          <ac:chgData name="Natalie Francis" userId="e859cff9-ab28-4f1c-8072-00482c704e35" providerId="ADAL" clId="{88248947-C78D-4F76-AC4C-04146174135F}" dt="2023-06-12T13:51:36.130" v="75" actId="20577"/>
          <ac:spMkLst>
            <pc:docMk/>
            <pc:sldMk cId="731011992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88248947-C78D-4F76-AC4C-04146174135F}" dt="2023-06-12T13:51:39.818" v="82" actId="20577"/>
          <ac:spMkLst>
            <pc:docMk/>
            <pc:sldMk cId="731011992" sldId="26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8248947-C78D-4F76-AC4C-04146174135F}" dt="2023-06-12T13:52:31.202" v="107" actId="20577"/>
        <pc:sldMkLst>
          <pc:docMk/>
          <pc:sldMk cId="2069208461" sldId="268"/>
        </pc:sldMkLst>
        <pc:spChg chg="mod">
          <ac:chgData name="Natalie Francis" userId="e859cff9-ab28-4f1c-8072-00482c704e35" providerId="ADAL" clId="{88248947-C78D-4F76-AC4C-04146174135F}" dt="2023-06-12T13:52:31.202" v="107" actId="20577"/>
          <ac:spMkLst>
            <pc:docMk/>
            <pc:sldMk cId="2069208461" sldId="268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39947817-E6D6-4360-96C6-D8247350E6C6}"/>
    <pc:docChg chg="modSld">
      <pc:chgData name="Megan Burns" userId="623e1b0c-ad23-4e0f-a80f-6405fe9aac03" providerId="ADAL" clId="{39947817-E6D6-4360-96C6-D8247350E6C6}" dt="2023-05-03T20:13:51.156" v="11" actId="20577"/>
      <pc:docMkLst>
        <pc:docMk/>
      </pc:docMkLst>
      <pc:sldChg chg="modSp mod">
        <pc:chgData name="Megan Burns" userId="623e1b0c-ad23-4e0f-a80f-6405fe9aac03" providerId="ADAL" clId="{39947817-E6D6-4360-96C6-D8247350E6C6}" dt="2023-05-03T20:13:51.156" v="11" actId="20577"/>
        <pc:sldMkLst>
          <pc:docMk/>
          <pc:sldMk cId="543632839" sldId="260"/>
        </pc:sldMkLst>
        <pc:spChg chg="mod">
          <ac:chgData name="Megan Burns" userId="623e1b0c-ad23-4e0f-a80f-6405fe9aac03" providerId="ADAL" clId="{39947817-E6D6-4360-96C6-D8247350E6C6}" dt="2023-05-03T20:13:51.156" v="11" actId="20577"/>
          <ac:spMkLst>
            <pc:docMk/>
            <pc:sldMk cId="543632839" sldId="26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46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5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87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9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1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6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3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24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5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C7784-1A74-42AB-815B-5657DDCFE25C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D6AE5-F0C0-4EB2-8AF4-E4FC8B385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2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H-56–58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1680" y="330200"/>
            <a:ext cx="54178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LN4-44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Problèmes de mots de division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1940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appliqueront la logique opérationnelle acquise pour résoudre des problèmes de mots et concrets à plusieurs étapes.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164–165</a:t>
            </a:r>
          </a:p>
        </p:txBody>
      </p:sp>
    </p:spTree>
    <p:extLst>
      <p:ext uri="{BB962C8B-B14F-4D97-AF65-F5344CB8AC3E}">
        <p14:creationId xmlns:p14="http://schemas.microsoft.com/office/powerpoint/2010/main" val="4073801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682740"/>
            <a:ext cx="9375140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Problèmes de mots de division (p. H-64) et la FR Problèmes de mots à plusieurs étapes (p. H-65).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" y="1117600"/>
            <a:ext cx="9502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« Problèmes de mots de division » et « Problèmes de mots à plusieurs étapes ».</a:t>
            </a:r>
          </a:p>
        </p:txBody>
      </p:sp>
    </p:spTree>
    <p:extLst>
      <p:ext uri="{BB962C8B-B14F-4D97-AF65-F5344CB8AC3E}">
        <p14:creationId xmlns:p14="http://schemas.microsoft.com/office/powerpoint/2010/main" val="207466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190355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Travaillez sur les questions d’approfondissement de cette unité ou des unités 5 et 6 que vous n’avez pas encore traitées. </a:t>
            </a:r>
          </a:p>
        </p:txBody>
      </p:sp>
    </p:spTree>
    <p:extLst>
      <p:ext uri="{BB962C8B-B14F-4D97-AF65-F5344CB8AC3E}">
        <p14:creationId xmlns:p14="http://schemas.microsoft.com/office/powerpoint/2010/main" val="47518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Créez des « Problèmes de mots illogiques », échangez-les et résolvez-les.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85000"/>
            <a:ext cx="95885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Problèmes de mots illogiques (p. H-66–67). Voir p. H-58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731011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164–165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06920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H-56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8197" y="3104492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1454165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010400"/>
            <a:ext cx="49174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H-56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337040" cy="25188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magasin vend 5 stylos à 15 $ ou 3 stylos à 12 $.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coûte chaque stylo, si vous en achetez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+mj-lt"/>
                <a:ea typeface="+mj-lt"/>
                <a:cs typeface="+mj-lt"/>
              </a:rPr>
              <a:t>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ombien coûte chaque stylo, si vous en achetez 3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+mj-lt"/>
                <a:ea typeface="+mj-lt"/>
                <a:cs typeface="+mj-lt"/>
              </a:rPr>
              <a:t>Q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uelle est la meilleure affaire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5794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97700"/>
            <a:ext cx="4892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H-56–57 pour en savoir plus.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690100" cy="183236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facteur transporte 300 lettres dans son sac.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lettre a une masse d’environ 20 g.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est la masse totale des lettres, en kilogrammes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5172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98644"/>
            <a:ext cx="36144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H-57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547860" cy="31521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graines de tomate et d’aubergine pèsent 2 g chacune. Les graines de courgette pèsent 3 g chacune.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Braden a acheté 12 graines de tomates, 8 graines d’aubergines et 5 graines de courgettes. Quel est la masse totale de ses graines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143500"/>
            <a:ext cx="9260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Hanna a acheté 1 kg de graines de tomates. Combien de graines a-t-elle acheté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700" y="4927602"/>
            <a:ext cx="10147300" cy="1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63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30200"/>
            <a:ext cx="9159240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N’oubliez pas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Il peut parfois y avoir un reste quand on divise.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11600" y="1244600"/>
            <a:ext cx="242097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22 ÷ 5 = 4 R 2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514600"/>
            <a:ext cx="95275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reste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sera-t-il traité dans chaque cas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52800"/>
            <a:ext cx="9375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enfants partagent 22 noix. Combien chaque enfant en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obtient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18100"/>
            <a:ext cx="9343517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22 enfants doivent faire une sortie en bateau et chaque bateau ne peut accueillir que 5 enfants.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combien de bateaux </a:t>
            </a:r>
            <a:r>
              <a:rPr lang="fr-ca" sz="2800" dirty="0">
                <a:solidFill>
                  <a:srgbClr val="000000"/>
                </a:solidFill>
                <a:ea typeface="Century Gothic"/>
                <a:cs typeface="Century Gothic"/>
              </a:rPr>
              <a:t>seront nécessaires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889500"/>
            <a:ext cx="10160000" cy="22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02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75260"/>
            <a:ext cx="9770872" cy="14083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Résous.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Estime le quotient pour vérifier le caractère raisonnable de ta réponse.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689100"/>
            <a:ext cx="9248140" cy="29686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Anton a 12 billes, Liz a 16 billes et Shelly a 10 billes.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Peuvent-ils se partager les billes équitablement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+mj-lt"/>
                <a:ea typeface="+mj-lt"/>
                <a:cs typeface="+mj-lt"/>
              </a:rPr>
              <a:t>C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ombien de billes recevra chaque personne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+mj-lt"/>
                <a:ea typeface="+mj-lt"/>
                <a:cs typeface="+mj-lt"/>
              </a:rPr>
              <a:t>Q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ue peuvent-ils faire avec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30214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09177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Il y a 115 pommes dans une caisse. 29 pommes sont gâtées. Rick emballe le reste dans des sacs de 6 pommes.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sacs peut-il constituer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886684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90100" cy="34599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Quatre classes partent en excursion.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29 enfants dans une classe, 31 dans la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deuxième classe, 35 dans une troisième classe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et 28 dans la quatrième classe.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bus compte 50 sièges.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bus leur faudra-t-il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638800"/>
            <a:ext cx="929906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bus seraient nécessaires si chaque bus avait 40 sièges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425944"/>
            <a:ext cx="10160000" cy="151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6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DCBCA90-2010-44BC-92E7-1C1F2A9DB0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117F69-36A3-4E49-AAC3-1BDC1E79A5B7}"/>
</file>

<file path=customXml/itemProps3.xml><?xml version="1.0" encoding="utf-8"?>
<ds:datastoreItem xmlns:ds="http://schemas.openxmlformats.org/officeDocument/2006/customXml" ds:itemID="{AD55CE4D-2D7B-429D-98C3-472F7B9ED22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592</Words>
  <Application>Microsoft Office PowerPoint</Application>
  <PresentationFormat>Custom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10</cp:revision>
  <dcterms:created xsi:type="dcterms:W3CDTF">2018-09-24T15:08:56Z</dcterms:created>
  <dcterms:modified xsi:type="dcterms:W3CDTF">2023-06-12T13:52:39Z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