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Euphemia" panose="020B0503040102020104" pitchFamily="34" charset="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20A2A3-55C9-4E44-B92D-D3EB2097D9CD}" v="3" dt="2023-06-08T18:21:25.1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54" y="4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5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A820A2A3-55C9-4E44-B92D-D3EB2097D9CD}"/>
    <pc:docChg chg="modSld">
      <pc:chgData name="Natalie Francis" userId="e859cff9-ab28-4f1c-8072-00482c704e35" providerId="ADAL" clId="{A820A2A3-55C9-4E44-B92D-D3EB2097D9CD}" dt="2023-06-08T18:33:01.569" v="74" actId="403"/>
      <pc:docMkLst>
        <pc:docMk/>
      </pc:docMkLst>
      <pc:sldChg chg="modSp mod">
        <pc:chgData name="Natalie Francis" userId="e859cff9-ab28-4f1c-8072-00482c704e35" providerId="ADAL" clId="{A820A2A3-55C9-4E44-B92D-D3EB2097D9CD}" dt="2023-06-08T18:20:33.409" v="23" actId="20577"/>
        <pc:sldMkLst>
          <pc:docMk/>
          <pc:sldMk cId="2828201113" sldId="256"/>
        </pc:sldMkLst>
        <pc:spChg chg="mod">
          <ac:chgData name="Natalie Francis" userId="e859cff9-ab28-4f1c-8072-00482c704e35" providerId="ADAL" clId="{A820A2A3-55C9-4E44-B92D-D3EB2097D9CD}" dt="2023-06-08T18:20:33.409" v="23" actId="20577"/>
          <ac:spMkLst>
            <pc:docMk/>
            <pc:sldMk cId="2828201113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19:54.271" v="20" actId="20577"/>
          <ac:spMkLst>
            <pc:docMk/>
            <pc:sldMk cId="2828201113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08:13.322" v="3" actId="20577"/>
          <ac:spMkLst>
            <pc:docMk/>
            <pc:sldMk cId="2828201113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A820A2A3-55C9-4E44-B92D-D3EB2097D9CD}" dt="2023-06-08T18:21:25.104" v="40" actId="6549"/>
        <pc:sldMkLst>
          <pc:docMk/>
          <pc:sldMk cId="2861128312" sldId="258"/>
        </pc:sldMkLst>
        <pc:spChg chg="mod">
          <ac:chgData name="Natalie Francis" userId="e859cff9-ab28-4f1c-8072-00482c704e35" providerId="ADAL" clId="{A820A2A3-55C9-4E44-B92D-D3EB2097D9CD}" dt="2023-06-08T18:20:50.411" v="24" actId="255"/>
          <ac:spMkLst>
            <pc:docMk/>
            <pc:sldMk cId="2861128312" sldId="258"/>
            <ac:spMk id="2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21:05.390" v="37" actId="1036"/>
          <ac:spMkLst>
            <pc:docMk/>
            <pc:sldMk cId="2861128312" sldId="258"/>
            <ac:spMk id="4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21:25.104" v="40" actId="6549"/>
          <ac:spMkLst>
            <pc:docMk/>
            <pc:sldMk cId="2861128312" sldId="258"/>
            <ac:spMk id="5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21:21.112" v="39" actId="20577"/>
          <ac:spMkLst>
            <pc:docMk/>
            <pc:sldMk cId="2861128312" sldId="258"/>
            <ac:spMk id="6" creationId="{00000000-0000-0000-0000-000000000000}"/>
          </ac:spMkLst>
        </pc:spChg>
        <pc:cxnChg chg="mod">
          <ac:chgData name="Natalie Francis" userId="e859cff9-ab28-4f1c-8072-00482c704e35" providerId="ADAL" clId="{A820A2A3-55C9-4E44-B92D-D3EB2097D9CD}" dt="2023-06-08T18:21:05.390" v="37" actId="1036"/>
          <ac:cxnSpMkLst>
            <pc:docMk/>
            <pc:sldMk cId="2861128312" sldId="258"/>
            <ac:cxnSpMk id="11" creationId="{00000000-0000-0000-0000-000000000000}"/>
          </ac:cxnSpMkLst>
        </pc:cxnChg>
      </pc:sldChg>
      <pc:sldChg chg="modSp mod">
        <pc:chgData name="Natalie Francis" userId="e859cff9-ab28-4f1c-8072-00482c704e35" providerId="ADAL" clId="{A820A2A3-55C9-4E44-B92D-D3EB2097D9CD}" dt="2023-06-08T18:33:01.569" v="74" actId="403"/>
        <pc:sldMkLst>
          <pc:docMk/>
          <pc:sldMk cId="4081079806" sldId="268"/>
        </pc:sldMkLst>
        <pc:spChg chg="mod">
          <ac:chgData name="Natalie Francis" userId="e859cff9-ab28-4f1c-8072-00482c704e35" providerId="ADAL" clId="{A820A2A3-55C9-4E44-B92D-D3EB2097D9CD}" dt="2023-06-08T18:29:00.856" v="51" actId="20577"/>
          <ac:spMkLst>
            <pc:docMk/>
            <pc:sldMk cId="4081079806" sldId="268"/>
            <ac:spMk id="3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32:55.932" v="73" actId="255"/>
          <ac:spMkLst>
            <pc:docMk/>
            <pc:sldMk cId="4081079806" sldId="268"/>
            <ac:spMk id="10" creationId="{3998CD15-A584-2A9D-97BD-E03B28C5F8D5}"/>
          </ac:spMkLst>
        </pc:spChg>
        <pc:spChg chg="mod">
          <ac:chgData name="Natalie Francis" userId="e859cff9-ab28-4f1c-8072-00482c704e35" providerId="ADAL" clId="{A820A2A3-55C9-4E44-B92D-D3EB2097D9CD}" dt="2023-06-08T18:33:01.569" v="74" actId="403"/>
          <ac:spMkLst>
            <pc:docMk/>
            <pc:sldMk cId="4081079806" sldId="268"/>
            <ac:spMk id="12" creationId="{8A1AC501-4198-21D3-1DFF-7D036CDD26F4}"/>
          </ac:spMkLst>
        </pc:spChg>
      </pc:sldChg>
      <pc:sldChg chg="modSp mod">
        <pc:chgData name="Natalie Francis" userId="e859cff9-ab28-4f1c-8072-00482c704e35" providerId="ADAL" clId="{A820A2A3-55C9-4E44-B92D-D3EB2097D9CD}" dt="2023-06-08T18:31:16.002" v="52" actId="14100"/>
        <pc:sldMkLst>
          <pc:docMk/>
          <pc:sldMk cId="1462711221" sldId="270"/>
        </pc:sldMkLst>
        <pc:spChg chg="mod">
          <ac:chgData name="Natalie Francis" userId="e859cff9-ab28-4f1c-8072-00482c704e35" providerId="ADAL" clId="{A820A2A3-55C9-4E44-B92D-D3EB2097D9CD}" dt="2023-06-08T18:31:16.002" v="52" actId="14100"/>
          <ac:spMkLst>
            <pc:docMk/>
            <pc:sldMk cId="1462711221" sldId="27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A820A2A3-55C9-4E44-B92D-D3EB2097D9CD}" dt="2023-06-08T18:31:27.862" v="54" actId="14100"/>
        <pc:sldMkLst>
          <pc:docMk/>
          <pc:sldMk cId="2485282063" sldId="271"/>
        </pc:sldMkLst>
        <pc:spChg chg="mod">
          <ac:chgData name="Natalie Francis" userId="e859cff9-ab28-4f1c-8072-00482c704e35" providerId="ADAL" clId="{A820A2A3-55C9-4E44-B92D-D3EB2097D9CD}" dt="2023-06-08T18:31:22.545" v="53" actId="14100"/>
          <ac:spMkLst>
            <pc:docMk/>
            <pc:sldMk cId="2485282063" sldId="271"/>
            <ac:spMk id="2" creationId="{00000000-0000-0000-0000-000000000000}"/>
          </ac:spMkLst>
        </pc:spChg>
        <pc:spChg chg="mod">
          <ac:chgData name="Natalie Francis" userId="e859cff9-ab28-4f1c-8072-00482c704e35" providerId="ADAL" clId="{A820A2A3-55C9-4E44-B92D-D3EB2097D9CD}" dt="2023-06-08T18:31:27.862" v="54" actId="14100"/>
          <ac:spMkLst>
            <pc:docMk/>
            <pc:sldMk cId="2485282063" sldId="27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A820A2A3-55C9-4E44-B92D-D3EB2097D9CD}" dt="2023-06-08T18:31:40.143" v="55" actId="20577"/>
        <pc:sldMkLst>
          <pc:docMk/>
          <pc:sldMk cId="1443916781" sldId="272"/>
        </pc:sldMkLst>
        <pc:spChg chg="mod">
          <ac:chgData name="Natalie Francis" userId="e859cff9-ab28-4f1c-8072-00482c704e35" providerId="ADAL" clId="{A820A2A3-55C9-4E44-B92D-D3EB2097D9CD}" dt="2023-06-08T18:31:40.143" v="55" actId="20577"/>
          <ac:spMkLst>
            <pc:docMk/>
            <pc:sldMk cId="1443916781" sldId="27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A820A2A3-55C9-4E44-B92D-D3EB2097D9CD}" dt="2023-06-08T18:32:06.905" v="72" actId="20577"/>
        <pc:sldMkLst>
          <pc:docMk/>
          <pc:sldMk cId="147774073" sldId="273"/>
        </pc:sldMkLst>
        <pc:spChg chg="mod">
          <ac:chgData name="Natalie Francis" userId="e859cff9-ab28-4f1c-8072-00482c704e35" providerId="ADAL" clId="{A820A2A3-55C9-4E44-B92D-D3EB2097D9CD}" dt="2023-06-08T18:32:06.905" v="72" actId="20577"/>
          <ac:spMkLst>
            <pc:docMk/>
            <pc:sldMk cId="147774073" sldId="27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26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47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7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2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4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8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2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25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5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68BA0-DB65-4318-A580-CA70028DA40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3FFD0-527A-4409-A710-D69739911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8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30657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H-8–10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3120" y="330200"/>
            <a:ext cx="53263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Deux modes de partage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155940" cy="14094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sauront reconnaître les renseignements fournis et ceux qui ne le sont pas parmi : combien d’ensembles, combien dans chaque ensemble, combien en tout.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139–141</a:t>
            </a:r>
          </a:p>
        </p:txBody>
      </p:sp>
    </p:spTree>
    <p:extLst>
      <p:ext uri="{BB962C8B-B14F-4D97-AF65-F5344CB8AC3E}">
        <p14:creationId xmlns:p14="http://schemas.microsoft.com/office/powerpoint/2010/main" val="2828201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2026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Groupez les points pour qu’il y ait 4 points dans chaque ensemble.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350000"/>
            <a:ext cx="96506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quoi ces problèmes sont-ils différents des précédents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02666" y="1846707"/>
            <a:ext cx="9180068" cy="234188"/>
            <a:chOff x="502666" y="1846707"/>
            <a:chExt cx="9180068" cy="234188"/>
          </a:xfrm>
        </p:grpSpPr>
        <p:sp>
          <p:nvSpPr>
            <p:cNvPr id="7" name="Oval 6"/>
            <p:cNvSpPr/>
            <p:nvPr/>
          </p:nvSpPr>
          <p:spPr>
            <a:xfrm>
              <a:off x="502666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973455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1444371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1915160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2385949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2856865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3327654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3798570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4269359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4740148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5211064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8" name="Oval 17"/>
            <p:cNvSpPr/>
            <p:nvPr/>
          </p:nvSpPr>
          <p:spPr>
            <a:xfrm>
              <a:off x="5681853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6152642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6623558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7094348" y="18467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2" name="Oval 21"/>
            <p:cNvSpPr/>
            <p:nvPr/>
          </p:nvSpPr>
          <p:spPr>
            <a:xfrm>
              <a:off x="7565137" y="18467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Oval 22"/>
            <p:cNvSpPr/>
            <p:nvPr/>
          </p:nvSpPr>
          <p:spPr>
            <a:xfrm>
              <a:off x="8036052" y="18467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Oval 23"/>
            <p:cNvSpPr/>
            <p:nvPr/>
          </p:nvSpPr>
          <p:spPr>
            <a:xfrm>
              <a:off x="8506841" y="18467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5" name="Oval 24"/>
            <p:cNvSpPr/>
            <p:nvPr/>
          </p:nvSpPr>
          <p:spPr>
            <a:xfrm>
              <a:off x="8977757" y="18467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6" name="Oval 25"/>
            <p:cNvSpPr/>
            <p:nvPr/>
          </p:nvSpPr>
          <p:spPr>
            <a:xfrm>
              <a:off x="9448547" y="18467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386076" y="4780407"/>
            <a:ext cx="5413248" cy="234188"/>
            <a:chOff x="2386076" y="4780407"/>
            <a:chExt cx="5413248" cy="234188"/>
          </a:xfrm>
        </p:grpSpPr>
        <p:sp>
          <p:nvSpPr>
            <p:cNvPr id="28" name="Oval 27"/>
            <p:cNvSpPr/>
            <p:nvPr/>
          </p:nvSpPr>
          <p:spPr>
            <a:xfrm>
              <a:off x="2386076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9" name="Oval 28"/>
            <p:cNvSpPr/>
            <p:nvPr/>
          </p:nvSpPr>
          <p:spPr>
            <a:xfrm>
              <a:off x="2856738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0" name="Oval 29"/>
            <p:cNvSpPr/>
            <p:nvPr/>
          </p:nvSpPr>
          <p:spPr>
            <a:xfrm>
              <a:off x="3327654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1" name="Oval 30"/>
            <p:cNvSpPr/>
            <p:nvPr/>
          </p:nvSpPr>
          <p:spPr>
            <a:xfrm>
              <a:off x="3798570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Oval 31"/>
            <p:cNvSpPr/>
            <p:nvPr/>
          </p:nvSpPr>
          <p:spPr>
            <a:xfrm>
              <a:off x="4269359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4740148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4" name="Oval 33"/>
            <p:cNvSpPr/>
            <p:nvPr/>
          </p:nvSpPr>
          <p:spPr>
            <a:xfrm>
              <a:off x="5211064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5" name="Oval 34"/>
            <p:cNvSpPr/>
            <p:nvPr/>
          </p:nvSpPr>
          <p:spPr>
            <a:xfrm>
              <a:off x="5681853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6" name="Oval 35"/>
            <p:cNvSpPr/>
            <p:nvPr/>
          </p:nvSpPr>
          <p:spPr>
            <a:xfrm>
              <a:off x="6152642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7" name="Oval 36"/>
            <p:cNvSpPr/>
            <p:nvPr/>
          </p:nvSpPr>
          <p:spPr>
            <a:xfrm>
              <a:off x="6623431" y="4780407"/>
              <a:ext cx="234188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8" name="Oval 37"/>
            <p:cNvSpPr/>
            <p:nvPr/>
          </p:nvSpPr>
          <p:spPr>
            <a:xfrm>
              <a:off x="7094348" y="47804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9" name="Oval 38"/>
            <p:cNvSpPr/>
            <p:nvPr/>
          </p:nvSpPr>
          <p:spPr>
            <a:xfrm>
              <a:off x="7565137" y="4780407"/>
              <a:ext cx="234187" cy="234188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57200" y="3365500"/>
            <a:ext cx="334137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H-9 pour plus de détails.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0" y="3778512"/>
            <a:ext cx="10160000" cy="3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05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12 points et regroupe-les en ensembles.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616700"/>
            <a:ext cx="9594723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quoi ce type de problèmes est-il différent des précédents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371558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 points dans chaque ensemble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1981200"/>
            <a:ext cx="371523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points dans chaque ensemble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241800"/>
            <a:ext cx="370273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 points dans chaque ensemble</a:t>
            </a:r>
          </a:p>
        </p:txBody>
      </p:sp>
    </p:spTree>
    <p:extLst>
      <p:ext uri="{BB962C8B-B14F-4D97-AF65-F5344CB8AC3E}">
        <p14:creationId xmlns:p14="http://schemas.microsoft.com/office/powerpoint/2010/main" val="3785717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575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Connaissez-vous le nombre d’ensembles ou le nombre d’objets de chaque ensemble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752600"/>
            <a:ext cx="9084818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Il y a 15 enfants. Il y a 5 enfants dans chaque canoë.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257800"/>
            <a:ext cx="908481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Ava a 40 autocollants. Elle donne 8 autocollants à chacun de ses amis.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746500"/>
            <a:ext cx="645723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Il y a 15 enfants dans 5 canoës.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3506460"/>
            <a:ext cx="10160000" cy="1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0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« Que savons-nous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65500"/>
            <a:ext cx="675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Que savons-nous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(p. H-59).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758" y="4000500"/>
            <a:ext cx="9410324" cy="275704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1" name="Straight Connector 10"/>
          <p:cNvCxnSpPr/>
          <p:nvPr/>
        </p:nvCxnSpPr>
        <p:spPr>
          <a:xfrm>
            <a:off x="-25400" y="3785362"/>
            <a:ext cx="10185400" cy="15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E3D4508-37F0-EBAF-0F7B-2CD488842B3C}"/>
              </a:ext>
            </a:extLst>
          </p:cNvPr>
          <p:cNvSpPr txBox="1"/>
          <p:nvPr/>
        </p:nvSpPr>
        <p:spPr>
          <a:xfrm>
            <a:off x="4380118" y="4176315"/>
            <a:ext cx="2394066" cy="472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70000"/>
              </a:lnSpc>
            </a:pPr>
            <a:r>
              <a:rPr lang="fr-ca" sz="2100" b="1" i="0" u="none" strike="noStrike" baseline="-250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Qu'est-ce qui a été réparti en ensembles?</a:t>
            </a:r>
            <a:endParaRPr lang="fr-ca" sz="2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C0543F-342E-B6B7-7EE5-5C2CA64724EC}"/>
              </a:ext>
            </a:extLst>
          </p:cNvPr>
          <p:cNvSpPr txBox="1"/>
          <p:nvPr/>
        </p:nvSpPr>
        <p:spPr>
          <a:xfrm>
            <a:off x="6733924" y="4204825"/>
            <a:ext cx="1437251" cy="472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70000"/>
              </a:lnSpc>
            </a:pPr>
            <a:r>
              <a:rPr lang="fr-ca" sz="2100" b="1" i="0" u="none" strike="noStrike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Combien d’ensembles?</a:t>
            </a:r>
            <a:endParaRPr lang="fr-ca" sz="2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FEAC10-65DC-7612-606A-16DE8410480B}"/>
              </a:ext>
            </a:extLst>
          </p:cNvPr>
          <p:cNvSpPr txBox="1"/>
          <p:nvPr/>
        </p:nvSpPr>
        <p:spPr>
          <a:xfrm>
            <a:off x="8171175" y="4129419"/>
            <a:ext cx="1612905" cy="623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70000"/>
              </a:lnSpc>
            </a:pPr>
            <a:r>
              <a:rPr lang="fr-ca" sz="2100" b="1" i="0" u="none" strike="noStrike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Combien dans chaque ensemble?</a:t>
            </a:r>
            <a:endParaRPr lang="fr-ca" sz="2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98CD15-A584-2A9D-97BD-E03B28C5F8D5}"/>
              </a:ext>
            </a:extLst>
          </p:cNvPr>
          <p:cNvSpPr txBox="1"/>
          <p:nvPr/>
        </p:nvSpPr>
        <p:spPr>
          <a:xfrm>
            <a:off x="944768" y="4766290"/>
            <a:ext cx="3360532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400" b="0" i="0" u="none" strike="noStrike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Il y a 6 cordes sur chaque guitare.</a:t>
            </a:r>
          </a:p>
          <a:p>
            <a:pPr algn="l" rtl="0">
              <a:spcBef>
                <a:spcPts val="200"/>
              </a:spcBef>
            </a:pPr>
            <a:r>
              <a:rPr lang="fr-ca" sz="2400" b="0" i="0" u="none" strike="noStrike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Il y a 18 cordes.</a:t>
            </a:r>
            <a:endParaRPr lang="fr-ca" sz="2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1AC501-4198-21D3-1DFF-7D036CDD26F4}"/>
              </a:ext>
            </a:extLst>
          </p:cNvPr>
          <p:cNvSpPr txBox="1"/>
          <p:nvPr/>
        </p:nvSpPr>
        <p:spPr>
          <a:xfrm>
            <a:off x="944768" y="5644508"/>
            <a:ext cx="3360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400" b="0" i="0" u="none" strike="noStrike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Il y a 24 cordes sur 4 guitares.</a:t>
            </a:r>
            <a:endParaRPr lang="fr-ca" sz="2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938295-0DF2-E09B-3525-7B5172B9DD3C}"/>
              </a:ext>
            </a:extLst>
          </p:cNvPr>
          <p:cNvSpPr txBox="1"/>
          <p:nvPr/>
        </p:nvSpPr>
        <p:spPr>
          <a:xfrm>
            <a:off x="457200" y="4677390"/>
            <a:ext cx="41413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300" b="0" i="0" u="none" strike="noStrike" baseline="-250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fr-ca" sz="23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27700A-A36B-BD44-BF18-864724B464D1}"/>
              </a:ext>
            </a:extLst>
          </p:cNvPr>
          <p:cNvSpPr txBox="1"/>
          <p:nvPr/>
        </p:nvSpPr>
        <p:spPr>
          <a:xfrm>
            <a:off x="457200" y="5634814"/>
            <a:ext cx="41413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300" b="0" i="0" u="none" baseline="-250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fr-ca" sz="2300" b="0" i="0" u="none" strike="noStrike" baseline="-2500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ca" sz="23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07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19100"/>
            <a:ext cx="9908540" cy="173342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pour résoudre chaque problème.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Utilise des points pour les objets et des cercles pour les ensembles.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2413000"/>
            <a:ext cx="92354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10 points, 2 ensembles. Combien de points y a-t-il dans chaque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5397500"/>
            <a:ext cx="9471025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Il y a 12 enfants dans 2 bateaux. Combien y a-t-il d’enfants dans chaque bateau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800" y="3911600"/>
            <a:ext cx="9337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10 points, 2 dans chaque ensemble. Combien d’ensembles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1581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82800"/>
            <a:ext cx="9400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Lela a 12 crayons. Elle met 4 crayons dans chaque boîte. Combien de boîtes a-t-elle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878786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Il y a 15 enfants. Trois enfants peuvent entrer dans chaque voiture. Combien de voitures sont nécessaires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759200"/>
            <a:ext cx="958227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Il y a 12 cordes sur 2 guitares. Combien de cordes y a-t-il sur chaque guitare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422900"/>
            <a:ext cx="914793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Il y a 24 cordes. Il y a 6 cordes sur chaque guitare. Combien de guitares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62711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15400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Tess a 30 autocollants. Elle veut les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diviser avec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amis et elle-même. Combien d’autocollants chaque personne recevra-t-elle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733800"/>
            <a:ext cx="9437914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Rob a 30 autocollants. Il veut que chaque personne reçoive 3 autocollants. Combien de personnes recevront des autocollants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85282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2227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j) Il y a 24 cure-dents. Zara veut former des triangles avec les cure-dents. Combien de triangles Zara peut-elle former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3746500"/>
            <a:ext cx="9073388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k) Il y a 24 cure-dents. Ken veut former des carrés avec les cure-dents. Combien de carrés Ken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peut-il former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43916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139–141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47774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H-8 pour plus de détails.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24E6A4-2072-24DF-0B65-EC60E824CDDB}"/>
              </a:ext>
            </a:extLst>
          </p:cNvPr>
          <p:cNvSpPr txBox="1"/>
          <p:nvPr/>
        </p:nvSpPr>
        <p:spPr>
          <a:xfrm>
            <a:off x="4106489" y="3175461"/>
            <a:ext cx="3574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 dirty="0"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  <a:endParaRPr lang="fr-ca" sz="2400" b="1" dirty="0">
              <a:latin typeface="Euphemia" panose="020B05030401020201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62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93700"/>
            <a:ext cx="94513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Sam a 15 biscuits.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deux fa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ç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ons de partager ou de diviser ses biscuits de mani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 égale.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25920" y="203200"/>
            <a:ext cx="328168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307777"/>
            <a:ext cx="370763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peut décider...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057077"/>
            <a:ext cx="885952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1)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 nombres d’ensembles (ou groupes) de biscuits, ou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228777"/>
            <a:ext cx="931672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2)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 nombre de biscuits qu’il veut avoir dans chaque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roupe (ou ensemble).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2066477"/>
            <a:ext cx="10160000" cy="4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12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0543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peut-on partager équitablement 18 points entre les 3 cercles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41350" y="2191893"/>
            <a:ext cx="8876030" cy="2575560"/>
            <a:chOff x="641350" y="2191893"/>
            <a:chExt cx="8876030" cy="2575560"/>
          </a:xfrm>
        </p:grpSpPr>
        <p:sp>
          <p:nvSpPr>
            <p:cNvPr id="3" name="Oval 2"/>
            <p:cNvSpPr/>
            <p:nvPr/>
          </p:nvSpPr>
          <p:spPr>
            <a:xfrm>
              <a:off x="641350" y="2191893"/>
              <a:ext cx="2575560" cy="257556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3791585" y="2191893"/>
              <a:ext cx="2575560" cy="257556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6941820" y="2191893"/>
              <a:ext cx="2575560" cy="257556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6946900"/>
            <a:ext cx="49555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478971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802634" y="1937258"/>
            <a:ext cx="2723642" cy="2723642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8232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veux placer le même nombre de triangles dans chaque cercle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958215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H-8–9 pour plus de détails.</a:t>
            </a:r>
          </a:p>
        </p:txBody>
      </p:sp>
      <p:sp>
        <p:nvSpPr>
          <p:cNvPr id="5" name="Freeform 4"/>
          <p:cNvSpPr/>
          <p:nvPr/>
        </p:nvSpPr>
        <p:spPr>
          <a:xfrm>
            <a:off x="558800" y="2516528"/>
            <a:ext cx="308137" cy="251075"/>
          </a:xfrm>
          <a:custGeom>
            <a:avLst/>
            <a:gdLst/>
            <a:ahLst/>
            <a:cxnLst/>
            <a:rect l="0" t="0" r="0" b="0"/>
            <a:pathLst>
              <a:path w="308137" h="251075">
                <a:moveTo>
                  <a:pt x="154094" y="0"/>
                </a:moveTo>
                <a:lnTo>
                  <a:pt x="308136" y="251074"/>
                </a:lnTo>
                <a:lnTo>
                  <a:pt x="0" y="251074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1120093" y="2516528"/>
            <a:ext cx="308137" cy="251075"/>
          </a:xfrm>
          <a:custGeom>
            <a:avLst/>
            <a:gdLst/>
            <a:ahLst/>
            <a:cxnLst/>
            <a:rect l="0" t="0" r="0" b="0"/>
            <a:pathLst>
              <a:path w="308137" h="251075">
                <a:moveTo>
                  <a:pt x="154094" y="0"/>
                </a:moveTo>
                <a:lnTo>
                  <a:pt x="308136" y="251074"/>
                </a:lnTo>
                <a:lnTo>
                  <a:pt x="0" y="251074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1681387" y="2516528"/>
            <a:ext cx="308138" cy="251075"/>
          </a:xfrm>
          <a:custGeom>
            <a:avLst/>
            <a:gdLst/>
            <a:ahLst/>
            <a:cxnLst/>
            <a:rect l="0" t="0" r="0" b="0"/>
            <a:pathLst>
              <a:path w="308138" h="251075">
                <a:moveTo>
                  <a:pt x="154094" y="0"/>
                </a:moveTo>
                <a:lnTo>
                  <a:pt x="308137" y="251074"/>
                </a:lnTo>
                <a:lnTo>
                  <a:pt x="0" y="251074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2242680" y="2516528"/>
            <a:ext cx="308138" cy="251075"/>
          </a:xfrm>
          <a:custGeom>
            <a:avLst/>
            <a:gdLst/>
            <a:ahLst/>
            <a:cxnLst/>
            <a:rect l="0" t="0" r="0" b="0"/>
            <a:pathLst>
              <a:path w="308138" h="251075">
                <a:moveTo>
                  <a:pt x="154094" y="0"/>
                </a:moveTo>
                <a:lnTo>
                  <a:pt x="308137" y="251074"/>
                </a:lnTo>
                <a:lnTo>
                  <a:pt x="0" y="251074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2803972" y="2516528"/>
            <a:ext cx="308137" cy="251073"/>
          </a:xfrm>
          <a:custGeom>
            <a:avLst/>
            <a:gdLst/>
            <a:ahLst/>
            <a:cxnLst/>
            <a:rect l="0" t="0" r="0" b="0"/>
            <a:pathLst>
              <a:path w="308137" h="251073">
                <a:moveTo>
                  <a:pt x="154093" y="0"/>
                </a:moveTo>
                <a:lnTo>
                  <a:pt x="308136" y="251072"/>
                </a:lnTo>
                <a:lnTo>
                  <a:pt x="0" y="251072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558800" y="295453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4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1120093" y="2954538"/>
            <a:ext cx="308139" cy="251074"/>
          </a:xfrm>
          <a:custGeom>
            <a:avLst/>
            <a:gdLst/>
            <a:ahLst/>
            <a:cxnLst/>
            <a:rect l="0" t="0" r="0" b="0"/>
            <a:pathLst>
              <a:path w="308139" h="251074">
                <a:moveTo>
                  <a:pt x="154094" y="0"/>
                </a:moveTo>
                <a:lnTo>
                  <a:pt x="308138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1681386" y="295453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4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2242679" y="295453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4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4" name="Freeform 13"/>
          <p:cNvSpPr/>
          <p:nvPr/>
        </p:nvSpPr>
        <p:spPr>
          <a:xfrm>
            <a:off x="2803972" y="295453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3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5" name="Freeform 14"/>
          <p:cNvSpPr/>
          <p:nvPr/>
        </p:nvSpPr>
        <p:spPr>
          <a:xfrm>
            <a:off x="558800" y="3392548"/>
            <a:ext cx="308139" cy="251076"/>
          </a:xfrm>
          <a:custGeom>
            <a:avLst/>
            <a:gdLst/>
            <a:ahLst/>
            <a:cxnLst/>
            <a:rect l="0" t="0" r="0" b="0"/>
            <a:pathLst>
              <a:path w="308139" h="251076">
                <a:moveTo>
                  <a:pt x="154094" y="0"/>
                </a:moveTo>
                <a:lnTo>
                  <a:pt x="308138" y="251075"/>
                </a:lnTo>
                <a:lnTo>
                  <a:pt x="0" y="251075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6" name="Freeform 15"/>
          <p:cNvSpPr/>
          <p:nvPr/>
        </p:nvSpPr>
        <p:spPr>
          <a:xfrm>
            <a:off x="1120093" y="3392548"/>
            <a:ext cx="308139" cy="251076"/>
          </a:xfrm>
          <a:custGeom>
            <a:avLst/>
            <a:gdLst/>
            <a:ahLst/>
            <a:cxnLst/>
            <a:rect l="0" t="0" r="0" b="0"/>
            <a:pathLst>
              <a:path w="308139" h="251076">
                <a:moveTo>
                  <a:pt x="154094" y="0"/>
                </a:moveTo>
                <a:lnTo>
                  <a:pt x="308138" y="251075"/>
                </a:lnTo>
                <a:lnTo>
                  <a:pt x="0" y="251075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7" name="Freeform 16"/>
          <p:cNvSpPr/>
          <p:nvPr/>
        </p:nvSpPr>
        <p:spPr>
          <a:xfrm>
            <a:off x="1681387" y="3392548"/>
            <a:ext cx="308138" cy="251076"/>
          </a:xfrm>
          <a:custGeom>
            <a:avLst/>
            <a:gdLst/>
            <a:ahLst/>
            <a:cxnLst/>
            <a:rect l="0" t="0" r="0" b="0"/>
            <a:pathLst>
              <a:path w="308138" h="251076">
                <a:moveTo>
                  <a:pt x="154093" y="0"/>
                </a:moveTo>
                <a:lnTo>
                  <a:pt x="308137" y="251075"/>
                </a:lnTo>
                <a:lnTo>
                  <a:pt x="0" y="251075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8" name="Freeform 17"/>
          <p:cNvSpPr/>
          <p:nvPr/>
        </p:nvSpPr>
        <p:spPr>
          <a:xfrm>
            <a:off x="2242680" y="3392548"/>
            <a:ext cx="308138" cy="251076"/>
          </a:xfrm>
          <a:custGeom>
            <a:avLst/>
            <a:gdLst/>
            <a:ahLst/>
            <a:cxnLst/>
            <a:rect l="0" t="0" r="0" b="0"/>
            <a:pathLst>
              <a:path w="308138" h="251076">
                <a:moveTo>
                  <a:pt x="154094" y="0"/>
                </a:moveTo>
                <a:lnTo>
                  <a:pt x="308137" y="251075"/>
                </a:lnTo>
                <a:lnTo>
                  <a:pt x="0" y="251075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19" name="Freeform 18"/>
          <p:cNvSpPr/>
          <p:nvPr/>
        </p:nvSpPr>
        <p:spPr>
          <a:xfrm>
            <a:off x="2803972" y="3392548"/>
            <a:ext cx="308139" cy="251076"/>
          </a:xfrm>
          <a:custGeom>
            <a:avLst/>
            <a:gdLst/>
            <a:ahLst/>
            <a:cxnLst/>
            <a:rect l="0" t="0" r="0" b="0"/>
            <a:pathLst>
              <a:path w="308139" h="251076">
                <a:moveTo>
                  <a:pt x="154094" y="0"/>
                </a:moveTo>
                <a:lnTo>
                  <a:pt x="308138" y="251075"/>
                </a:lnTo>
                <a:lnTo>
                  <a:pt x="0" y="251075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20" name="Freeform 19"/>
          <p:cNvSpPr/>
          <p:nvPr/>
        </p:nvSpPr>
        <p:spPr>
          <a:xfrm>
            <a:off x="558800" y="383055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4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21" name="Freeform 20"/>
          <p:cNvSpPr/>
          <p:nvPr/>
        </p:nvSpPr>
        <p:spPr>
          <a:xfrm>
            <a:off x="1120093" y="3830558"/>
            <a:ext cx="308139" cy="251074"/>
          </a:xfrm>
          <a:custGeom>
            <a:avLst/>
            <a:gdLst/>
            <a:ahLst/>
            <a:cxnLst/>
            <a:rect l="0" t="0" r="0" b="0"/>
            <a:pathLst>
              <a:path w="308139" h="251074">
                <a:moveTo>
                  <a:pt x="154094" y="0"/>
                </a:moveTo>
                <a:lnTo>
                  <a:pt x="308138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22" name="Freeform 21"/>
          <p:cNvSpPr/>
          <p:nvPr/>
        </p:nvSpPr>
        <p:spPr>
          <a:xfrm>
            <a:off x="1681386" y="383055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4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23" name="Freeform 22"/>
          <p:cNvSpPr/>
          <p:nvPr/>
        </p:nvSpPr>
        <p:spPr>
          <a:xfrm>
            <a:off x="2242679" y="383055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4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24" name="Freeform 23"/>
          <p:cNvSpPr/>
          <p:nvPr/>
        </p:nvSpPr>
        <p:spPr>
          <a:xfrm>
            <a:off x="2803972" y="3830558"/>
            <a:ext cx="308137" cy="251074"/>
          </a:xfrm>
          <a:custGeom>
            <a:avLst/>
            <a:gdLst/>
            <a:ahLst/>
            <a:cxnLst/>
            <a:rect l="0" t="0" r="0" b="0"/>
            <a:pathLst>
              <a:path w="308137" h="251074">
                <a:moveTo>
                  <a:pt x="154093" y="0"/>
                </a:moveTo>
                <a:lnTo>
                  <a:pt x="308136" y="251073"/>
                </a:lnTo>
                <a:lnTo>
                  <a:pt x="0" y="251073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  <p:sp>
        <p:nvSpPr>
          <p:cNvPr id="25" name="TextBox 24"/>
          <p:cNvSpPr txBox="1"/>
          <p:nvPr/>
        </p:nvSpPr>
        <p:spPr>
          <a:xfrm>
            <a:off x="457200" y="5867400"/>
            <a:ext cx="8232140" cy="4135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quoi ce problème est-il différent du précédent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26" name="Oval 25"/>
          <p:cNvSpPr/>
          <p:nvPr/>
        </p:nvSpPr>
        <p:spPr>
          <a:xfrm>
            <a:off x="6839586" y="1937258"/>
            <a:ext cx="2723641" cy="2723642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077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19100"/>
            <a:ext cx="33951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Résolvez.</a:t>
            </a:r>
          </a:p>
        </p:txBody>
      </p:sp>
      <p:sp>
        <p:nvSpPr>
          <p:cNvPr id="3" name="Freeform 2"/>
          <p:cNvSpPr/>
          <p:nvPr/>
        </p:nvSpPr>
        <p:spPr>
          <a:xfrm>
            <a:off x="3173416" y="1926816"/>
            <a:ext cx="418722" cy="418720"/>
          </a:xfrm>
          <a:custGeom>
            <a:avLst/>
            <a:gdLst/>
            <a:ahLst/>
            <a:cxnLst/>
            <a:rect l="0" t="0" r="0" b="0"/>
            <a:pathLst>
              <a:path w="418722" h="418720">
                <a:moveTo>
                  <a:pt x="0" y="0"/>
                </a:moveTo>
                <a:lnTo>
                  <a:pt x="418721" y="0"/>
                </a:lnTo>
                <a:lnTo>
                  <a:pt x="418721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3852307" y="1926816"/>
            <a:ext cx="418722" cy="418720"/>
          </a:xfrm>
          <a:custGeom>
            <a:avLst/>
            <a:gdLst/>
            <a:ahLst/>
            <a:cxnLst/>
            <a:rect l="0" t="0" r="0" b="0"/>
            <a:pathLst>
              <a:path w="418722" h="418720">
                <a:moveTo>
                  <a:pt x="0" y="0"/>
                </a:moveTo>
                <a:lnTo>
                  <a:pt x="418721" y="0"/>
                </a:lnTo>
                <a:lnTo>
                  <a:pt x="418721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4531195" y="1926816"/>
            <a:ext cx="418721" cy="418720"/>
          </a:xfrm>
          <a:custGeom>
            <a:avLst/>
            <a:gdLst/>
            <a:ahLst/>
            <a:cxnLst/>
            <a:rect l="0" t="0" r="0" b="0"/>
            <a:pathLst>
              <a:path w="418721" h="418720">
                <a:moveTo>
                  <a:pt x="0" y="0"/>
                </a:moveTo>
                <a:lnTo>
                  <a:pt x="418720" y="0"/>
                </a:lnTo>
                <a:lnTo>
                  <a:pt x="418720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5210085" y="1926816"/>
            <a:ext cx="418721" cy="418720"/>
          </a:xfrm>
          <a:custGeom>
            <a:avLst/>
            <a:gdLst/>
            <a:ahLst/>
            <a:cxnLst/>
            <a:rect l="0" t="0" r="0" b="0"/>
            <a:pathLst>
              <a:path w="418721" h="418720">
                <a:moveTo>
                  <a:pt x="0" y="0"/>
                </a:moveTo>
                <a:lnTo>
                  <a:pt x="418720" y="0"/>
                </a:lnTo>
                <a:lnTo>
                  <a:pt x="418720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5888975" y="1926816"/>
            <a:ext cx="418721" cy="418720"/>
          </a:xfrm>
          <a:custGeom>
            <a:avLst/>
            <a:gdLst/>
            <a:ahLst/>
            <a:cxnLst/>
            <a:rect l="0" t="0" r="0" b="0"/>
            <a:pathLst>
              <a:path w="418721" h="418720">
                <a:moveTo>
                  <a:pt x="0" y="0"/>
                </a:moveTo>
                <a:lnTo>
                  <a:pt x="418720" y="0"/>
                </a:lnTo>
                <a:lnTo>
                  <a:pt x="418720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6567862" y="1926816"/>
            <a:ext cx="418723" cy="418720"/>
          </a:xfrm>
          <a:custGeom>
            <a:avLst/>
            <a:gdLst/>
            <a:ahLst/>
            <a:cxnLst/>
            <a:rect l="0" t="0" r="0" b="0"/>
            <a:pathLst>
              <a:path w="418723" h="418720">
                <a:moveTo>
                  <a:pt x="0" y="0"/>
                </a:moveTo>
                <a:lnTo>
                  <a:pt x="418722" y="0"/>
                </a:lnTo>
                <a:lnTo>
                  <a:pt x="418722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3173416" y="2608826"/>
            <a:ext cx="418722" cy="418720"/>
          </a:xfrm>
          <a:custGeom>
            <a:avLst/>
            <a:gdLst/>
            <a:ahLst/>
            <a:cxnLst/>
            <a:rect l="0" t="0" r="0" b="0"/>
            <a:pathLst>
              <a:path w="418722" h="418720">
                <a:moveTo>
                  <a:pt x="0" y="0"/>
                </a:moveTo>
                <a:lnTo>
                  <a:pt x="418721" y="0"/>
                </a:lnTo>
                <a:lnTo>
                  <a:pt x="418721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3852307" y="2608826"/>
            <a:ext cx="418722" cy="418720"/>
          </a:xfrm>
          <a:custGeom>
            <a:avLst/>
            <a:gdLst/>
            <a:ahLst/>
            <a:cxnLst/>
            <a:rect l="0" t="0" r="0" b="0"/>
            <a:pathLst>
              <a:path w="418722" h="418720">
                <a:moveTo>
                  <a:pt x="0" y="0"/>
                </a:moveTo>
                <a:lnTo>
                  <a:pt x="418721" y="0"/>
                </a:lnTo>
                <a:lnTo>
                  <a:pt x="418721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4531195" y="2608826"/>
            <a:ext cx="418721" cy="418720"/>
          </a:xfrm>
          <a:custGeom>
            <a:avLst/>
            <a:gdLst/>
            <a:ahLst/>
            <a:cxnLst/>
            <a:rect l="0" t="0" r="0" b="0"/>
            <a:pathLst>
              <a:path w="418721" h="418720">
                <a:moveTo>
                  <a:pt x="0" y="0"/>
                </a:moveTo>
                <a:lnTo>
                  <a:pt x="418720" y="0"/>
                </a:lnTo>
                <a:lnTo>
                  <a:pt x="418720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5210085" y="2608826"/>
            <a:ext cx="418721" cy="418720"/>
          </a:xfrm>
          <a:custGeom>
            <a:avLst/>
            <a:gdLst/>
            <a:ahLst/>
            <a:cxnLst/>
            <a:rect l="0" t="0" r="0" b="0"/>
            <a:pathLst>
              <a:path w="418721" h="418720">
                <a:moveTo>
                  <a:pt x="0" y="0"/>
                </a:moveTo>
                <a:lnTo>
                  <a:pt x="418720" y="0"/>
                </a:lnTo>
                <a:lnTo>
                  <a:pt x="418720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5888975" y="2608826"/>
            <a:ext cx="418721" cy="418720"/>
          </a:xfrm>
          <a:custGeom>
            <a:avLst/>
            <a:gdLst/>
            <a:ahLst/>
            <a:cxnLst/>
            <a:rect l="0" t="0" r="0" b="0"/>
            <a:pathLst>
              <a:path w="418721" h="418720">
                <a:moveTo>
                  <a:pt x="0" y="0"/>
                </a:moveTo>
                <a:lnTo>
                  <a:pt x="418720" y="0"/>
                </a:lnTo>
                <a:lnTo>
                  <a:pt x="418720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Freeform 13"/>
          <p:cNvSpPr/>
          <p:nvPr/>
        </p:nvSpPr>
        <p:spPr>
          <a:xfrm>
            <a:off x="6567862" y="2608826"/>
            <a:ext cx="418723" cy="418720"/>
          </a:xfrm>
          <a:custGeom>
            <a:avLst/>
            <a:gdLst/>
            <a:ahLst/>
            <a:cxnLst/>
            <a:rect l="0" t="0" r="0" b="0"/>
            <a:pathLst>
              <a:path w="418723" h="418720">
                <a:moveTo>
                  <a:pt x="0" y="0"/>
                </a:moveTo>
                <a:lnTo>
                  <a:pt x="418722" y="0"/>
                </a:lnTo>
                <a:lnTo>
                  <a:pt x="418722" y="418719"/>
                </a:lnTo>
                <a:lnTo>
                  <a:pt x="0" y="418719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8" name="Group 17"/>
          <p:cNvGrpSpPr/>
          <p:nvPr/>
        </p:nvGrpSpPr>
        <p:grpSpPr>
          <a:xfrm>
            <a:off x="1192276" y="4147820"/>
            <a:ext cx="7775448" cy="2208276"/>
            <a:chOff x="1192276" y="4147820"/>
            <a:chExt cx="7775448" cy="2208276"/>
          </a:xfrm>
        </p:grpSpPr>
        <p:sp>
          <p:nvSpPr>
            <p:cNvPr id="15" name="Oval 14"/>
            <p:cNvSpPr/>
            <p:nvPr/>
          </p:nvSpPr>
          <p:spPr>
            <a:xfrm>
              <a:off x="1192276" y="4147820"/>
              <a:ext cx="2208276" cy="22082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3975862" y="4147820"/>
              <a:ext cx="2208276" cy="22082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6759448" y="4147820"/>
              <a:ext cx="2208276" cy="22082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57200" y="12319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7010400"/>
            <a:ext cx="472859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158220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428367" y="3634740"/>
            <a:ext cx="5303266" cy="1500378"/>
            <a:chOff x="2428367" y="3634740"/>
            <a:chExt cx="5303266" cy="1500378"/>
          </a:xfrm>
        </p:grpSpPr>
        <p:sp>
          <p:nvSpPr>
            <p:cNvPr id="3" name="Oval 2"/>
            <p:cNvSpPr/>
            <p:nvPr/>
          </p:nvSpPr>
          <p:spPr>
            <a:xfrm>
              <a:off x="2428367" y="3634994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4329938" y="36347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6231509" y="36347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7" name="Freeform 6"/>
          <p:cNvSpPr/>
          <p:nvPr/>
        </p:nvSpPr>
        <p:spPr>
          <a:xfrm>
            <a:off x="3156370" y="1092200"/>
            <a:ext cx="321873" cy="334249"/>
          </a:xfrm>
          <a:custGeom>
            <a:avLst/>
            <a:gdLst/>
            <a:ahLst/>
            <a:cxnLst/>
            <a:rect l="0" t="0" r="0" b="0"/>
            <a:pathLst>
              <a:path w="321873" h="334249">
                <a:moveTo>
                  <a:pt x="170136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20"/>
                </a:lnTo>
                <a:lnTo>
                  <a:pt x="232543" y="0"/>
                </a:lnTo>
                <a:lnTo>
                  <a:pt x="247637" y="1520"/>
                </a:lnTo>
                <a:lnTo>
                  <a:pt x="264084" y="6885"/>
                </a:lnTo>
                <a:lnTo>
                  <a:pt x="279178" y="14529"/>
                </a:lnTo>
                <a:lnTo>
                  <a:pt x="292320" y="26018"/>
                </a:lnTo>
                <a:lnTo>
                  <a:pt x="304788" y="42066"/>
                </a:lnTo>
                <a:lnTo>
                  <a:pt x="313349" y="59679"/>
                </a:lnTo>
                <a:lnTo>
                  <a:pt x="318605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3" y="135407"/>
                </a:lnTo>
                <a:lnTo>
                  <a:pt x="314662" y="152975"/>
                </a:lnTo>
                <a:lnTo>
                  <a:pt x="308730" y="167504"/>
                </a:lnTo>
                <a:lnTo>
                  <a:pt x="302158" y="184357"/>
                </a:lnTo>
                <a:lnTo>
                  <a:pt x="296901" y="194282"/>
                </a:lnTo>
                <a:lnTo>
                  <a:pt x="288378" y="209569"/>
                </a:lnTo>
                <a:lnTo>
                  <a:pt x="279178" y="221818"/>
                </a:lnTo>
                <a:lnTo>
                  <a:pt x="269341" y="235588"/>
                </a:lnTo>
                <a:lnTo>
                  <a:pt x="258152" y="247837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0" y="282257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8" y="309795"/>
                </a:lnTo>
                <a:lnTo>
                  <a:pt x="181965" y="317439"/>
                </a:lnTo>
                <a:lnTo>
                  <a:pt x="173402" y="325844"/>
                </a:lnTo>
                <a:lnTo>
                  <a:pt x="160298" y="334248"/>
                </a:lnTo>
                <a:lnTo>
                  <a:pt x="147794" y="324324"/>
                </a:lnTo>
                <a:lnTo>
                  <a:pt x="139910" y="318200"/>
                </a:lnTo>
                <a:lnTo>
                  <a:pt x="131386" y="312835"/>
                </a:lnTo>
                <a:lnTo>
                  <a:pt x="122824" y="305190"/>
                </a:lnTo>
                <a:lnTo>
                  <a:pt x="110996" y="296027"/>
                </a:lnTo>
                <a:lnTo>
                  <a:pt x="101834" y="287622"/>
                </a:lnTo>
                <a:lnTo>
                  <a:pt x="91320" y="277652"/>
                </a:lnTo>
                <a:lnTo>
                  <a:pt x="81446" y="268489"/>
                </a:lnTo>
                <a:lnTo>
                  <a:pt x="72246" y="259281"/>
                </a:lnTo>
                <a:lnTo>
                  <a:pt x="61731" y="247076"/>
                </a:lnTo>
                <a:lnTo>
                  <a:pt x="51894" y="234827"/>
                </a:lnTo>
                <a:lnTo>
                  <a:pt x="43370" y="224903"/>
                </a:lnTo>
                <a:lnTo>
                  <a:pt x="35484" y="212654"/>
                </a:lnTo>
                <a:lnTo>
                  <a:pt x="27600" y="200405"/>
                </a:lnTo>
                <a:lnTo>
                  <a:pt x="21028" y="186638"/>
                </a:lnTo>
                <a:lnTo>
                  <a:pt x="14458" y="173628"/>
                </a:lnTo>
                <a:lnTo>
                  <a:pt x="8525" y="157580"/>
                </a:lnTo>
                <a:lnTo>
                  <a:pt x="4583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7" y="76487"/>
                </a:lnTo>
                <a:lnTo>
                  <a:pt x="7210" y="62719"/>
                </a:lnTo>
                <a:lnTo>
                  <a:pt x="12467" y="50470"/>
                </a:lnTo>
                <a:lnTo>
                  <a:pt x="19715" y="39026"/>
                </a:lnTo>
                <a:lnTo>
                  <a:pt x="26284" y="29818"/>
                </a:lnTo>
                <a:lnTo>
                  <a:pt x="34808" y="22173"/>
                </a:lnTo>
                <a:lnTo>
                  <a:pt x="45323" y="14529"/>
                </a:lnTo>
                <a:lnTo>
                  <a:pt x="57788" y="6885"/>
                </a:lnTo>
                <a:lnTo>
                  <a:pt x="68979" y="3039"/>
                </a:lnTo>
                <a:lnTo>
                  <a:pt x="81446" y="0"/>
                </a:lnTo>
                <a:lnTo>
                  <a:pt x="92634" y="759"/>
                </a:lnTo>
                <a:lnTo>
                  <a:pt x="103787" y="1520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7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3659996" y="1092200"/>
            <a:ext cx="321874" cy="334249"/>
          </a:xfrm>
          <a:custGeom>
            <a:avLst/>
            <a:gdLst/>
            <a:ahLst/>
            <a:cxnLst/>
            <a:rect l="0" t="0" r="0" b="0"/>
            <a:pathLst>
              <a:path w="321874" h="334249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3" y="0"/>
                </a:lnTo>
                <a:lnTo>
                  <a:pt x="247638" y="1519"/>
                </a:lnTo>
                <a:lnTo>
                  <a:pt x="264084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8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4" y="135406"/>
                </a:lnTo>
                <a:lnTo>
                  <a:pt x="314663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69"/>
                </a:lnTo>
                <a:lnTo>
                  <a:pt x="279178" y="221818"/>
                </a:lnTo>
                <a:lnTo>
                  <a:pt x="269341" y="235586"/>
                </a:lnTo>
                <a:lnTo>
                  <a:pt x="258152" y="247835"/>
                </a:lnTo>
                <a:lnTo>
                  <a:pt x="247638" y="260845"/>
                </a:lnTo>
                <a:lnTo>
                  <a:pt x="237800" y="270010"/>
                </a:lnTo>
                <a:lnTo>
                  <a:pt x="225971" y="282257"/>
                </a:lnTo>
                <a:lnTo>
                  <a:pt x="213507" y="292181"/>
                </a:lnTo>
                <a:lnTo>
                  <a:pt x="202315" y="301390"/>
                </a:lnTo>
                <a:lnTo>
                  <a:pt x="192478" y="309795"/>
                </a:lnTo>
                <a:lnTo>
                  <a:pt x="181965" y="317439"/>
                </a:lnTo>
                <a:lnTo>
                  <a:pt x="173403" y="325843"/>
                </a:lnTo>
                <a:lnTo>
                  <a:pt x="160299" y="334248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5" y="312834"/>
                </a:lnTo>
                <a:lnTo>
                  <a:pt x="122825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4" y="234827"/>
                </a:lnTo>
                <a:lnTo>
                  <a:pt x="43371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9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8" y="76487"/>
                </a:lnTo>
                <a:lnTo>
                  <a:pt x="7210" y="62718"/>
                </a:lnTo>
                <a:lnTo>
                  <a:pt x="12467" y="50470"/>
                </a:lnTo>
                <a:lnTo>
                  <a:pt x="19714" y="39026"/>
                </a:lnTo>
                <a:lnTo>
                  <a:pt x="26286" y="29817"/>
                </a:lnTo>
                <a:lnTo>
                  <a:pt x="34809" y="22173"/>
                </a:lnTo>
                <a:lnTo>
                  <a:pt x="45322" y="14528"/>
                </a:lnTo>
                <a:lnTo>
                  <a:pt x="57789" y="6885"/>
                </a:lnTo>
                <a:lnTo>
                  <a:pt x="68979" y="3039"/>
                </a:lnTo>
                <a:lnTo>
                  <a:pt x="81444" y="0"/>
                </a:lnTo>
                <a:lnTo>
                  <a:pt x="92635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7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9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4163624" y="1092200"/>
            <a:ext cx="321872" cy="334250"/>
          </a:xfrm>
          <a:custGeom>
            <a:avLst/>
            <a:gdLst/>
            <a:ahLst/>
            <a:cxnLst/>
            <a:rect l="0" t="0" r="0" b="0"/>
            <a:pathLst>
              <a:path w="321872" h="334250">
                <a:moveTo>
                  <a:pt x="170136" y="32141"/>
                </a:moveTo>
                <a:lnTo>
                  <a:pt x="178658" y="20654"/>
                </a:lnTo>
                <a:lnTo>
                  <a:pt x="189173" y="12249"/>
                </a:lnTo>
                <a:lnTo>
                  <a:pt x="202990" y="5364"/>
                </a:lnTo>
                <a:lnTo>
                  <a:pt x="215457" y="1520"/>
                </a:lnTo>
                <a:lnTo>
                  <a:pt x="232542" y="0"/>
                </a:lnTo>
                <a:lnTo>
                  <a:pt x="247637" y="1520"/>
                </a:lnTo>
                <a:lnTo>
                  <a:pt x="264082" y="6885"/>
                </a:lnTo>
                <a:lnTo>
                  <a:pt x="279178" y="14529"/>
                </a:lnTo>
                <a:lnTo>
                  <a:pt x="292320" y="26017"/>
                </a:lnTo>
                <a:lnTo>
                  <a:pt x="304786" y="42066"/>
                </a:lnTo>
                <a:lnTo>
                  <a:pt x="313348" y="59679"/>
                </a:lnTo>
                <a:lnTo>
                  <a:pt x="318605" y="79527"/>
                </a:lnTo>
                <a:lnTo>
                  <a:pt x="321871" y="98661"/>
                </a:lnTo>
                <a:lnTo>
                  <a:pt x="321871" y="118553"/>
                </a:lnTo>
                <a:lnTo>
                  <a:pt x="319242" y="135407"/>
                </a:lnTo>
                <a:lnTo>
                  <a:pt x="314662" y="152975"/>
                </a:lnTo>
                <a:lnTo>
                  <a:pt x="308729" y="167504"/>
                </a:lnTo>
                <a:lnTo>
                  <a:pt x="302158" y="184357"/>
                </a:lnTo>
                <a:lnTo>
                  <a:pt x="296901" y="194282"/>
                </a:lnTo>
                <a:lnTo>
                  <a:pt x="288376" y="209570"/>
                </a:lnTo>
                <a:lnTo>
                  <a:pt x="279178" y="221818"/>
                </a:lnTo>
                <a:lnTo>
                  <a:pt x="269340" y="235586"/>
                </a:lnTo>
                <a:lnTo>
                  <a:pt x="258150" y="247837"/>
                </a:lnTo>
                <a:lnTo>
                  <a:pt x="247637" y="260845"/>
                </a:lnTo>
                <a:lnTo>
                  <a:pt x="237798" y="270010"/>
                </a:lnTo>
                <a:lnTo>
                  <a:pt x="225971" y="282257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3" y="317439"/>
                </a:lnTo>
                <a:lnTo>
                  <a:pt x="173402" y="325844"/>
                </a:lnTo>
                <a:lnTo>
                  <a:pt x="160298" y="334249"/>
                </a:lnTo>
                <a:lnTo>
                  <a:pt x="147792" y="324324"/>
                </a:lnTo>
                <a:lnTo>
                  <a:pt x="139908" y="318200"/>
                </a:lnTo>
                <a:lnTo>
                  <a:pt x="131384" y="312835"/>
                </a:lnTo>
                <a:lnTo>
                  <a:pt x="122823" y="305190"/>
                </a:lnTo>
                <a:lnTo>
                  <a:pt x="110995" y="296027"/>
                </a:lnTo>
                <a:lnTo>
                  <a:pt x="101833" y="287622"/>
                </a:lnTo>
                <a:lnTo>
                  <a:pt x="91319" y="277654"/>
                </a:lnTo>
                <a:lnTo>
                  <a:pt x="81444" y="268489"/>
                </a:lnTo>
                <a:lnTo>
                  <a:pt x="72245" y="259281"/>
                </a:lnTo>
                <a:lnTo>
                  <a:pt x="61729" y="247077"/>
                </a:lnTo>
                <a:lnTo>
                  <a:pt x="51893" y="234828"/>
                </a:lnTo>
                <a:lnTo>
                  <a:pt x="43369" y="224903"/>
                </a:lnTo>
                <a:lnTo>
                  <a:pt x="35484" y="212654"/>
                </a:lnTo>
                <a:lnTo>
                  <a:pt x="27598" y="200406"/>
                </a:lnTo>
                <a:lnTo>
                  <a:pt x="21027" y="186638"/>
                </a:lnTo>
                <a:lnTo>
                  <a:pt x="14456" y="173629"/>
                </a:lnTo>
                <a:lnTo>
                  <a:pt x="8523" y="157579"/>
                </a:lnTo>
                <a:lnTo>
                  <a:pt x="4579" y="141486"/>
                </a:lnTo>
                <a:lnTo>
                  <a:pt x="639" y="126199"/>
                </a:lnTo>
                <a:lnTo>
                  <a:pt x="0" y="110150"/>
                </a:lnTo>
                <a:lnTo>
                  <a:pt x="1313" y="94102"/>
                </a:lnTo>
                <a:lnTo>
                  <a:pt x="3266" y="76487"/>
                </a:lnTo>
                <a:lnTo>
                  <a:pt x="7208" y="62719"/>
                </a:lnTo>
                <a:lnTo>
                  <a:pt x="12465" y="50470"/>
                </a:lnTo>
                <a:lnTo>
                  <a:pt x="19713" y="39026"/>
                </a:lnTo>
                <a:lnTo>
                  <a:pt x="26284" y="29818"/>
                </a:lnTo>
                <a:lnTo>
                  <a:pt x="34808" y="22173"/>
                </a:lnTo>
                <a:lnTo>
                  <a:pt x="45322" y="14529"/>
                </a:lnTo>
                <a:lnTo>
                  <a:pt x="57787" y="6885"/>
                </a:lnTo>
                <a:lnTo>
                  <a:pt x="68977" y="3040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20"/>
                </a:lnTo>
                <a:lnTo>
                  <a:pt x="116928" y="6124"/>
                </a:lnTo>
                <a:lnTo>
                  <a:pt x="128081" y="9924"/>
                </a:lnTo>
                <a:lnTo>
                  <a:pt x="137955" y="17612"/>
                </a:lnTo>
                <a:lnTo>
                  <a:pt x="146479" y="25258"/>
                </a:lnTo>
                <a:lnTo>
                  <a:pt x="154365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4667250" y="1092200"/>
            <a:ext cx="321875" cy="334250"/>
          </a:xfrm>
          <a:custGeom>
            <a:avLst/>
            <a:gdLst/>
            <a:ahLst/>
            <a:cxnLst/>
            <a:rect l="0" t="0" r="0" b="0"/>
            <a:pathLst>
              <a:path w="321875" h="334250">
                <a:moveTo>
                  <a:pt x="170137" y="32141"/>
                </a:moveTo>
                <a:lnTo>
                  <a:pt x="178660" y="20654"/>
                </a:lnTo>
                <a:lnTo>
                  <a:pt x="189174" y="12249"/>
                </a:lnTo>
                <a:lnTo>
                  <a:pt x="202993" y="5364"/>
                </a:lnTo>
                <a:lnTo>
                  <a:pt x="215458" y="1520"/>
                </a:lnTo>
                <a:lnTo>
                  <a:pt x="232543" y="0"/>
                </a:lnTo>
                <a:lnTo>
                  <a:pt x="247639" y="1520"/>
                </a:lnTo>
                <a:lnTo>
                  <a:pt x="264085" y="6885"/>
                </a:lnTo>
                <a:lnTo>
                  <a:pt x="279180" y="14529"/>
                </a:lnTo>
                <a:lnTo>
                  <a:pt x="292324" y="26017"/>
                </a:lnTo>
                <a:lnTo>
                  <a:pt x="304789" y="42066"/>
                </a:lnTo>
                <a:lnTo>
                  <a:pt x="313349" y="59679"/>
                </a:lnTo>
                <a:lnTo>
                  <a:pt x="318607" y="79527"/>
                </a:lnTo>
                <a:lnTo>
                  <a:pt x="321874" y="98661"/>
                </a:lnTo>
                <a:lnTo>
                  <a:pt x="321874" y="118553"/>
                </a:lnTo>
                <a:lnTo>
                  <a:pt x="319246" y="135407"/>
                </a:lnTo>
                <a:lnTo>
                  <a:pt x="314664" y="152975"/>
                </a:lnTo>
                <a:lnTo>
                  <a:pt x="308731" y="167504"/>
                </a:lnTo>
                <a:lnTo>
                  <a:pt x="302161" y="184357"/>
                </a:lnTo>
                <a:lnTo>
                  <a:pt x="296903" y="194282"/>
                </a:lnTo>
                <a:lnTo>
                  <a:pt x="288380" y="209570"/>
                </a:lnTo>
                <a:lnTo>
                  <a:pt x="279180" y="221818"/>
                </a:lnTo>
                <a:lnTo>
                  <a:pt x="269343" y="235586"/>
                </a:lnTo>
                <a:lnTo>
                  <a:pt x="258152" y="247837"/>
                </a:lnTo>
                <a:lnTo>
                  <a:pt x="247639" y="260845"/>
                </a:lnTo>
                <a:lnTo>
                  <a:pt x="237801" y="270010"/>
                </a:lnTo>
                <a:lnTo>
                  <a:pt x="225972" y="282257"/>
                </a:lnTo>
                <a:lnTo>
                  <a:pt x="213506" y="292181"/>
                </a:lnTo>
                <a:lnTo>
                  <a:pt x="202317" y="301390"/>
                </a:lnTo>
                <a:lnTo>
                  <a:pt x="192479" y="309795"/>
                </a:lnTo>
                <a:lnTo>
                  <a:pt x="181964" y="317439"/>
                </a:lnTo>
                <a:lnTo>
                  <a:pt x="173403" y="325844"/>
                </a:lnTo>
                <a:lnTo>
                  <a:pt x="160298" y="334249"/>
                </a:lnTo>
                <a:lnTo>
                  <a:pt x="147795" y="324324"/>
                </a:lnTo>
                <a:lnTo>
                  <a:pt x="139910" y="318200"/>
                </a:lnTo>
                <a:lnTo>
                  <a:pt x="131385" y="312835"/>
                </a:lnTo>
                <a:lnTo>
                  <a:pt x="122823" y="305190"/>
                </a:lnTo>
                <a:lnTo>
                  <a:pt x="110997" y="296027"/>
                </a:lnTo>
                <a:lnTo>
                  <a:pt x="101834" y="287622"/>
                </a:lnTo>
                <a:lnTo>
                  <a:pt x="91321" y="277654"/>
                </a:lnTo>
                <a:lnTo>
                  <a:pt x="81444" y="268489"/>
                </a:lnTo>
                <a:lnTo>
                  <a:pt x="72245" y="259281"/>
                </a:lnTo>
                <a:lnTo>
                  <a:pt x="61732" y="247077"/>
                </a:lnTo>
                <a:lnTo>
                  <a:pt x="51895" y="234828"/>
                </a:lnTo>
                <a:lnTo>
                  <a:pt x="43369" y="224903"/>
                </a:lnTo>
                <a:lnTo>
                  <a:pt x="35485" y="212654"/>
                </a:lnTo>
                <a:lnTo>
                  <a:pt x="27599" y="200406"/>
                </a:lnTo>
                <a:lnTo>
                  <a:pt x="21029" y="186638"/>
                </a:lnTo>
                <a:lnTo>
                  <a:pt x="14456" y="173629"/>
                </a:lnTo>
                <a:lnTo>
                  <a:pt x="8524" y="157579"/>
                </a:lnTo>
                <a:lnTo>
                  <a:pt x="4581" y="141486"/>
                </a:lnTo>
                <a:lnTo>
                  <a:pt x="639" y="126199"/>
                </a:lnTo>
                <a:lnTo>
                  <a:pt x="0" y="110150"/>
                </a:lnTo>
                <a:lnTo>
                  <a:pt x="1314" y="94102"/>
                </a:lnTo>
                <a:lnTo>
                  <a:pt x="3268" y="76487"/>
                </a:lnTo>
                <a:lnTo>
                  <a:pt x="7210" y="62719"/>
                </a:lnTo>
                <a:lnTo>
                  <a:pt x="12466" y="50470"/>
                </a:lnTo>
                <a:lnTo>
                  <a:pt x="19713" y="39026"/>
                </a:lnTo>
                <a:lnTo>
                  <a:pt x="26285" y="29818"/>
                </a:lnTo>
                <a:lnTo>
                  <a:pt x="34810" y="22173"/>
                </a:lnTo>
                <a:lnTo>
                  <a:pt x="45322" y="14529"/>
                </a:lnTo>
                <a:lnTo>
                  <a:pt x="57789" y="6885"/>
                </a:lnTo>
                <a:lnTo>
                  <a:pt x="68979" y="3040"/>
                </a:lnTo>
                <a:lnTo>
                  <a:pt x="81444" y="0"/>
                </a:lnTo>
                <a:lnTo>
                  <a:pt x="92634" y="759"/>
                </a:lnTo>
                <a:lnTo>
                  <a:pt x="103787" y="1520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6" y="17612"/>
                </a:lnTo>
                <a:lnTo>
                  <a:pt x="146481" y="25258"/>
                </a:lnTo>
                <a:lnTo>
                  <a:pt x="154366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5170877" y="1092200"/>
            <a:ext cx="321873" cy="334249"/>
          </a:xfrm>
          <a:custGeom>
            <a:avLst/>
            <a:gdLst/>
            <a:ahLst/>
            <a:cxnLst/>
            <a:rect l="0" t="0" r="0" b="0"/>
            <a:pathLst>
              <a:path w="321873" h="334249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2" y="0"/>
                </a:lnTo>
                <a:lnTo>
                  <a:pt x="247636" y="1519"/>
                </a:lnTo>
                <a:lnTo>
                  <a:pt x="264083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8" y="42066"/>
                </a:lnTo>
                <a:lnTo>
                  <a:pt x="313348" y="59679"/>
                </a:lnTo>
                <a:lnTo>
                  <a:pt x="318607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4" y="135406"/>
                </a:lnTo>
                <a:lnTo>
                  <a:pt x="314663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69"/>
                </a:lnTo>
                <a:lnTo>
                  <a:pt x="279178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6" y="260845"/>
                </a:lnTo>
                <a:lnTo>
                  <a:pt x="237800" y="270010"/>
                </a:lnTo>
                <a:lnTo>
                  <a:pt x="225970" y="282257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3" y="317439"/>
                </a:lnTo>
                <a:lnTo>
                  <a:pt x="173402" y="325843"/>
                </a:lnTo>
                <a:lnTo>
                  <a:pt x="160297" y="334248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4" y="312834"/>
                </a:lnTo>
                <a:lnTo>
                  <a:pt x="122824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1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3" y="234827"/>
                </a:lnTo>
                <a:lnTo>
                  <a:pt x="43369" y="224903"/>
                </a:lnTo>
                <a:lnTo>
                  <a:pt x="35485" y="212654"/>
                </a:lnTo>
                <a:lnTo>
                  <a:pt x="27599" y="200405"/>
                </a:lnTo>
                <a:lnTo>
                  <a:pt x="21028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8" y="76487"/>
                </a:lnTo>
                <a:lnTo>
                  <a:pt x="7210" y="62718"/>
                </a:lnTo>
                <a:lnTo>
                  <a:pt x="12467" y="50470"/>
                </a:lnTo>
                <a:lnTo>
                  <a:pt x="19713" y="39026"/>
                </a:lnTo>
                <a:lnTo>
                  <a:pt x="26284" y="29817"/>
                </a:lnTo>
                <a:lnTo>
                  <a:pt x="34809" y="22173"/>
                </a:lnTo>
                <a:lnTo>
                  <a:pt x="45322" y="14528"/>
                </a:lnTo>
                <a:lnTo>
                  <a:pt x="57789" y="6885"/>
                </a:lnTo>
                <a:lnTo>
                  <a:pt x="68978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6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5674504" y="1092200"/>
            <a:ext cx="321873" cy="334249"/>
          </a:xfrm>
          <a:custGeom>
            <a:avLst/>
            <a:gdLst/>
            <a:ahLst/>
            <a:cxnLst/>
            <a:rect l="0" t="0" r="0" b="0"/>
            <a:pathLst>
              <a:path w="321873" h="334249">
                <a:moveTo>
                  <a:pt x="170135" y="32141"/>
                </a:moveTo>
                <a:lnTo>
                  <a:pt x="178659" y="20653"/>
                </a:lnTo>
                <a:lnTo>
                  <a:pt x="189172" y="12249"/>
                </a:lnTo>
                <a:lnTo>
                  <a:pt x="202991" y="5364"/>
                </a:lnTo>
                <a:lnTo>
                  <a:pt x="215459" y="1519"/>
                </a:lnTo>
                <a:lnTo>
                  <a:pt x="232542" y="0"/>
                </a:lnTo>
                <a:lnTo>
                  <a:pt x="247638" y="1519"/>
                </a:lnTo>
                <a:lnTo>
                  <a:pt x="264083" y="6885"/>
                </a:lnTo>
                <a:lnTo>
                  <a:pt x="279179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8" y="59679"/>
                </a:lnTo>
                <a:lnTo>
                  <a:pt x="318606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3" y="135406"/>
                </a:lnTo>
                <a:lnTo>
                  <a:pt x="314662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3" y="194282"/>
                </a:lnTo>
                <a:lnTo>
                  <a:pt x="288379" y="209569"/>
                </a:lnTo>
                <a:lnTo>
                  <a:pt x="279179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8" y="260845"/>
                </a:lnTo>
                <a:lnTo>
                  <a:pt x="237799" y="270010"/>
                </a:lnTo>
                <a:lnTo>
                  <a:pt x="225972" y="282257"/>
                </a:lnTo>
                <a:lnTo>
                  <a:pt x="213506" y="292181"/>
                </a:lnTo>
                <a:lnTo>
                  <a:pt x="202317" y="301390"/>
                </a:lnTo>
                <a:lnTo>
                  <a:pt x="192478" y="309795"/>
                </a:lnTo>
                <a:lnTo>
                  <a:pt x="181964" y="317439"/>
                </a:lnTo>
                <a:lnTo>
                  <a:pt x="173401" y="325843"/>
                </a:lnTo>
                <a:lnTo>
                  <a:pt x="160298" y="334248"/>
                </a:lnTo>
                <a:lnTo>
                  <a:pt x="147793" y="324324"/>
                </a:lnTo>
                <a:lnTo>
                  <a:pt x="139909" y="318200"/>
                </a:lnTo>
                <a:lnTo>
                  <a:pt x="131385" y="312834"/>
                </a:lnTo>
                <a:lnTo>
                  <a:pt x="122824" y="305190"/>
                </a:lnTo>
                <a:lnTo>
                  <a:pt x="110995" y="296026"/>
                </a:lnTo>
                <a:lnTo>
                  <a:pt x="101833" y="287621"/>
                </a:lnTo>
                <a:lnTo>
                  <a:pt x="91320" y="277652"/>
                </a:lnTo>
                <a:lnTo>
                  <a:pt x="81445" y="268489"/>
                </a:lnTo>
                <a:lnTo>
                  <a:pt x="72245" y="259281"/>
                </a:lnTo>
                <a:lnTo>
                  <a:pt x="61730" y="247076"/>
                </a:lnTo>
                <a:lnTo>
                  <a:pt x="51893" y="234827"/>
                </a:lnTo>
                <a:lnTo>
                  <a:pt x="43370" y="224903"/>
                </a:lnTo>
                <a:lnTo>
                  <a:pt x="35485" y="212654"/>
                </a:lnTo>
                <a:lnTo>
                  <a:pt x="27599" y="200405"/>
                </a:lnTo>
                <a:lnTo>
                  <a:pt x="21027" y="186637"/>
                </a:lnTo>
                <a:lnTo>
                  <a:pt x="14456" y="173628"/>
                </a:lnTo>
                <a:lnTo>
                  <a:pt x="8524" y="157579"/>
                </a:lnTo>
                <a:lnTo>
                  <a:pt x="4582" y="141486"/>
                </a:lnTo>
                <a:lnTo>
                  <a:pt x="640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6" y="76487"/>
                </a:lnTo>
                <a:lnTo>
                  <a:pt x="7209" y="62718"/>
                </a:lnTo>
                <a:lnTo>
                  <a:pt x="12466" y="50470"/>
                </a:lnTo>
                <a:lnTo>
                  <a:pt x="19714" y="39026"/>
                </a:lnTo>
                <a:lnTo>
                  <a:pt x="26285" y="29817"/>
                </a:lnTo>
                <a:lnTo>
                  <a:pt x="34808" y="22173"/>
                </a:lnTo>
                <a:lnTo>
                  <a:pt x="45323" y="14528"/>
                </a:lnTo>
                <a:lnTo>
                  <a:pt x="57788" y="6885"/>
                </a:lnTo>
                <a:lnTo>
                  <a:pt x="68978" y="3039"/>
                </a:lnTo>
                <a:lnTo>
                  <a:pt x="81445" y="0"/>
                </a:lnTo>
                <a:lnTo>
                  <a:pt x="92635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0" y="9924"/>
                </a:lnTo>
                <a:lnTo>
                  <a:pt x="137956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8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6178131" y="1092200"/>
            <a:ext cx="321872" cy="334249"/>
          </a:xfrm>
          <a:custGeom>
            <a:avLst/>
            <a:gdLst/>
            <a:ahLst/>
            <a:cxnLst/>
            <a:rect l="0" t="0" r="0" b="0"/>
            <a:pathLst>
              <a:path w="321872" h="334249">
                <a:moveTo>
                  <a:pt x="170135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0" y="5364"/>
                </a:lnTo>
                <a:lnTo>
                  <a:pt x="215457" y="1519"/>
                </a:lnTo>
                <a:lnTo>
                  <a:pt x="232541" y="0"/>
                </a:lnTo>
                <a:lnTo>
                  <a:pt x="247637" y="1519"/>
                </a:lnTo>
                <a:lnTo>
                  <a:pt x="264084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7" y="59679"/>
                </a:lnTo>
                <a:lnTo>
                  <a:pt x="318605" y="79527"/>
                </a:lnTo>
                <a:lnTo>
                  <a:pt x="321871" y="98661"/>
                </a:lnTo>
                <a:lnTo>
                  <a:pt x="321871" y="118553"/>
                </a:lnTo>
                <a:lnTo>
                  <a:pt x="319244" y="135406"/>
                </a:lnTo>
                <a:lnTo>
                  <a:pt x="314663" y="152975"/>
                </a:lnTo>
                <a:lnTo>
                  <a:pt x="308729" y="167503"/>
                </a:lnTo>
                <a:lnTo>
                  <a:pt x="302158" y="184357"/>
                </a:lnTo>
                <a:lnTo>
                  <a:pt x="296902" y="194282"/>
                </a:lnTo>
                <a:lnTo>
                  <a:pt x="288377" y="209569"/>
                </a:lnTo>
                <a:lnTo>
                  <a:pt x="279178" y="221818"/>
                </a:lnTo>
                <a:lnTo>
                  <a:pt x="269340" y="235586"/>
                </a:lnTo>
                <a:lnTo>
                  <a:pt x="258150" y="247835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0" y="282257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2" y="317439"/>
                </a:lnTo>
                <a:lnTo>
                  <a:pt x="173401" y="325843"/>
                </a:lnTo>
                <a:lnTo>
                  <a:pt x="160297" y="334248"/>
                </a:lnTo>
                <a:lnTo>
                  <a:pt x="147794" y="324324"/>
                </a:lnTo>
                <a:lnTo>
                  <a:pt x="139908" y="318200"/>
                </a:lnTo>
                <a:lnTo>
                  <a:pt x="131384" y="312834"/>
                </a:lnTo>
                <a:lnTo>
                  <a:pt x="122822" y="305190"/>
                </a:lnTo>
                <a:lnTo>
                  <a:pt x="110995" y="296026"/>
                </a:lnTo>
                <a:lnTo>
                  <a:pt x="101832" y="287621"/>
                </a:lnTo>
                <a:lnTo>
                  <a:pt x="91319" y="277652"/>
                </a:lnTo>
                <a:lnTo>
                  <a:pt x="81442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2" y="234827"/>
                </a:lnTo>
                <a:lnTo>
                  <a:pt x="43368" y="224903"/>
                </a:lnTo>
                <a:lnTo>
                  <a:pt x="35484" y="212654"/>
                </a:lnTo>
                <a:lnTo>
                  <a:pt x="27598" y="200405"/>
                </a:lnTo>
                <a:lnTo>
                  <a:pt x="21027" y="186637"/>
                </a:lnTo>
                <a:lnTo>
                  <a:pt x="14455" y="173628"/>
                </a:lnTo>
                <a:lnTo>
                  <a:pt x="8523" y="157579"/>
                </a:lnTo>
                <a:lnTo>
                  <a:pt x="4580" y="141486"/>
                </a:lnTo>
                <a:lnTo>
                  <a:pt x="638" y="126197"/>
                </a:lnTo>
                <a:lnTo>
                  <a:pt x="0" y="110150"/>
                </a:lnTo>
                <a:lnTo>
                  <a:pt x="1313" y="94101"/>
                </a:lnTo>
                <a:lnTo>
                  <a:pt x="3267" y="76487"/>
                </a:lnTo>
                <a:lnTo>
                  <a:pt x="7207" y="62718"/>
                </a:lnTo>
                <a:lnTo>
                  <a:pt x="12465" y="50470"/>
                </a:lnTo>
                <a:lnTo>
                  <a:pt x="19712" y="39026"/>
                </a:lnTo>
                <a:lnTo>
                  <a:pt x="26284" y="29817"/>
                </a:lnTo>
                <a:lnTo>
                  <a:pt x="34808" y="22173"/>
                </a:lnTo>
                <a:lnTo>
                  <a:pt x="45321" y="14528"/>
                </a:lnTo>
                <a:lnTo>
                  <a:pt x="57788" y="6885"/>
                </a:lnTo>
                <a:lnTo>
                  <a:pt x="68977" y="3039"/>
                </a:lnTo>
                <a:lnTo>
                  <a:pt x="81442" y="0"/>
                </a:lnTo>
                <a:lnTo>
                  <a:pt x="92632" y="759"/>
                </a:lnTo>
                <a:lnTo>
                  <a:pt x="103786" y="1519"/>
                </a:lnTo>
                <a:lnTo>
                  <a:pt x="116927" y="6124"/>
                </a:lnTo>
                <a:lnTo>
                  <a:pt x="128079" y="9924"/>
                </a:lnTo>
                <a:lnTo>
                  <a:pt x="137956" y="17612"/>
                </a:lnTo>
                <a:lnTo>
                  <a:pt x="146479" y="25258"/>
                </a:lnTo>
                <a:lnTo>
                  <a:pt x="154365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Freeform 13"/>
          <p:cNvSpPr/>
          <p:nvPr/>
        </p:nvSpPr>
        <p:spPr>
          <a:xfrm>
            <a:off x="6681757" y="1092200"/>
            <a:ext cx="321874" cy="334249"/>
          </a:xfrm>
          <a:custGeom>
            <a:avLst/>
            <a:gdLst/>
            <a:ahLst/>
            <a:cxnLst/>
            <a:rect l="0" t="0" r="0" b="0"/>
            <a:pathLst>
              <a:path w="321874" h="334249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2" y="5364"/>
                </a:lnTo>
                <a:lnTo>
                  <a:pt x="215457" y="1519"/>
                </a:lnTo>
                <a:lnTo>
                  <a:pt x="232542" y="0"/>
                </a:lnTo>
                <a:lnTo>
                  <a:pt x="247637" y="1519"/>
                </a:lnTo>
                <a:lnTo>
                  <a:pt x="264084" y="6885"/>
                </a:lnTo>
                <a:lnTo>
                  <a:pt x="279179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4" y="135406"/>
                </a:lnTo>
                <a:lnTo>
                  <a:pt x="314662" y="152975"/>
                </a:lnTo>
                <a:lnTo>
                  <a:pt x="308729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69"/>
                </a:lnTo>
                <a:lnTo>
                  <a:pt x="279179" y="221818"/>
                </a:lnTo>
                <a:lnTo>
                  <a:pt x="269340" y="235586"/>
                </a:lnTo>
                <a:lnTo>
                  <a:pt x="258152" y="247835"/>
                </a:lnTo>
                <a:lnTo>
                  <a:pt x="247637" y="260845"/>
                </a:lnTo>
                <a:lnTo>
                  <a:pt x="237800" y="270010"/>
                </a:lnTo>
                <a:lnTo>
                  <a:pt x="225971" y="282257"/>
                </a:lnTo>
                <a:lnTo>
                  <a:pt x="213505" y="292181"/>
                </a:lnTo>
                <a:lnTo>
                  <a:pt x="202316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4" y="325843"/>
                </a:lnTo>
                <a:lnTo>
                  <a:pt x="160297" y="334248"/>
                </a:lnTo>
                <a:lnTo>
                  <a:pt x="147794" y="324324"/>
                </a:lnTo>
                <a:lnTo>
                  <a:pt x="139908" y="318200"/>
                </a:lnTo>
                <a:lnTo>
                  <a:pt x="131384" y="312834"/>
                </a:lnTo>
                <a:lnTo>
                  <a:pt x="122825" y="305190"/>
                </a:lnTo>
                <a:lnTo>
                  <a:pt x="110996" y="296026"/>
                </a:lnTo>
                <a:lnTo>
                  <a:pt x="101835" y="287621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5" y="259281"/>
                </a:lnTo>
                <a:lnTo>
                  <a:pt x="61731" y="247076"/>
                </a:lnTo>
                <a:lnTo>
                  <a:pt x="51893" y="234827"/>
                </a:lnTo>
                <a:lnTo>
                  <a:pt x="43369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8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4" y="94101"/>
                </a:lnTo>
                <a:lnTo>
                  <a:pt x="3267" y="76487"/>
                </a:lnTo>
                <a:lnTo>
                  <a:pt x="7208" y="62718"/>
                </a:lnTo>
                <a:lnTo>
                  <a:pt x="12465" y="50470"/>
                </a:lnTo>
                <a:lnTo>
                  <a:pt x="19715" y="39026"/>
                </a:lnTo>
                <a:lnTo>
                  <a:pt x="26285" y="29817"/>
                </a:lnTo>
                <a:lnTo>
                  <a:pt x="34808" y="22173"/>
                </a:lnTo>
                <a:lnTo>
                  <a:pt x="45322" y="14528"/>
                </a:lnTo>
                <a:lnTo>
                  <a:pt x="57789" y="6885"/>
                </a:lnTo>
                <a:lnTo>
                  <a:pt x="68977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5" y="1519"/>
                </a:lnTo>
                <a:lnTo>
                  <a:pt x="116929" y="6124"/>
                </a:lnTo>
                <a:lnTo>
                  <a:pt x="128079" y="9924"/>
                </a:lnTo>
                <a:lnTo>
                  <a:pt x="137955" y="17612"/>
                </a:lnTo>
                <a:lnTo>
                  <a:pt x="146479" y="25258"/>
                </a:lnTo>
                <a:lnTo>
                  <a:pt x="154364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Freeform 14"/>
          <p:cNvSpPr/>
          <p:nvPr/>
        </p:nvSpPr>
        <p:spPr>
          <a:xfrm>
            <a:off x="3156370" y="1708150"/>
            <a:ext cx="321873" cy="334248"/>
          </a:xfrm>
          <a:custGeom>
            <a:avLst/>
            <a:gdLst/>
            <a:ahLst/>
            <a:cxnLst/>
            <a:rect l="0" t="0" r="0" b="0"/>
            <a:pathLst>
              <a:path w="321873" h="334248">
                <a:moveTo>
                  <a:pt x="170136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20"/>
                </a:lnTo>
                <a:lnTo>
                  <a:pt x="232543" y="0"/>
                </a:lnTo>
                <a:lnTo>
                  <a:pt x="247637" y="1520"/>
                </a:lnTo>
                <a:lnTo>
                  <a:pt x="264084" y="6885"/>
                </a:lnTo>
                <a:lnTo>
                  <a:pt x="279178" y="14529"/>
                </a:lnTo>
                <a:lnTo>
                  <a:pt x="292320" y="26019"/>
                </a:lnTo>
                <a:lnTo>
                  <a:pt x="304788" y="42066"/>
                </a:lnTo>
                <a:lnTo>
                  <a:pt x="313349" y="59679"/>
                </a:lnTo>
                <a:lnTo>
                  <a:pt x="318605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3" y="135407"/>
                </a:lnTo>
                <a:lnTo>
                  <a:pt x="314662" y="152975"/>
                </a:lnTo>
                <a:lnTo>
                  <a:pt x="308730" y="167504"/>
                </a:lnTo>
                <a:lnTo>
                  <a:pt x="302158" y="184357"/>
                </a:lnTo>
                <a:lnTo>
                  <a:pt x="296901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1" y="235588"/>
                </a:lnTo>
                <a:lnTo>
                  <a:pt x="258152" y="247837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0" y="282258"/>
                </a:lnTo>
                <a:lnTo>
                  <a:pt x="213504" y="292181"/>
                </a:lnTo>
                <a:lnTo>
                  <a:pt x="202315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2" y="325844"/>
                </a:lnTo>
                <a:lnTo>
                  <a:pt x="160298" y="334247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4" y="312835"/>
                </a:lnTo>
                <a:lnTo>
                  <a:pt x="122824" y="305190"/>
                </a:lnTo>
                <a:lnTo>
                  <a:pt x="110996" y="296027"/>
                </a:lnTo>
                <a:lnTo>
                  <a:pt x="101834" y="287622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4" y="234827"/>
                </a:lnTo>
                <a:lnTo>
                  <a:pt x="43370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8" y="186638"/>
                </a:lnTo>
                <a:lnTo>
                  <a:pt x="14457" y="173628"/>
                </a:lnTo>
                <a:lnTo>
                  <a:pt x="8523" y="157580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7" y="76487"/>
                </a:lnTo>
                <a:lnTo>
                  <a:pt x="7210" y="62719"/>
                </a:lnTo>
                <a:lnTo>
                  <a:pt x="12467" y="50470"/>
                </a:lnTo>
                <a:lnTo>
                  <a:pt x="19713" y="39026"/>
                </a:lnTo>
                <a:lnTo>
                  <a:pt x="26284" y="29818"/>
                </a:lnTo>
                <a:lnTo>
                  <a:pt x="34808" y="22173"/>
                </a:lnTo>
                <a:lnTo>
                  <a:pt x="45322" y="14529"/>
                </a:lnTo>
                <a:lnTo>
                  <a:pt x="57788" y="6885"/>
                </a:lnTo>
                <a:lnTo>
                  <a:pt x="68979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20"/>
                </a:lnTo>
                <a:lnTo>
                  <a:pt x="116928" y="6124"/>
                </a:lnTo>
                <a:lnTo>
                  <a:pt x="128081" y="9924"/>
                </a:lnTo>
                <a:lnTo>
                  <a:pt x="137957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Freeform 15"/>
          <p:cNvSpPr/>
          <p:nvPr/>
        </p:nvSpPr>
        <p:spPr>
          <a:xfrm>
            <a:off x="3659996" y="1708150"/>
            <a:ext cx="321874" cy="334248"/>
          </a:xfrm>
          <a:custGeom>
            <a:avLst/>
            <a:gdLst/>
            <a:ahLst/>
            <a:cxnLst/>
            <a:rect l="0" t="0" r="0" b="0"/>
            <a:pathLst>
              <a:path w="321874" h="334248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3" y="0"/>
                </a:lnTo>
                <a:lnTo>
                  <a:pt x="247638" y="1519"/>
                </a:lnTo>
                <a:lnTo>
                  <a:pt x="264084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8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4" y="135406"/>
                </a:lnTo>
                <a:lnTo>
                  <a:pt x="314663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8" y="260845"/>
                </a:lnTo>
                <a:lnTo>
                  <a:pt x="237800" y="270010"/>
                </a:lnTo>
                <a:lnTo>
                  <a:pt x="225970" y="282258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8" y="309795"/>
                </a:lnTo>
                <a:lnTo>
                  <a:pt x="181965" y="317439"/>
                </a:lnTo>
                <a:lnTo>
                  <a:pt x="173403" y="325843"/>
                </a:lnTo>
                <a:lnTo>
                  <a:pt x="160299" y="334247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5" y="312834"/>
                </a:lnTo>
                <a:lnTo>
                  <a:pt x="122823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4" y="234827"/>
                </a:lnTo>
                <a:lnTo>
                  <a:pt x="43371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9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8" y="76487"/>
                </a:lnTo>
                <a:lnTo>
                  <a:pt x="7210" y="62718"/>
                </a:lnTo>
                <a:lnTo>
                  <a:pt x="12467" y="50470"/>
                </a:lnTo>
                <a:lnTo>
                  <a:pt x="19714" y="39026"/>
                </a:lnTo>
                <a:lnTo>
                  <a:pt x="26286" y="29817"/>
                </a:lnTo>
                <a:lnTo>
                  <a:pt x="34809" y="22173"/>
                </a:lnTo>
                <a:lnTo>
                  <a:pt x="45322" y="14528"/>
                </a:lnTo>
                <a:lnTo>
                  <a:pt x="57789" y="6885"/>
                </a:lnTo>
                <a:lnTo>
                  <a:pt x="68978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7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9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Freeform 16"/>
          <p:cNvSpPr/>
          <p:nvPr/>
        </p:nvSpPr>
        <p:spPr>
          <a:xfrm>
            <a:off x="4163624" y="1708150"/>
            <a:ext cx="321872" cy="334250"/>
          </a:xfrm>
          <a:custGeom>
            <a:avLst/>
            <a:gdLst/>
            <a:ahLst/>
            <a:cxnLst/>
            <a:rect l="0" t="0" r="0" b="0"/>
            <a:pathLst>
              <a:path w="321872" h="334250">
                <a:moveTo>
                  <a:pt x="170136" y="32141"/>
                </a:moveTo>
                <a:lnTo>
                  <a:pt x="178658" y="20654"/>
                </a:lnTo>
                <a:lnTo>
                  <a:pt x="189173" y="12249"/>
                </a:lnTo>
                <a:lnTo>
                  <a:pt x="202990" y="5364"/>
                </a:lnTo>
                <a:lnTo>
                  <a:pt x="215457" y="1520"/>
                </a:lnTo>
                <a:lnTo>
                  <a:pt x="232542" y="0"/>
                </a:lnTo>
                <a:lnTo>
                  <a:pt x="247636" y="1520"/>
                </a:lnTo>
                <a:lnTo>
                  <a:pt x="264082" y="6885"/>
                </a:lnTo>
                <a:lnTo>
                  <a:pt x="279178" y="14529"/>
                </a:lnTo>
                <a:lnTo>
                  <a:pt x="292320" y="26017"/>
                </a:lnTo>
                <a:lnTo>
                  <a:pt x="304786" y="42066"/>
                </a:lnTo>
                <a:lnTo>
                  <a:pt x="313348" y="59679"/>
                </a:lnTo>
                <a:lnTo>
                  <a:pt x="318605" y="79527"/>
                </a:lnTo>
                <a:lnTo>
                  <a:pt x="321871" y="98661"/>
                </a:lnTo>
                <a:lnTo>
                  <a:pt x="321871" y="118553"/>
                </a:lnTo>
                <a:lnTo>
                  <a:pt x="319242" y="135407"/>
                </a:lnTo>
                <a:lnTo>
                  <a:pt x="314662" y="152975"/>
                </a:lnTo>
                <a:lnTo>
                  <a:pt x="308729" y="167504"/>
                </a:lnTo>
                <a:lnTo>
                  <a:pt x="302157" y="184357"/>
                </a:lnTo>
                <a:lnTo>
                  <a:pt x="296901" y="194282"/>
                </a:lnTo>
                <a:lnTo>
                  <a:pt x="288376" y="209570"/>
                </a:lnTo>
                <a:lnTo>
                  <a:pt x="279178" y="221818"/>
                </a:lnTo>
                <a:lnTo>
                  <a:pt x="269340" y="235586"/>
                </a:lnTo>
                <a:lnTo>
                  <a:pt x="258150" y="247837"/>
                </a:lnTo>
                <a:lnTo>
                  <a:pt x="247636" y="260845"/>
                </a:lnTo>
                <a:lnTo>
                  <a:pt x="237798" y="270010"/>
                </a:lnTo>
                <a:lnTo>
                  <a:pt x="225970" y="282258"/>
                </a:lnTo>
                <a:lnTo>
                  <a:pt x="213503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3" y="317439"/>
                </a:lnTo>
                <a:lnTo>
                  <a:pt x="173402" y="325844"/>
                </a:lnTo>
                <a:lnTo>
                  <a:pt x="160298" y="334249"/>
                </a:lnTo>
                <a:lnTo>
                  <a:pt x="147792" y="324324"/>
                </a:lnTo>
                <a:lnTo>
                  <a:pt x="139908" y="318200"/>
                </a:lnTo>
                <a:lnTo>
                  <a:pt x="131384" y="312835"/>
                </a:lnTo>
                <a:lnTo>
                  <a:pt x="122823" y="305190"/>
                </a:lnTo>
                <a:lnTo>
                  <a:pt x="110995" y="296027"/>
                </a:lnTo>
                <a:lnTo>
                  <a:pt x="101833" y="287622"/>
                </a:lnTo>
                <a:lnTo>
                  <a:pt x="91319" y="277654"/>
                </a:lnTo>
                <a:lnTo>
                  <a:pt x="81442" y="268489"/>
                </a:lnTo>
                <a:lnTo>
                  <a:pt x="72244" y="259281"/>
                </a:lnTo>
                <a:lnTo>
                  <a:pt x="61729" y="247077"/>
                </a:lnTo>
                <a:lnTo>
                  <a:pt x="51893" y="234828"/>
                </a:lnTo>
                <a:lnTo>
                  <a:pt x="43369" y="224903"/>
                </a:lnTo>
                <a:lnTo>
                  <a:pt x="35484" y="212654"/>
                </a:lnTo>
                <a:lnTo>
                  <a:pt x="27598" y="200406"/>
                </a:lnTo>
                <a:lnTo>
                  <a:pt x="21027" y="186638"/>
                </a:lnTo>
                <a:lnTo>
                  <a:pt x="14456" y="173629"/>
                </a:lnTo>
                <a:lnTo>
                  <a:pt x="8523" y="157579"/>
                </a:lnTo>
                <a:lnTo>
                  <a:pt x="4579" y="141486"/>
                </a:lnTo>
                <a:lnTo>
                  <a:pt x="637" y="126199"/>
                </a:lnTo>
                <a:lnTo>
                  <a:pt x="0" y="110150"/>
                </a:lnTo>
                <a:lnTo>
                  <a:pt x="1313" y="94102"/>
                </a:lnTo>
                <a:lnTo>
                  <a:pt x="3266" y="76487"/>
                </a:lnTo>
                <a:lnTo>
                  <a:pt x="7208" y="62719"/>
                </a:lnTo>
                <a:lnTo>
                  <a:pt x="12465" y="50470"/>
                </a:lnTo>
                <a:lnTo>
                  <a:pt x="19713" y="39026"/>
                </a:lnTo>
                <a:lnTo>
                  <a:pt x="26284" y="29818"/>
                </a:lnTo>
                <a:lnTo>
                  <a:pt x="34808" y="22173"/>
                </a:lnTo>
                <a:lnTo>
                  <a:pt x="45321" y="14529"/>
                </a:lnTo>
                <a:lnTo>
                  <a:pt x="57787" y="6885"/>
                </a:lnTo>
                <a:lnTo>
                  <a:pt x="68976" y="3040"/>
                </a:lnTo>
                <a:lnTo>
                  <a:pt x="81442" y="0"/>
                </a:lnTo>
                <a:lnTo>
                  <a:pt x="92634" y="759"/>
                </a:lnTo>
                <a:lnTo>
                  <a:pt x="103786" y="1520"/>
                </a:lnTo>
                <a:lnTo>
                  <a:pt x="116928" y="6124"/>
                </a:lnTo>
                <a:lnTo>
                  <a:pt x="128081" y="9924"/>
                </a:lnTo>
                <a:lnTo>
                  <a:pt x="137955" y="17612"/>
                </a:lnTo>
                <a:lnTo>
                  <a:pt x="146479" y="25258"/>
                </a:lnTo>
                <a:lnTo>
                  <a:pt x="154365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Freeform 17"/>
          <p:cNvSpPr/>
          <p:nvPr/>
        </p:nvSpPr>
        <p:spPr>
          <a:xfrm>
            <a:off x="4667250" y="1708150"/>
            <a:ext cx="321874" cy="334250"/>
          </a:xfrm>
          <a:custGeom>
            <a:avLst/>
            <a:gdLst/>
            <a:ahLst/>
            <a:cxnLst/>
            <a:rect l="0" t="0" r="0" b="0"/>
            <a:pathLst>
              <a:path w="321874" h="334250">
                <a:moveTo>
                  <a:pt x="170137" y="32141"/>
                </a:moveTo>
                <a:lnTo>
                  <a:pt x="178660" y="20654"/>
                </a:lnTo>
                <a:lnTo>
                  <a:pt x="189174" y="12249"/>
                </a:lnTo>
                <a:lnTo>
                  <a:pt x="202993" y="5364"/>
                </a:lnTo>
                <a:lnTo>
                  <a:pt x="215458" y="1520"/>
                </a:lnTo>
                <a:lnTo>
                  <a:pt x="232542" y="0"/>
                </a:lnTo>
                <a:lnTo>
                  <a:pt x="247639" y="1520"/>
                </a:lnTo>
                <a:lnTo>
                  <a:pt x="264085" y="6885"/>
                </a:lnTo>
                <a:lnTo>
                  <a:pt x="279180" y="14529"/>
                </a:lnTo>
                <a:lnTo>
                  <a:pt x="292324" y="26017"/>
                </a:lnTo>
                <a:lnTo>
                  <a:pt x="304789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6" y="135407"/>
                </a:lnTo>
                <a:lnTo>
                  <a:pt x="314664" y="152975"/>
                </a:lnTo>
                <a:lnTo>
                  <a:pt x="308731" y="167504"/>
                </a:lnTo>
                <a:lnTo>
                  <a:pt x="302161" y="184357"/>
                </a:lnTo>
                <a:lnTo>
                  <a:pt x="296903" y="194282"/>
                </a:lnTo>
                <a:lnTo>
                  <a:pt x="288380" y="209570"/>
                </a:lnTo>
                <a:lnTo>
                  <a:pt x="279180" y="221818"/>
                </a:lnTo>
                <a:lnTo>
                  <a:pt x="269343" y="235586"/>
                </a:lnTo>
                <a:lnTo>
                  <a:pt x="258152" y="247837"/>
                </a:lnTo>
                <a:lnTo>
                  <a:pt x="247639" y="260845"/>
                </a:lnTo>
                <a:lnTo>
                  <a:pt x="237800" y="270010"/>
                </a:lnTo>
                <a:lnTo>
                  <a:pt x="225972" y="282258"/>
                </a:lnTo>
                <a:lnTo>
                  <a:pt x="213506" y="292181"/>
                </a:lnTo>
                <a:lnTo>
                  <a:pt x="202317" y="301390"/>
                </a:lnTo>
                <a:lnTo>
                  <a:pt x="192477" y="309795"/>
                </a:lnTo>
                <a:lnTo>
                  <a:pt x="181964" y="317439"/>
                </a:lnTo>
                <a:lnTo>
                  <a:pt x="173403" y="325844"/>
                </a:lnTo>
                <a:lnTo>
                  <a:pt x="160298" y="334249"/>
                </a:lnTo>
                <a:lnTo>
                  <a:pt x="147795" y="324324"/>
                </a:lnTo>
                <a:lnTo>
                  <a:pt x="139910" y="318200"/>
                </a:lnTo>
                <a:lnTo>
                  <a:pt x="131385" y="312835"/>
                </a:lnTo>
                <a:lnTo>
                  <a:pt x="122823" y="305190"/>
                </a:lnTo>
                <a:lnTo>
                  <a:pt x="110997" y="296027"/>
                </a:lnTo>
                <a:lnTo>
                  <a:pt x="101834" y="287622"/>
                </a:lnTo>
                <a:lnTo>
                  <a:pt x="91321" y="277654"/>
                </a:lnTo>
                <a:lnTo>
                  <a:pt x="81444" y="268489"/>
                </a:lnTo>
                <a:lnTo>
                  <a:pt x="72245" y="259281"/>
                </a:lnTo>
                <a:lnTo>
                  <a:pt x="61732" y="247077"/>
                </a:lnTo>
                <a:lnTo>
                  <a:pt x="51893" y="234828"/>
                </a:lnTo>
                <a:lnTo>
                  <a:pt x="43369" y="224903"/>
                </a:lnTo>
                <a:lnTo>
                  <a:pt x="35485" y="212654"/>
                </a:lnTo>
                <a:lnTo>
                  <a:pt x="27599" y="200406"/>
                </a:lnTo>
                <a:lnTo>
                  <a:pt x="21027" y="186638"/>
                </a:lnTo>
                <a:lnTo>
                  <a:pt x="14456" y="173629"/>
                </a:lnTo>
                <a:lnTo>
                  <a:pt x="8524" y="157579"/>
                </a:lnTo>
                <a:lnTo>
                  <a:pt x="4581" y="141486"/>
                </a:lnTo>
                <a:lnTo>
                  <a:pt x="639" y="126199"/>
                </a:lnTo>
                <a:lnTo>
                  <a:pt x="0" y="110150"/>
                </a:lnTo>
                <a:lnTo>
                  <a:pt x="1314" y="94102"/>
                </a:lnTo>
                <a:lnTo>
                  <a:pt x="3266" y="76487"/>
                </a:lnTo>
                <a:lnTo>
                  <a:pt x="7208" y="62719"/>
                </a:lnTo>
                <a:lnTo>
                  <a:pt x="12466" y="50470"/>
                </a:lnTo>
                <a:lnTo>
                  <a:pt x="19713" y="39026"/>
                </a:lnTo>
                <a:lnTo>
                  <a:pt x="26285" y="29818"/>
                </a:lnTo>
                <a:lnTo>
                  <a:pt x="34810" y="22173"/>
                </a:lnTo>
                <a:lnTo>
                  <a:pt x="45322" y="14529"/>
                </a:lnTo>
                <a:lnTo>
                  <a:pt x="57789" y="6885"/>
                </a:lnTo>
                <a:lnTo>
                  <a:pt x="68979" y="3040"/>
                </a:lnTo>
                <a:lnTo>
                  <a:pt x="81444" y="0"/>
                </a:lnTo>
                <a:lnTo>
                  <a:pt x="92634" y="759"/>
                </a:lnTo>
                <a:lnTo>
                  <a:pt x="103787" y="1520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6" y="17612"/>
                </a:lnTo>
                <a:lnTo>
                  <a:pt x="146481" y="25258"/>
                </a:lnTo>
                <a:lnTo>
                  <a:pt x="154366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Freeform 18"/>
          <p:cNvSpPr/>
          <p:nvPr/>
        </p:nvSpPr>
        <p:spPr>
          <a:xfrm>
            <a:off x="5170877" y="1708150"/>
            <a:ext cx="321873" cy="334248"/>
          </a:xfrm>
          <a:custGeom>
            <a:avLst/>
            <a:gdLst/>
            <a:ahLst/>
            <a:cxnLst/>
            <a:rect l="0" t="0" r="0" b="0"/>
            <a:pathLst>
              <a:path w="321873" h="334248">
                <a:moveTo>
                  <a:pt x="170135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1" y="0"/>
                </a:lnTo>
                <a:lnTo>
                  <a:pt x="247636" y="1519"/>
                </a:lnTo>
                <a:lnTo>
                  <a:pt x="264083" y="6885"/>
                </a:lnTo>
                <a:lnTo>
                  <a:pt x="279178" y="14528"/>
                </a:lnTo>
                <a:lnTo>
                  <a:pt x="292320" y="26017"/>
                </a:lnTo>
                <a:lnTo>
                  <a:pt x="304786" y="42066"/>
                </a:lnTo>
                <a:lnTo>
                  <a:pt x="313348" y="59679"/>
                </a:lnTo>
                <a:lnTo>
                  <a:pt x="318607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4" y="135406"/>
                </a:lnTo>
                <a:lnTo>
                  <a:pt x="314662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6" y="260845"/>
                </a:lnTo>
                <a:lnTo>
                  <a:pt x="237800" y="270010"/>
                </a:lnTo>
                <a:lnTo>
                  <a:pt x="225970" y="282258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3" y="317439"/>
                </a:lnTo>
                <a:lnTo>
                  <a:pt x="173401" y="325843"/>
                </a:lnTo>
                <a:lnTo>
                  <a:pt x="160297" y="334247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4" y="312834"/>
                </a:lnTo>
                <a:lnTo>
                  <a:pt x="122824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1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0" y="247076"/>
                </a:lnTo>
                <a:lnTo>
                  <a:pt x="51893" y="234827"/>
                </a:lnTo>
                <a:lnTo>
                  <a:pt x="43369" y="224903"/>
                </a:lnTo>
                <a:lnTo>
                  <a:pt x="35485" y="212654"/>
                </a:lnTo>
                <a:lnTo>
                  <a:pt x="27599" y="200405"/>
                </a:lnTo>
                <a:lnTo>
                  <a:pt x="21028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7" y="76487"/>
                </a:lnTo>
                <a:lnTo>
                  <a:pt x="7209" y="62718"/>
                </a:lnTo>
                <a:lnTo>
                  <a:pt x="12467" y="50470"/>
                </a:lnTo>
                <a:lnTo>
                  <a:pt x="19713" y="39026"/>
                </a:lnTo>
                <a:lnTo>
                  <a:pt x="26284" y="29817"/>
                </a:lnTo>
                <a:lnTo>
                  <a:pt x="34809" y="22173"/>
                </a:lnTo>
                <a:lnTo>
                  <a:pt x="45322" y="14528"/>
                </a:lnTo>
                <a:lnTo>
                  <a:pt x="57788" y="6885"/>
                </a:lnTo>
                <a:lnTo>
                  <a:pt x="68978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0" y="9924"/>
                </a:lnTo>
                <a:lnTo>
                  <a:pt x="137956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0" name="Freeform 19"/>
          <p:cNvSpPr/>
          <p:nvPr/>
        </p:nvSpPr>
        <p:spPr>
          <a:xfrm>
            <a:off x="5674504" y="1708150"/>
            <a:ext cx="321873" cy="334248"/>
          </a:xfrm>
          <a:custGeom>
            <a:avLst/>
            <a:gdLst/>
            <a:ahLst/>
            <a:cxnLst/>
            <a:rect l="0" t="0" r="0" b="0"/>
            <a:pathLst>
              <a:path w="321873" h="334248">
                <a:moveTo>
                  <a:pt x="170135" y="32141"/>
                </a:moveTo>
                <a:lnTo>
                  <a:pt x="178659" y="20653"/>
                </a:lnTo>
                <a:lnTo>
                  <a:pt x="189172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2" y="0"/>
                </a:lnTo>
                <a:lnTo>
                  <a:pt x="247637" y="1519"/>
                </a:lnTo>
                <a:lnTo>
                  <a:pt x="264083" y="6885"/>
                </a:lnTo>
                <a:lnTo>
                  <a:pt x="279179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8" y="59679"/>
                </a:lnTo>
                <a:lnTo>
                  <a:pt x="318606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3" y="135406"/>
                </a:lnTo>
                <a:lnTo>
                  <a:pt x="314662" y="152975"/>
                </a:lnTo>
                <a:lnTo>
                  <a:pt x="308730" y="167503"/>
                </a:lnTo>
                <a:lnTo>
                  <a:pt x="302158" y="184357"/>
                </a:lnTo>
                <a:lnTo>
                  <a:pt x="296901" y="194282"/>
                </a:lnTo>
                <a:lnTo>
                  <a:pt x="288379" y="209570"/>
                </a:lnTo>
                <a:lnTo>
                  <a:pt x="279179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2" y="282258"/>
                </a:lnTo>
                <a:lnTo>
                  <a:pt x="213506" y="292181"/>
                </a:lnTo>
                <a:lnTo>
                  <a:pt x="202316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1" y="325843"/>
                </a:lnTo>
                <a:lnTo>
                  <a:pt x="160298" y="334247"/>
                </a:lnTo>
                <a:lnTo>
                  <a:pt x="147793" y="324324"/>
                </a:lnTo>
                <a:lnTo>
                  <a:pt x="139908" y="318200"/>
                </a:lnTo>
                <a:lnTo>
                  <a:pt x="131383" y="312834"/>
                </a:lnTo>
                <a:lnTo>
                  <a:pt x="122824" y="305190"/>
                </a:lnTo>
                <a:lnTo>
                  <a:pt x="110995" y="296026"/>
                </a:lnTo>
                <a:lnTo>
                  <a:pt x="101833" y="287621"/>
                </a:lnTo>
                <a:lnTo>
                  <a:pt x="91319" y="277652"/>
                </a:lnTo>
                <a:lnTo>
                  <a:pt x="81445" y="268489"/>
                </a:lnTo>
                <a:lnTo>
                  <a:pt x="72245" y="259281"/>
                </a:lnTo>
                <a:lnTo>
                  <a:pt x="61730" y="247076"/>
                </a:lnTo>
                <a:lnTo>
                  <a:pt x="51893" y="234827"/>
                </a:lnTo>
                <a:lnTo>
                  <a:pt x="43370" y="224903"/>
                </a:lnTo>
                <a:lnTo>
                  <a:pt x="35485" y="212654"/>
                </a:lnTo>
                <a:lnTo>
                  <a:pt x="27599" y="200405"/>
                </a:lnTo>
                <a:lnTo>
                  <a:pt x="21027" y="186637"/>
                </a:lnTo>
                <a:lnTo>
                  <a:pt x="14456" y="173628"/>
                </a:lnTo>
                <a:lnTo>
                  <a:pt x="8524" y="157579"/>
                </a:lnTo>
                <a:lnTo>
                  <a:pt x="4580" y="141486"/>
                </a:lnTo>
                <a:lnTo>
                  <a:pt x="638" y="126197"/>
                </a:lnTo>
                <a:lnTo>
                  <a:pt x="0" y="110150"/>
                </a:lnTo>
                <a:lnTo>
                  <a:pt x="1314" y="94101"/>
                </a:lnTo>
                <a:lnTo>
                  <a:pt x="3266" y="76487"/>
                </a:lnTo>
                <a:lnTo>
                  <a:pt x="7209" y="62718"/>
                </a:lnTo>
                <a:lnTo>
                  <a:pt x="12466" y="50470"/>
                </a:lnTo>
                <a:lnTo>
                  <a:pt x="19714" y="39026"/>
                </a:lnTo>
                <a:lnTo>
                  <a:pt x="26285" y="29817"/>
                </a:lnTo>
                <a:lnTo>
                  <a:pt x="34808" y="22173"/>
                </a:lnTo>
                <a:lnTo>
                  <a:pt x="45323" y="14528"/>
                </a:lnTo>
                <a:lnTo>
                  <a:pt x="57788" y="6885"/>
                </a:lnTo>
                <a:lnTo>
                  <a:pt x="68978" y="3039"/>
                </a:lnTo>
                <a:lnTo>
                  <a:pt x="81445" y="0"/>
                </a:lnTo>
                <a:lnTo>
                  <a:pt x="92635" y="759"/>
                </a:lnTo>
                <a:lnTo>
                  <a:pt x="103785" y="1519"/>
                </a:lnTo>
                <a:lnTo>
                  <a:pt x="116929" y="6124"/>
                </a:lnTo>
                <a:lnTo>
                  <a:pt x="128080" y="9924"/>
                </a:lnTo>
                <a:lnTo>
                  <a:pt x="137956" y="17612"/>
                </a:lnTo>
                <a:lnTo>
                  <a:pt x="146480" y="25258"/>
                </a:lnTo>
                <a:lnTo>
                  <a:pt x="154364" y="36702"/>
                </a:lnTo>
                <a:lnTo>
                  <a:pt x="160298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Freeform 20"/>
          <p:cNvSpPr/>
          <p:nvPr/>
        </p:nvSpPr>
        <p:spPr>
          <a:xfrm>
            <a:off x="6178131" y="1708150"/>
            <a:ext cx="321872" cy="334248"/>
          </a:xfrm>
          <a:custGeom>
            <a:avLst/>
            <a:gdLst/>
            <a:ahLst/>
            <a:cxnLst/>
            <a:rect l="0" t="0" r="0" b="0"/>
            <a:pathLst>
              <a:path w="321872" h="334248">
                <a:moveTo>
                  <a:pt x="170134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0" y="5364"/>
                </a:lnTo>
                <a:lnTo>
                  <a:pt x="215457" y="1519"/>
                </a:lnTo>
                <a:lnTo>
                  <a:pt x="232541" y="0"/>
                </a:lnTo>
                <a:lnTo>
                  <a:pt x="247637" y="1519"/>
                </a:lnTo>
                <a:lnTo>
                  <a:pt x="264082" y="6885"/>
                </a:lnTo>
                <a:lnTo>
                  <a:pt x="279176" y="14528"/>
                </a:lnTo>
                <a:lnTo>
                  <a:pt x="292321" y="26017"/>
                </a:lnTo>
                <a:lnTo>
                  <a:pt x="304786" y="42066"/>
                </a:lnTo>
                <a:lnTo>
                  <a:pt x="313347" y="59679"/>
                </a:lnTo>
                <a:lnTo>
                  <a:pt x="318605" y="79527"/>
                </a:lnTo>
                <a:lnTo>
                  <a:pt x="321871" y="98661"/>
                </a:lnTo>
                <a:lnTo>
                  <a:pt x="321871" y="118553"/>
                </a:lnTo>
                <a:lnTo>
                  <a:pt x="319242" y="135406"/>
                </a:lnTo>
                <a:lnTo>
                  <a:pt x="314663" y="152975"/>
                </a:lnTo>
                <a:lnTo>
                  <a:pt x="308729" y="167503"/>
                </a:lnTo>
                <a:lnTo>
                  <a:pt x="302158" y="184357"/>
                </a:lnTo>
                <a:lnTo>
                  <a:pt x="296902" y="194282"/>
                </a:lnTo>
                <a:lnTo>
                  <a:pt x="288377" y="209570"/>
                </a:lnTo>
                <a:lnTo>
                  <a:pt x="279176" y="221818"/>
                </a:lnTo>
                <a:lnTo>
                  <a:pt x="269340" y="235586"/>
                </a:lnTo>
                <a:lnTo>
                  <a:pt x="258150" y="247835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0" y="282258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6" y="309795"/>
                </a:lnTo>
                <a:lnTo>
                  <a:pt x="181962" y="317439"/>
                </a:lnTo>
                <a:lnTo>
                  <a:pt x="173402" y="325843"/>
                </a:lnTo>
                <a:lnTo>
                  <a:pt x="160297" y="334247"/>
                </a:lnTo>
                <a:lnTo>
                  <a:pt x="147792" y="324324"/>
                </a:lnTo>
                <a:lnTo>
                  <a:pt x="139908" y="318200"/>
                </a:lnTo>
                <a:lnTo>
                  <a:pt x="131384" y="312834"/>
                </a:lnTo>
                <a:lnTo>
                  <a:pt x="122822" y="305190"/>
                </a:lnTo>
                <a:lnTo>
                  <a:pt x="110995" y="296026"/>
                </a:lnTo>
                <a:lnTo>
                  <a:pt x="101832" y="287621"/>
                </a:lnTo>
                <a:lnTo>
                  <a:pt x="91319" y="277652"/>
                </a:lnTo>
                <a:lnTo>
                  <a:pt x="81442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2" y="234827"/>
                </a:lnTo>
                <a:lnTo>
                  <a:pt x="43368" y="224903"/>
                </a:lnTo>
                <a:lnTo>
                  <a:pt x="35482" y="212654"/>
                </a:lnTo>
                <a:lnTo>
                  <a:pt x="27598" y="200405"/>
                </a:lnTo>
                <a:lnTo>
                  <a:pt x="21026" y="186637"/>
                </a:lnTo>
                <a:lnTo>
                  <a:pt x="14455" y="173628"/>
                </a:lnTo>
                <a:lnTo>
                  <a:pt x="8523" y="157579"/>
                </a:lnTo>
                <a:lnTo>
                  <a:pt x="4580" y="141486"/>
                </a:lnTo>
                <a:lnTo>
                  <a:pt x="638" y="126197"/>
                </a:lnTo>
                <a:lnTo>
                  <a:pt x="0" y="110150"/>
                </a:lnTo>
                <a:lnTo>
                  <a:pt x="1313" y="94101"/>
                </a:lnTo>
                <a:lnTo>
                  <a:pt x="3265" y="76487"/>
                </a:lnTo>
                <a:lnTo>
                  <a:pt x="7207" y="62718"/>
                </a:lnTo>
                <a:lnTo>
                  <a:pt x="12465" y="50470"/>
                </a:lnTo>
                <a:lnTo>
                  <a:pt x="19712" y="39026"/>
                </a:lnTo>
                <a:lnTo>
                  <a:pt x="26283" y="29817"/>
                </a:lnTo>
                <a:lnTo>
                  <a:pt x="34807" y="22173"/>
                </a:lnTo>
                <a:lnTo>
                  <a:pt x="45321" y="14528"/>
                </a:lnTo>
                <a:lnTo>
                  <a:pt x="57788" y="6885"/>
                </a:lnTo>
                <a:lnTo>
                  <a:pt x="68977" y="3039"/>
                </a:lnTo>
                <a:lnTo>
                  <a:pt x="81442" y="0"/>
                </a:lnTo>
                <a:lnTo>
                  <a:pt x="92632" y="759"/>
                </a:lnTo>
                <a:lnTo>
                  <a:pt x="103786" y="1519"/>
                </a:lnTo>
                <a:lnTo>
                  <a:pt x="116927" y="6124"/>
                </a:lnTo>
                <a:lnTo>
                  <a:pt x="128079" y="9924"/>
                </a:lnTo>
                <a:lnTo>
                  <a:pt x="137955" y="17612"/>
                </a:lnTo>
                <a:lnTo>
                  <a:pt x="146478" y="25258"/>
                </a:lnTo>
                <a:lnTo>
                  <a:pt x="154365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2" name="Freeform 21"/>
          <p:cNvSpPr/>
          <p:nvPr/>
        </p:nvSpPr>
        <p:spPr>
          <a:xfrm>
            <a:off x="6681757" y="1708150"/>
            <a:ext cx="321874" cy="334248"/>
          </a:xfrm>
          <a:custGeom>
            <a:avLst/>
            <a:gdLst/>
            <a:ahLst/>
            <a:cxnLst/>
            <a:rect l="0" t="0" r="0" b="0"/>
            <a:pathLst>
              <a:path w="321874" h="334248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2" y="5364"/>
                </a:lnTo>
                <a:lnTo>
                  <a:pt x="215457" y="1519"/>
                </a:lnTo>
                <a:lnTo>
                  <a:pt x="232542" y="0"/>
                </a:lnTo>
                <a:lnTo>
                  <a:pt x="247637" y="1519"/>
                </a:lnTo>
                <a:lnTo>
                  <a:pt x="264084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4" y="135406"/>
                </a:lnTo>
                <a:lnTo>
                  <a:pt x="314662" y="152975"/>
                </a:lnTo>
                <a:lnTo>
                  <a:pt x="308729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0" y="235586"/>
                </a:lnTo>
                <a:lnTo>
                  <a:pt x="258150" y="247835"/>
                </a:lnTo>
                <a:lnTo>
                  <a:pt x="247637" y="260845"/>
                </a:lnTo>
                <a:lnTo>
                  <a:pt x="237800" y="270010"/>
                </a:lnTo>
                <a:lnTo>
                  <a:pt x="225971" y="282258"/>
                </a:lnTo>
                <a:lnTo>
                  <a:pt x="213505" y="292181"/>
                </a:lnTo>
                <a:lnTo>
                  <a:pt x="202316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4" y="325843"/>
                </a:lnTo>
                <a:lnTo>
                  <a:pt x="160297" y="334247"/>
                </a:lnTo>
                <a:lnTo>
                  <a:pt x="147794" y="324324"/>
                </a:lnTo>
                <a:lnTo>
                  <a:pt x="139908" y="318200"/>
                </a:lnTo>
                <a:lnTo>
                  <a:pt x="131384" y="312834"/>
                </a:lnTo>
                <a:lnTo>
                  <a:pt x="122823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3" y="234827"/>
                </a:lnTo>
                <a:lnTo>
                  <a:pt x="43369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8" y="186637"/>
                </a:lnTo>
                <a:lnTo>
                  <a:pt x="14455" y="173628"/>
                </a:lnTo>
                <a:lnTo>
                  <a:pt x="8523" y="157579"/>
                </a:lnTo>
                <a:lnTo>
                  <a:pt x="4581" y="141486"/>
                </a:lnTo>
                <a:lnTo>
                  <a:pt x="637" y="126197"/>
                </a:lnTo>
                <a:lnTo>
                  <a:pt x="0" y="110150"/>
                </a:lnTo>
                <a:lnTo>
                  <a:pt x="1314" y="94101"/>
                </a:lnTo>
                <a:lnTo>
                  <a:pt x="3267" y="76487"/>
                </a:lnTo>
                <a:lnTo>
                  <a:pt x="7208" y="62718"/>
                </a:lnTo>
                <a:lnTo>
                  <a:pt x="12465" y="50470"/>
                </a:lnTo>
                <a:lnTo>
                  <a:pt x="19715" y="39026"/>
                </a:lnTo>
                <a:lnTo>
                  <a:pt x="26284" y="29817"/>
                </a:lnTo>
                <a:lnTo>
                  <a:pt x="34808" y="22173"/>
                </a:lnTo>
                <a:lnTo>
                  <a:pt x="45322" y="14528"/>
                </a:lnTo>
                <a:lnTo>
                  <a:pt x="57787" y="6885"/>
                </a:lnTo>
                <a:lnTo>
                  <a:pt x="68977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5" y="1519"/>
                </a:lnTo>
                <a:lnTo>
                  <a:pt x="116929" y="6124"/>
                </a:lnTo>
                <a:lnTo>
                  <a:pt x="128079" y="9924"/>
                </a:lnTo>
                <a:lnTo>
                  <a:pt x="137955" y="17612"/>
                </a:lnTo>
                <a:lnTo>
                  <a:pt x="146479" y="25258"/>
                </a:lnTo>
                <a:lnTo>
                  <a:pt x="154364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3" name="Freeform 22"/>
          <p:cNvSpPr/>
          <p:nvPr/>
        </p:nvSpPr>
        <p:spPr>
          <a:xfrm>
            <a:off x="3156370" y="2324100"/>
            <a:ext cx="321873" cy="334248"/>
          </a:xfrm>
          <a:custGeom>
            <a:avLst/>
            <a:gdLst/>
            <a:ahLst/>
            <a:cxnLst/>
            <a:rect l="0" t="0" r="0" b="0"/>
            <a:pathLst>
              <a:path w="321873" h="334248">
                <a:moveTo>
                  <a:pt x="170136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20"/>
                </a:lnTo>
                <a:lnTo>
                  <a:pt x="232543" y="0"/>
                </a:lnTo>
                <a:lnTo>
                  <a:pt x="247637" y="1520"/>
                </a:lnTo>
                <a:lnTo>
                  <a:pt x="264084" y="6885"/>
                </a:lnTo>
                <a:lnTo>
                  <a:pt x="279178" y="14529"/>
                </a:lnTo>
                <a:lnTo>
                  <a:pt x="292320" y="26019"/>
                </a:lnTo>
                <a:lnTo>
                  <a:pt x="304788" y="42066"/>
                </a:lnTo>
                <a:lnTo>
                  <a:pt x="313349" y="59679"/>
                </a:lnTo>
                <a:lnTo>
                  <a:pt x="318605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3" y="135407"/>
                </a:lnTo>
                <a:lnTo>
                  <a:pt x="314662" y="152975"/>
                </a:lnTo>
                <a:lnTo>
                  <a:pt x="308730" y="167504"/>
                </a:lnTo>
                <a:lnTo>
                  <a:pt x="302158" y="184357"/>
                </a:lnTo>
                <a:lnTo>
                  <a:pt x="296901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1" y="235588"/>
                </a:lnTo>
                <a:lnTo>
                  <a:pt x="258152" y="247837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0" y="282258"/>
                </a:lnTo>
                <a:lnTo>
                  <a:pt x="213504" y="292181"/>
                </a:lnTo>
                <a:lnTo>
                  <a:pt x="202315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2" y="325844"/>
                </a:lnTo>
                <a:lnTo>
                  <a:pt x="160298" y="334247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4" y="312835"/>
                </a:lnTo>
                <a:lnTo>
                  <a:pt x="122824" y="305190"/>
                </a:lnTo>
                <a:lnTo>
                  <a:pt x="110996" y="296027"/>
                </a:lnTo>
                <a:lnTo>
                  <a:pt x="101834" y="287622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4" y="234827"/>
                </a:lnTo>
                <a:lnTo>
                  <a:pt x="43370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8" y="186638"/>
                </a:lnTo>
                <a:lnTo>
                  <a:pt x="14457" y="173628"/>
                </a:lnTo>
                <a:lnTo>
                  <a:pt x="8523" y="157580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7" y="76487"/>
                </a:lnTo>
                <a:lnTo>
                  <a:pt x="7210" y="62719"/>
                </a:lnTo>
                <a:lnTo>
                  <a:pt x="12467" y="50470"/>
                </a:lnTo>
                <a:lnTo>
                  <a:pt x="19713" y="39026"/>
                </a:lnTo>
                <a:lnTo>
                  <a:pt x="26284" y="29818"/>
                </a:lnTo>
                <a:lnTo>
                  <a:pt x="34808" y="22173"/>
                </a:lnTo>
                <a:lnTo>
                  <a:pt x="45322" y="14529"/>
                </a:lnTo>
                <a:lnTo>
                  <a:pt x="57788" y="6885"/>
                </a:lnTo>
                <a:lnTo>
                  <a:pt x="68979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20"/>
                </a:lnTo>
                <a:lnTo>
                  <a:pt x="116928" y="6124"/>
                </a:lnTo>
                <a:lnTo>
                  <a:pt x="128081" y="9924"/>
                </a:lnTo>
                <a:lnTo>
                  <a:pt x="137957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4" name="Freeform 23"/>
          <p:cNvSpPr/>
          <p:nvPr/>
        </p:nvSpPr>
        <p:spPr>
          <a:xfrm>
            <a:off x="3659996" y="2324100"/>
            <a:ext cx="321874" cy="334248"/>
          </a:xfrm>
          <a:custGeom>
            <a:avLst/>
            <a:gdLst/>
            <a:ahLst/>
            <a:cxnLst/>
            <a:rect l="0" t="0" r="0" b="0"/>
            <a:pathLst>
              <a:path w="321874" h="334248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3" y="0"/>
                </a:lnTo>
                <a:lnTo>
                  <a:pt x="247638" y="1519"/>
                </a:lnTo>
                <a:lnTo>
                  <a:pt x="264084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8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4" y="135406"/>
                </a:lnTo>
                <a:lnTo>
                  <a:pt x="314663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8" y="260845"/>
                </a:lnTo>
                <a:lnTo>
                  <a:pt x="237800" y="270010"/>
                </a:lnTo>
                <a:lnTo>
                  <a:pt x="225970" y="282258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8" y="309795"/>
                </a:lnTo>
                <a:lnTo>
                  <a:pt x="181965" y="317439"/>
                </a:lnTo>
                <a:lnTo>
                  <a:pt x="173403" y="325843"/>
                </a:lnTo>
                <a:lnTo>
                  <a:pt x="160299" y="334247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5" y="312834"/>
                </a:lnTo>
                <a:lnTo>
                  <a:pt x="122823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4" y="234827"/>
                </a:lnTo>
                <a:lnTo>
                  <a:pt x="43371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9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8" y="76487"/>
                </a:lnTo>
                <a:lnTo>
                  <a:pt x="7210" y="62718"/>
                </a:lnTo>
                <a:lnTo>
                  <a:pt x="12467" y="50470"/>
                </a:lnTo>
                <a:lnTo>
                  <a:pt x="19714" y="39026"/>
                </a:lnTo>
                <a:lnTo>
                  <a:pt x="26286" y="29817"/>
                </a:lnTo>
                <a:lnTo>
                  <a:pt x="34809" y="22173"/>
                </a:lnTo>
                <a:lnTo>
                  <a:pt x="45322" y="14528"/>
                </a:lnTo>
                <a:lnTo>
                  <a:pt x="57789" y="6885"/>
                </a:lnTo>
                <a:lnTo>
                  <a:pt x="68978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7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9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5" name="Freeform 24"/>
          <p:cNvSpPr/>
          <p:nvPr/>
        </p:nvSpPr>
        <p:spPr>
          <a:xfrm>
            <a:off x="4163624" y="2324100"/>
            <a:ext cx="321872" cy="334250"/>
          </a:xfrm>
          <a:custGeom>
            <a:avLst/>
            <a:gdLst/>
            <a:ahLst/>
            <a:cxnLst/>
            <a:rect l="0" t="0" r="0" b="0"/>
            <a:pathLst>
              <a:path w="321872" h="334250">
                <a:moveTo>
                  <a:pt x="170136" y="32141"/>
                </a:moveTo>
                <a:lnTo>
                  <a:pt x="178658" y="20654"/>
                </a:lnTo>
                <a:lnTo>
                  <a:pt x="189173" y="12249"/>
                </a:lnTo>
                <a:lnTo>
                  <a:pt x="202990" y="5364"/>
                </a:lnTo>
                <a:lnTo>
                  <a:pt x="215457" y="1520"/>
                </a:lnTo>
                <a:lnTo>
                  <a:pt x="232542" y="0"/>
                </a:lnTo>
                <a:lnTo>
                  <a:pt x="247636" y="1520"/>
                </a:lnTo>
                <a:lnTo>
                  <a:pt x="264082" y="6885"/>
                </a:lnTo>
                <a:lnTo>
                  <a:pt x="279178" y="14529"/>
                </a:lnTo>
                <a:lnTo>
                  <a:pt x="292320" y="26017"/>
                </a:lnTo>
                <a:lnTo>
                  <a:pt x="304786" y="42066"/>
                </a:lnTo>
                <a:lnTo>
                  <a:pt x="313348" y="59679"/>
                </a:lnTo>
                <a:lnTo>
                  <a:pt x="318605" y="79527"/>
                </a:lnTo>
                <a:lnTo>
                  <a:pt x="321871" y="98661"/>
                </a:lnTo>
                <a:lnTo>
                  <a:pt x="321871" y="118553"/>
                </a:lnTo>
                <a:lnTo>
                  <a:pt x="319242" y="135407"/>
                </a:lnTo>
                <a:lnTo>
                  <a:pt x="314662" y="152975"/>
                </a:lnTo>
                <a:lnTo>
                  <a:pt x="308729" y="167504"/>
                </a:lnTo>
                <a:lnTo>
                  <a:pt x="302157" y="184357"/>
                </a:lnTo>
                <a:lnTo>
                  <a:pt x="296901" y="194282"/>
                </a:lnTo>
                <a:lnTo>
                  <a:pt x="288376" y="209570"/>
                </a:lnTo>
                <a:lnTo>
                  <a:pt x="279178" y="221818"/>
                </a:lnTo>
                <a:lnTo>
                  <a:pt x="269340" y="235586"/>
                </a:lnTo>
                <a:lnTo>
                  <a:pt x="258150" y="247837"/>
                </a:lnTo>
                <a:lnTo>
                  <a:pt x="247636" y="260845"/>
                </a:lnTo>
                <a:lnTo>
                  <a:pt x="237798" y="270010"/>
                </a:lnTo>
                <a:lnTo>
                  <a:pt x="225970" y="282258"/>
                </a:lnTo>
                <a:lnTo>
                  <a:pt x="213503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3" y="317439"/>
                </a:lnTo>
                <a:lnTo>
                  <a:pt x="173402" y="325844"/>
                </a:lnTo>
                <a:lnTo>
                  <a:pt x="160298" y="334249"/>
                </a:lnTo>
                <a:lnTo>
                  <a:pt x="147792" y="324324"/>
                </a:lnTo>
                <a:lnTo>
                  <a:pt x="139908" y="318200"/>
                </a:lnTo>
                <a:lnTo>
                  <a:pt x="131384" y="312835"/>
                </a:lnTo>
                <a:lnTo>
                  <a:pt x="122823" y="305190"/>
                </a:lnTo>
                <a:lnTo>
                  <a:pt x="110995" y="296027"/>
                </a:lnTo>
                <a:lnTo>
                  <a:pt x="101833" y="287622"/>
                </a:lnTo>
                <a:lnTo>
                  <a:pt x="91319" y="277654"/>
                </a:lnTo>
                <a:lnTo>
                  <a:pt x="81442" y="268489"/>
                </a:lnTo>
                <a:lnTo>
                  <a:pt x="72244" y="259281"/>
                </a:lnTo>
                <a:lnTo>
                  <a:pt x="61729" y="247077"/>
                </a:lnTo>
                <a:lnTo>
                  <a:pt x="51893" y="234828"/>
                </a:lnTo>
                <a:lnTo>
                  <a:pt x="43369" y="224903"/>
                </a:lnTo>
                <a:lnTo>
                  <a:pt x="35484" y="212654"/>
                </a:lnTo>
                <a:lnTo>
                  <a:pt x="27598" y="200406"/>
                </a:lnTo>
                <a:lnTo>
                  <a:pt x="21027" y="186638"/>
                </a:lnTo>
                <a:lnTo>
                  <a:pt x="14456" y="173629"/>
                </a:lnTo>
                <a:lnTo>
                  <a:pt x="8523" y="157579"/>
                </a:lnTo>
                <a:lnTo>
                  <a:pt x="4579" y="141486"/>
                </a:lnTo>
                <a:lnTo>
                  <a:pt x="637" y="126199"/>
                </a:lnTo>
                <a:lnTo>
                  <a:pt x="0" y="110150"/>
                </a:lnTo>
                <a:lnTo>
                  <a:pt x="1313" y="94102"/>
                </a:lnTo>
                <a:lnTo>
                  <a:pt x="3266" y="76487"/>
                </a:lnTo>
                <a:lnTo>
                  <a:pt x="7208" y="62719"/>
                </a:lnTo>
                <a:lnTo>
                  <a:pt x="12465" y="50470"/>
                </a:lnTo>
                <a:lnTo>
                  <a:pt x="19713" y="39026"/>
                </a:lnTo>
                <a:lnTo>
                  <a:pt x="26284" y="29818"/>
                </a:lnTo>
                <a:lnTo>
                  <a:pt x="34808" y="22173"/>
                </a:lnTo>
                <a:lnTo>
                  <a:pt x="45321" y="14529"/>
                </a:lnTo>
                <a:lnTo>
                  <a:pt x="57787" y="6885"/>
                </a:lnTo>
                <a:lnTo>
                  <a:pt x="68976" y="3040"/>
                </a:lnTo>
                <a:lnTo>
                  <a:pt x="81442" y="0"/>
                </a:lnTo>
                <a:lnTo>
                  <a:pt x="92634" y="759"/>
                </a:lnTo>
                <a:lnTo>
                  <a:pt x="103786" y="1520"/>
                </a:lnTo>
                <a:lnTo>
                  <a:pt x="116928" y="6124"/>
                </a:lnTo>
                <a:lnTo>
                  <a:pt x="128081" y="9924"/>
                </a:lnTo>
                <a:lnTo>
                  <a:pt x="137955" y="17612"/>
                </a:lnTo>
                <a:lnTo>
                  <a:pt x="146479" y="25258"/>
                </a:lnTo>
                <a:lnTo>
                  <a:pt x="154365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6" name="Freeform 25"/>
          <p:cNvSpPr/>
          <p:nvPr/>
        </p:nvSpPr>
        <p:spPr>
          <a:xfrm>
            <a:off x="4667250" y="2324100"/>
            <a:ext cx="321874" cy="334250"/>
          </a:xfrm>
          <a:custGeom>
            <a:avLst/>
            <a:gdLst/>
            <a:ahLst/>
            <a:cxnLst/>
            <a:rect l="0" t="0" r="0" b="0"/>
            <a:pathLst>
              <a:path w="321874" h="334250">
                <a:moveTo>
                  <a:pt x="170137" y="32141"/>
                </a:moveTo>
                <a:lnTo>
                  <a:pt x="178660" y="20654"/>
                </a:lnTo>
                <a:lnTo>
                  <a:pt x="189174" y="12249"/>
                </a:lnTo>
                <a:lnTo>
                  <a:pt x="202993" y="5364"/>
                </a:lnTo>
                <a:lnTo>
                  <a:pt x="215458" y="1520"/>
                </a:lnTo>
                <a:lnTo>
                  <a:pt x="232542" y="0"/>
                </a:lnTo>
                <a:lnTo>
                  <a:pt x="247639" y="1520"/>
                </a:lnTo>
                <a:lnTo>
                  <a:pt x="264085" y="6885"/>
                </a:lnTo>
                <a:lnTo>
                  <a:pt x="279180" y="14529"/>
                </a:lnTo>
                <a:lnTo>
                  <a:pt x="292324" y="26017"/>
                </a:lnTo>
                <a:lnTo>
                  <a:pt x="304789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6" y="135407"/>
                </a:lnTo>
                <a:lnTo>
                  <a:pt x="314664" y="152975"/>
                </a:lnTo>
                <a:lnTo>
                  <a:pt x="308731" y="167504"/>
                </a:lnTo>
                <a:lnTo>
                  <a:pt x="302161" y="184357"/>
                </a:lnTo>
                <a:lnTo>
                  <a:pt x="296903" y="194282"/>
                </a:lnTo>
                <a:lnTo>
                  <a:pt x="288380" y="209570"/>
                </a:lnTo>
                <a:lnTo>
                  <a:pt x="279180" y="221818"/>
                </a:lnTo>
                <a:lnTo>
                  <a:pt x="269343" y="235586"/>
                </a:lnTo>
                <a:lnTo>
                  <a:pt x="258152" y="247837"/>
                </a:lnTo>
                <a:lnTo>
                  <a:pt x="247639" y="260845"/>
                </a:lnTo>
                <a:lnTo>
                  <a:pt x="237800" y="270010"/>
                </a:lnTo>
                <a:lnTo>
                  <a:pt x="225972" y="282258"/>
                </a:lnTo>
                <a:lnTo>
                  <a:pt x="213506" y="292181"/>
                </a:lnTo>
                <a:lnTo>
                  <a:pt x="202317" y="301390"/>
                </a:lnTo>
                <a:lnTo>
                  <a:pt x="192477" y="309795"/>
                </a:lnTo>
                <a:lnTo>
                  <a:pt x="181964" y="317439"/>
                </a:lnTo>
                <a:lnTo>
                  <a:pt x="173403" y="325844"/>
                </a:lnTo>
                <a:lnTo>
                  <a:pt x="160298" y="334249"/>
                </a:lnTo>
                <a:lnTo>
                  <a:pt x="147795" y="324324"/>
                </a:lnTo>
                <a:lnTo>
                  <a:pt x="139910" y="318200"/>
                </a:lnTo>
                <a:lnTo>
                  <a:pt x="131385" y="312835"/>
                </a:lnTo>
                <a:lnTo>
                  <a:pt x="122823" y="305190"/>
                </a:lnTo>
                <a:lnTo>
                  <a:pt x="110997" y="296027"/>
                </a:lnTo>
                <a:lnTo>
                  <a:pt x="101834" y="287622"/>
                </a:lnTo>
                <a:lnTo>
                  <a:pt x="91321" y="277654"/>
                </a:lnTo>
                <a:lnTo>
                  <a:pt x="81444" y="268489"/>
                </a:lnTo>
                <a:lnTo>
                  <a:pt x="72245" y="259281"/>
                </a:lnTo>
                <a:lnTo>
                  <a:pt x="61732" y="247077"/>
                </a:lnTo>
                <a:lnTo>
                  <a:pt x="51893" y="234828"/>
                </a:lnTo>
                <a:lnTo>
                  <a:pt x="43369" y="224903"/>
                </a:lnTo>
                <a:lnTo>
                  <a:pt x="35485" y="212654"/>
                </a:lnTo>
                <a:lnTo>
                  <a:pt x="27599" y="200406"/>
                </a:lnTo>
                <a:lnTo>
                  <a:pt x="21027" y="186638"/>
                </a:lnTo>
                <a:lnTo>
                  <a:pt x="14456" y="173629"/>
                </a:lnTo>
                <a:lnTo>
                  <a:pt x="8524" y="157579"/>
                </a:lnTo>
                <a:lnTo>
                  <a:pt x="4581" y="141486"/>
                </a:lnTo>
                <a:lnTo>
                  <a:pt x="639" y="126199"/>
                </a:lnTo>
                <a:lnTo>
                  <a:pt x="0" y="110150"/>
                </a:lnTo>
                <a:lnTo>
                  <a:pt x="1314" y="94102"/>
                </a:lnTo>
                <a:lnTo>
                  <a:pt x="3266" y="76487"/>
                </a:lnTo>
                <a:lnTo>
                  <a:pt x="7208" y="62719"/>
                </a:lnTo>
                <a:lnTo>
                  <a:pt x="12466" y="50470"/>
                </a:lnTo>
                <a:lnTo>
                  <a:pt x="19713" y="39026"/>
                </a:lnTo>
                <a:lnTo>
                  <a:pt x="26285" y="29818"/>
                </a:lnTo>
                <a:lnTo>
                  <a:pt x="34810" y="22173"/>
                </a:lnTo>
                <a:lnTo>
                  <a:pt x="45322" y="14529"/>
                </a:lnTo>
                <a:lnTo>
                  <a:pt x="57789" y="6885"/>
                </a:lnTo>
                <a:lnTo>
                  <a:pt x="68979" y="3040"/>
                </a:lnTo>
                <a:lnTo>
                  <a:pt x="81444" y="0"/>
                </a:lnTo>
                <a:lnTo>
                  <a:pt x="92634" y="759"/>
                </a:lnTo>
                <a:lnTo>
                  <a:pt x="103787" y="1520"/>
                </a:lnTo>
                <a:lnTo>
                  <a:pt x="116929" y="6124"/>
                </a:lnTo>
                <a:lnTo>
                  <a:pt x="128081" y="9924"/>
                </a:lnTo>
                <a:lnTo>
                  <a:pt x="137956" y="17612"/>
                </a:lnTo>
                <a:lnTo>
                  <a:pt x="146481" y="25258"/>
                </a:lnTo>
                <a:lnTo>
                  <a:pt x="154366" y="36702"/>
                </a:lnTo>
                <a:lnTo>
                  <a:pt x="160298" y="4971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7" name="Freeform 26"/>
          <p:cNvSpPr/>
          <p:nvPr/>
        </p:nvSpPr>
        <p:spPr>
          <a:xfrm>
            <a:off x="5170877" y="2324100"/>
            <a:ext cx="321873" cy="334248"/>
          </a:xfrm>
          <a:custGeom>
            <a:avLst/>
            <a:gdLst/>
            <a:ahLst/>
            <a:cxnLst/>
            <a:rect l="0" t="0" r="0" b="0"/>
            <a:pathLst>
              <a:path w="321873" h="334248">
                <a:moveTo>
                  <a:pt x="170135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1" y="0"/>
                </a:lnTo>
                <a:lnTo>
                  <a:pt x="247636" y="1519"/>
                </a:lnTo>
                <a:lnTo>
                  <a:pt x="264083" y="6885"/>
                </a:lnTo>
                <a:lnTo>
                  <a:pt x="279178" y="14528"/>
                </a:lnTo>
                <a:lnTo>
                  <a:pt x="292320" y="26017"/>
                </a:lnTo>
                <a:lnTo>
                  <a:pt x="304786" y="42066"/>
                </a:lnTo>
                <a:lnTo>
                  <a:pt x="313348" y="59679"/>
                </a:lnTo>
                <a:lnTo>
                  <a:pt x="318607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4" y="135406"/>
                </a:lnTo>
                <a:lnTo>
                  <a:pt x="314662" y="152975"/>
                </a:lnTo>
                <a:lnTo>
                  <a:pt x="308730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6" y="260845"/>
                </a:lnTo>
                <a:lnTo>
                  <a:pt x="237800" y="270010"/>
                </a:lnTo>
                <a:lnTo>
                  <a:pt x="225970" y="282258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7" y="309795"/>
                </a:lnTo>
                <a:lnTo>
                  <a:pt x="181963" y="317439"/>
                </a:lnTo>
                <a:lnTo>
                  <a:pt x="173401" y="325843"/>
                </a:lnTo>
                <a:lnTo>
                  <a:pt x="160297" y="334247"/>
                </a:lnTo>
                <a:lnTo>
                  <a:pt x="147794" y="324324"/>
                </a:lnTo>
                <a:lnTo>
                  <a:pt x="139909" y="318200"/>
                </a:lnTo>
                <a:lnTo>
                  <a:pt x="131384" y="312834"/>
                </a:lnTo>
                <a:lnTo>
                  <a:pt x="122824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1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0" y="247076"/>
                </a:lnTo>
                <a:lnTo>
                  <a:pt x="51893" y="234827"/>
                </a:lnTo>
                <a:lnTo>
                  <a:pt x="43369" y="224903"/>
                </a:lnTo>
                <a:lnTo>
                  <a:pt x="35485" y="212654"/>
                </a:lnTo>
                <a:lnTo>
                  <a:pt x="27599" y="200405"/>
                </a:lnTo>
                <a:lnTo>
                  <a:pt x="21028" y="186637"/>
                </a:lnTo>
                <a:lnTo>
                  <a:pt x="14457" y="173628"/>
                </a:lnTo>
                <a:lnTo>
                  <a:pt x="8525" y="157579"/>
                </a:lnTo>
                <a:lnTo>
                  <a:pt x="4581" y="141486"/>
                </a:lnTo>
                <a:lnTo>
                  <a:pt x="639" y="126197"/>
                </a:lnTo>
                <a:lnTo>
                  <a:pt x="0" y="110150"/>
                </a:lnTo>
                <a:lnTo>
                  <a:pt x="1315" y="94101"/>
                </a:lnTo>
                <a:lnTo>
                  <a:pt x="3267" y="76487"/>
                </a:lnTo>
                <a:lnTo>
                  <a:pt x="7209" y="62718"/>
                </a:lnTo>
                <a:lnTo>
                  <a:pt x="12467" y="50470"/>
                </a:lnTo>
                <a:lnTo>
                  <a:pt x="19713" y="39026"/>
                </a:lnTo>
                <a:lnTo>
                  <a:pt x="26284" y="29817"/>
                </a:lnTo>
                <a:lnTo>
                  <a:pt x="34809" y="22173"/>
                </a:lnTo>
                <a:lnTo>
                  <a:pt x="45322" y="14528"/>
                </a:lnTo>
                <a:lnTo>
                  <a:pt x="57788" y="6885"/>
                </a:lnTo>
                <a:lnTo>
                  <a:pt x="68978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6" y="1519"/>
                </a:lnTo>
                <a:lnTo>
                  <a:pt x="116929" y="6124"/>
                </a:lnTo>
                <a:lnTo>
                  <a:pt x="128080" y="9924"/>
                </a:lnTo>
                <a:lnTo>
                  <a:pt x="137956" y="17612"/>
                </a:lnTo>
                <a:lnTo>
                  <a:pt x="146480" y="25258"/>
                </a:lnTo>
                <a:lnTo>
                  <a:pt x="154365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8" name="Freeform 27"/>
          <p:cNvSpPr/>
          <p:nvPr/>
        </p:nvSpPr>
        <p:spPr>
          <a:xfrm>
            <a:off x="5674504" y="2324100"/>
            <a:ext cx="321873" cy="334248"/>
          </a:xfrm>
          <a:custGeom>
            <a:avLst/>
            <a:gdLst/>
            <a:ahLst/>
            <a:cxnLst/>
            <a:rect l="0" t="0" r="0" b="0"/>
            <a:pathLst>
              <a:path w="321873" h="334248">
                <a:moveTo>
                  <a:pt x="170135" y="32141"/>
                </a:moveTo>
                <a:lnTo>
                  <a:pt x="178659" y="20653"/>
                </a:lnTo>
                <a:lnTo>
                  <a:pt x="189172" y="12249"/>
                </a:lnTo>
                <a:lnTo>
                  <a:pt x="202991" y="5364"/>
                </a:lnTo>
                <a:lnTo>
                  <a:pt x="215457" y="1519"/>
                </a:lnTo>
                <a:lnTo>
                  <a:pt x="232542" y="0"/>
                </a:lnTo>
                <a:lnTo>
                  <a:pt x="247637" y="1519"/>
                </a:lnTo>
                <a:lnTo>
                  <a:pt x="264083" y="6885"/>
                </a:lnTo>
                <a:lnTo>
                  <a:pt x="279179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8" y="59679"/>
                </a:lnTo>
                <a:lnTo>
                  <a:pt x="318606" y="79527"/>
                </a:lnTo>
                <a:lnTo>
                  <a:pt x="321872" y="98661"/>
                </a:lnTo>
                <a:lnTo>
                  <a:pt x="321872" y="118553"/>
                </a:lnTo>
                <a:lnTo>
                  <a:pt x="319243" y="135406"/>
                </a:lnTo>
                <a:lnTo>
                  <a:pt x="314662" y="152975"/>
                </a:lnTo>
                <a:lnTo>
                  <a:pt x="308730" y="167503"/>
                </a:lnTo>
                <a:lnTo>
                  <a:pt x="302158" y="184357"/>
                </a:lnTo>
                <a:lnTo>
                  <a:pt x="296901" y="194282"/>
                </a:lnTo>
                <a:lnTo>
                  <a:pt x="288379" y="209570"/>
                </a:lnTo>
                <a:lnTo>
                  <a:pt x="279179" y="221818"/>
                </a:lnTo>
                <a:lnTo>
                  <a:pt x="269341" y="235586"/>
                </a:lnTo>
                <a:lnTo>
                  <a:pt x="258151" y="247835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2" y="282258"/>
                </a:lnTo>
                <a:lnTo>
                  <a:pt x="213506" y="292181"/>
                </a:lnTo>
                <a:lnTo>
                  <a:pt x="202316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1" y="325843"/>
                </a:lnTo>
                <a:lnTo>
                  <a:pt x="160298" y="334247"/>
                </a:lnTo>
                <a:lnTo>
                  <a:pt x="147793" y="324324"/>
                </a:lnTo>
                <a:lnTo>
                  <a:pt x="139908" y="318200"/>
                </a:lnTo>
                <a:lnTo>
                  <a:pt x="131383" y="312834"/>
                </a:lnTo>
                <a:lnTo>
                  <a:pt x="122824" y="305190"/>
                </a:lnTo>
                <a:lnTo>
                  <a:pt x="110995" y="296026"/>
                </a:lnTo>
                <a:lnTo>
                  <a:pt x="101833" y="287621"/>
                </a:lnTo>
                <a:lnTo>
                  <a:pt x="91319" y="277652"/>
                </a:lnTo>
                <a:lnTo>
                  <a:pt x="81445" y="268489"/>
                </a:lnTo>
                <a:lnTo>
                  <a:pt x="72245" y="259281"/>
                </a:lnTo>
                <a:lnTo>
                  <a:pt x="61730" y="247076"/>
                </a:lnTo>
                <a:lnTo>
                  <a:pt x="51893" y="234827"/>
                </a:lnTo>
                <a:lnTo>
                  <a:pt x="43370" y="224903"/>
                </a:lnTo>
                <a:lnTo>
                  <a:pt x="35485" y="212654"/>
                </a:lnTo>
                <a:lnTo>
                  <a:pt x="27599" y="200405"/>
                </a:lnTo>
                <a:lnTo>
                  <a:pt x="21027" y="186637"/>
                </a:lnTo>
                <a:lnTo>
                  <a:pt x="14456" y="173628"/>
                </a:lnTo>
                <a:lnTo>
                  <a:pt x="8524" y="157579"/>
                </a:lnTo>
                <a:lnTo>
                  <a:pt x="4580" y="141486"/>
                </a:lnTo>
                <a:lnTo>
                  <a:pt x="638" y="126197"/>
                </a:lnTo>
                <a:lnTo>
                  <a:pt x="0" y="110150"/>
                </a:lnTo>
                <a:lnTo>
                  <a:pt x="1314" y="94101"/>
                </a:lnTo>
                <a:lnTo>
                  <a:pt x="3266" y="76487"/>
                </a:lnTo>
                <a:lnTo>
                  <a:pt x="7209" y="62718"/>
                </a:lnTo>
                <a:lnTo>
                  <a:pt x="12466" y="50470"/>
                </a:lnTo>
                <a:lnTo>
                  <a:pt x="19714" y="39026"/>
                </a:lnTo>
                <a:lnTo>
                  <a:pt x="26285" y="29817"/>
                </a:lnTo>
                <a:lnTo>
                  <a:pt x="34808" y="22173"/>
                </a:lnTo>
                <a:lnTo>
                  <a:pt x="45323" y="14528"/>
                </a:lnTo>
                <a:lnTo>
                  <a:pt x="57788" y="6885"/>
                </a:lnTo>
                <a:lnTo>
                  <a:pt x="68978" y="3039"/>
                </a:lnTo>
                <a:lnTo>
                  <a:pt x="81445" y="0"/>
                </a:lnTo>
                <a:lnTo>
                  <a:pt x="92635" y="759"/>
                </a:lnTo>
                <a:lnTo>
                  <a:pt x="103785" y="1519"/>
                </a:lnTo>
                <a:lnTo>
                  <a:pt x="116929" y="6124"/>
                </a:lnTo>
                <a:lnTo>
                  <a:pt x="128080" y="9924"/>
                </a:lnTo>
                <a:lnTo>
                  <a:pt x="137956" y="17612"/>
                </a:lnTo>
                <a:lnTo>
                  <a:pt x="146480" y="25258"/>
                </a:lnTo>
                <a:lnTo>
                  <a:pt x="154364" y="36702"/>
                </a:lnTo>
                <a:lnTo>
                  <a:pt x="160298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9" name="Freeform 28"/>
          <p:cNvSpPr/>
          <p:nvPr/>
        </p:nvSpPr>
        <p:spPr>
          <a:xfrm>
            <a:off x="6178131" y="2324100"/>
            <a:ext cx="321872" cy="334248"/>
          </a:xfrm>
          <a:custGeom>
            <a:avLst/>
            <a:gdLst/>
            <a:ahLst/>
            <a:cxnLst/>
            <a:rect l="0" t="0" r="0" b="0"/>
            <a:pathLst>
              <a:path w="321872" h="334248">
                <a:moveTo>
                  <a:pt x="170134" y="32141"/>
                </a:moveTo>
                <a:lnTo>
                  <a:pt x="178659" y="20653"/>
                </a:lnTo>
                <a:lnTo>
                  <a:pt x="189173" y="12249"/>
                </a:lnTo>
                <a:lnTo>
                  <a:pt x="202990" y="5364"/>
                </a:lnTo>
                <a:lnTo>
                  <a:pt x="215457" y="1519"/>
                </a:lnTo>
                <a:lnTo>
                  <a:pt x="232541" y="0"/>
                </a:lnTo>
                <a:lnTo>
                  <a:pt x="247637" y="1519"/>
                </a:lnTo>
                <a:lnTo>
                  <a:pt x="264082" y="6885"/>
                </a:lnTo>
                <a:lnTo>
                  <a:pt x="279176" y="14528"/>
                </a:lnTo>
                <a:lnTo>
                  <a:pt x="292321" y="26017"/>
                </a:lnTo>
                <a:lnTo>
                  <a:pt x="304786" y="42066"/>
                </a:lnTo>
                <a:lnTo>
                  <a:pt x="313347" y="59679"/>
                </a:lnTo>
                <a:lnTo>
                  <a:pt x="318605" y="79527"/>
                </a:lnTo>
                <a:lnTo>
                  <a:pt x="321871" y="98661"/>
                </a:lnTo>
                <a:lnTo>
                  <a:pt x="321871" y="118553"/>
                </a:lnTo>
                <a:lnTo>
                  <a:pt x="319242" y="135406"/>
                </a:lnTo>
                <a:lnTo>
                  <a:pt x="314663" y="152975"/>
                </a:lnTo>
                <a:lnTo>
                  <a:pt x="308729" y="167503"/>
                </a:lnTo>
                <a:lnTo>
                  <a:pt x="302158" y="184357"/>
                </a:lnTo>
                <a:lnTo>
                  <a:pt x="296902" y="194282"/>
                </a:lnTo>
                <a:lnTo>
                  <a:pt x="288377" y="209570"/>
                </a:lnTo>
                <a:lnTo>
                  <a:pt x="279176" y="221818"/>
                </a:lnTo>
                <a:lnTo>
                  <a:pt x="269340" y="235586"/>
                </a:lnTo>
                <a:lnTo>
                  <a:pt x="258150" y="247835"/>
                </a:lnTo>
                <a:lnTo>
                  <a:pt x="247637" y="260845"/>
                </a:lnTo>
                <a:lnTo>
                  <a:pt x="237799" y="270010"/>
                </a:lnTo>
                <a:lnTo>
                  <a:pt x="225970" y="282258"/>
                </a:lnTo>
                <a:lnTo>
                  <a:pt x="213505" y="292181"/>
                </a:lnTo>
                <a:lnTo>
                  <a:pt x="202315" y="301390"/>
                </a:lnTo>
                <a:lnTo>
                  <a:pt x="192476" y="309795"/>
                </a:lnTo>
                <a:lnTo>
                  <a:pt x="181962" y="317439"/>
                </a:lnTo>
                <a:lnTo>
                  <a:pt x="173402" y="325843"/>
                </a:lnTo>
                <a:lnTo>
                  <a:pt x="160297" y="334247"/>
                </a:lnTo>
                <a:lnTo>
                  <a:pt x="147792" y="324324"/>
                </a:lnTo>
                <a:lnTo>
                  <a:pt x="139908" y="318200"/>
                </a:lnTo>
                <a:lnTo>
                  <a:pt x="131384" y="312834"/>
                </a:lnTo>
                <a:lnTo>
                  <a:pt x="122822" y="305190"/>
                </a:lnTo>
                <a:lnTo>
                  <a:pt x="110995" y="296026"/>
                </a:lnTo>
                <a:lnTo>
                  <a:pt x="101832" y="287621"/>
                </a:lnTo>
                <a:lnTo>
                  <a:pt x="91319" y="277652"/>
                </a:lnTo>
                <a:lnTo>
                  <a:pt x="81442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2" y="234827"/>
                </a:lnTo>
                <a:lnTo>
                  <a:pt x="43368" y="224903"/>
                </a:lnTo>
                <a:lnTo>
                  <a:pt x="35482" y="212654"/>
                </a:lnTo>
                <a:lnTo>
                  <a:pt x="27598" y="200405"/>
                </a:lnTo>
                <a:lnTo>
                  <a:pt x="21026" y="186637"/>
                </a:lnTo>
                <a:lnTo>
                  <a:pt x="14455" y="173628"/>
                </a:lnTo>
                <a:lnTo>
                  <a:pt x="8523" y="157579"/>
                </a:lnTo>
                <a:lnTo>
                  <a:pt x="4580" y="141486"/>
                </a:lnTo>
                <a:lnTo>
                  <a:pt x="638" y="126197"/>
                </a:lnTo>
                <a:lnTo>
                  <a:pt x="0" y="110150"/>
                </a:lnTo>
                <a:lnTo>
                  <a:pt x="1313" y="94101"/>
                </a:lnTo>
                <a:lnTo>
                  <a:pt x="3265" y="76487"/>
                </a:lnTo>
                <a:lnTo>
                  <a:pt x="7207" y="62718"/>
                </a:lnTo>
                <a:lnTo>
                  <a:pt x="12465" y="50470"/>
                </a:lnTo>
                <a:lnTo>
                  <a:pt x="19712" y="39026"/>
                </a:lnTo>
                <a:lnTo>
                  <a:pt x="26283" y="29817"/>
                </a:lnTo>
                <a:lnTo>
                  <a:pt x="34807" y="22173"/>
                </a:lnTo>
                <a:lnTo>
                  <a:pt x="45321" y="14528"/>
                </a:lnTo>
                <a:lnTo>
                  <a:pt x="57788" y="6885"/>
                </a:lnTo>
                <a:lnTo>
                  <a:pt x="68977" y="3039"/>
                </a:lnTo>
                <a:lnTo>
                  <a:pt x="81442" y="0"/>
                </a:lnTo>
                <a:lnTo>
                  <a:pt x="92632" y="759"/>
                </a:lnTo>
                <a:lnTo>
                  <a:pt x="103786" y="1519"/>
                </a:lnTo>
                <a:lnTo>
                  <a:pt x="116927" y="6124"/>
                </a:lnTo>
                <a:lnTo>
                  <a:pt x="128079" y="9924"/>
                </a:lnTo>
                <a:lnTo>
                  <a:pt x="137955" y="17612"/>
                </a:lnTo>
                <a:lnTo>
                  <a:pt x="146478" y="25258"/>
                </a:lnTo>
                <a:lnTo>
                  <a:pt x="154365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0" name="Freeform 29"/>
          <p:cNvSpPr/>
          <p:nvPr/>
        </p:nvSpPr>
        <p:spPr>
          <a:xfrm>
            <a:off x="6681757" y="2324100"/>
            <a:ext cx="321874" cy="334248"/>
          </a:xfrm>
          <a:custGeom>
            <a:avLst/>
            <a:gdLst/>
            <a:ahLst/>
            <a:cxnLst/>
            <a:rect l="0" t="0" r="0" b="0"/>
            <a:pathLst>
              <a:path w="321874" h="334248">
                <a:moveTo>
                  <a:pt x="170136" y="32141"/>
                </a:moveTo>
                <a:lnTo>
                  <a:pt x="178660" y="20653"/>
                </a:lnTo>
                <a:lnTo>
                  <a:pt x="189173" y="12249"/>
                </a:lnTo>
                <a:lnTo>
                  <a:pt x="202992" y="5364"/>
                </a:lnTo>
                <a:lnTo>
                  <a:pt x="215457" y="1519"/>
                </a:lnTo>
                <a:lnTo>
                  <a:pt x="232542" y="0"/>
                </a:lnTo>
                <a:lnTo>
                  <a:pt x="247637" y="1519"/>
                </a:lnTo>
                <a:lnTo>
                  <a:pt x="264084" y="6885"/>
                </a:lnTo>
                <a:lnTo>
                  <a:pt x="279178" y="14528"/>
                </a:lnTo>
                <a:lnTo>
                  <a:pt x="292321" y="26017"/>
                </a:lnTo>
                <a:lnTo>
                  <a:pt x="304787" y="42066"/>
                </a:lnTo>
                <a:lnTo>
                  <a:pt x="313349" y="59679"/>
                </a:lnTo>
                <a:lnTo>
                  <a:pt x="318606" y="79527"/>
                </a:lnTo>
                <a:lnTo>
                  <a:pt x="321873" y="98661"/>
                </a:lnTo>
                <a:lnTo>
                  <a:pt x="321873" y="118553"/>
                </a:lnTo>
                <a:lnTo>
                  <a:pt x="319244" y="135406"/>
                </a:lnTo>
                <a:lnTo>
                  <a:pt x="314662" y="152975"/>
                </a:lnTo>
                <a:lnTo>
                  <a:pt x="308729" y="167503"/>
                </a:lnTo>
                <a:lnTo>
                  <a:pt x="302159" y="184357"/>
                </a:lnTo>
                <a:lnTo>
                  <a:pt x="296902" y="194282"/>
                </a:lnTo>
                <a:lnTo>
                  <a:pt x="288378" y="209570"/>
                </a:lnTo>
                <a:lnTo>
                  <a:pt x="279178" y="221818"/>
                </a:lnTo>
                <a:lnTo>
                  <a:pt x="269340" y="235586"/>
                </a:lnTo>
                <a:lnTo>
                  <a:pt x="258150" y="247835"/>
                </a:lnTo>
                <a:lnTo>
                  <a:pt x="247637" y="260845"/>
                </a:lnTo>
                <a:lnTo>
                  <a:pt x="237800" y="270010"/>
                </a:lnTo>
                <a:lnTo>
                  <a:pt x="225971" y="282258"/>
                </a:lnTo>
                <a:lnTo>
                  <a:pt x="213505" y="292181"/>
                </a:lnTo>
                <a:lnTo>
                  <a:pt x="202316" y="301390"/>
                </a:lnTo>
                <a:lnTo>
                  <a:pt x="192478" y="309795"/>
                </a:lnTo>
                <a:lnTo>
                  <a:pt x="181963" y="317439"/>
                </a:lnTo>
                <a:lnTo>
                  <a:pt x="173404" y="325843"/>
                </a:lnTo>
                <a:lnTo>
                  <a:pt x="160297" y="334247"/>
                </a:lnTo>
                <a:lnTo>
                  <a:pt x="147794" y="324324"/>
                </a:lnTo>
                <a:lnTo>
                  <a:pt x="139908" y="318200"/>
                </a:lnTo>
                <a:lnTo>
                  <a:pt x="131384" y="312834"/>
                </a:lnTo>
                <a:lnTo>
                  <a:pt x="122823" y="305190"/>
                </a:lnTo>
                <a:lnTo>
                  <a:pt x="110996" y="296026"/>
                </a:lnTo>
                <a:lnTo>
                  <a:pt x="101834" y="287621"/>
                </a:lnTo>
                <a:lnTo>
                  <a:pt x="91320" y="277652"/>
                </a:lnTo>
                <a:lnTo>
                  <a:pt x="81444" y="268489"/>
                </a:lnTo>
                <a:lnTo>
                  <a:pt x="72244" y="259281"/>
                </a:lnTo>
                <a:lnTo>
                  <a:pt x="61731" y="247076"/>
                </a:lnTo>
                <a:lnTo>
                  <a:pt x="51893" y="234827"/>
                </a:lnTo>
                <a:lnTo>
                  <a:pt x="43369" y="224903"/>
                </a:lnTo>
                <a:lnTo>
                  <a:pt x="35484" y="212654"/>
                </a:lnTo>
                <a:lnTo>
                  <a:pt x="27599" y="200405"/>
                </a:lnTo>
                <a:lnTo>
                  <a:pt x="21028" y="186637"/>
                </a:lnTo>
                <a:lnTo>
                  <a:pt x="14455" y="173628"/>
                </a:lnTo>
                <a:lnTo>
                  <a:pt x="8523" y="157579"/>
                </a:lnTo>
                <a:lnTo>
                  <a:pt x="4581" y="141486"/>
                </a:lnTo>
                <a:lnTo>
                  <a:pt x="637" y="126197"/>
                </a:lnTo>
                <a:lnTo>
                  <a:pt x="0" y="110150"/>
                </a:lnTo>
                <a:lnTo>
                  <a:pt x="1314" y="94101"/>
                </a:lnTo>
                <a:lnTo>
                  <a:pt x="3267" y="76487"/>
                </a:lnTo>
                <a:lnTo>
                  <a:pt x="7208" y="62718"/>
                </a:lnTo>
                <a:lnTo>
                  <a:pt x="12465" y="50470"/>
                </a:lnTo>
                <a:lnTo>
                  <a:pt x="19715" y="39026"/>
                </a:lnTo>
                <a:lnTo>
                  <a:pt x="26284" y="29817"/>
                </a:lnTo>
                <a:lnTo>
                  <a:pt x="34808" y="22173"/>
                </a:lnTo>
                <a:lnTo>
                  <a:pt x="45322" y="14528"/>
                </a:lnTo>
                <a:lnTo>
                  <a:pt x="57787" y="6885"/>
                </a:lnTo>
                <a:lnTo>
                  <a:pt x="68977" y="3039"/>
                </a:lnTo>
                <a:lnTo>
                  <a:pt x="81444" y="0"/>
                </a:lnTo>
                <a:lnTo>
                  <a:pt x="92634" y="759"/>
                </a:lnTo>
                <a:lnTo>
                  <a:pt x="103785" y="1519"/>
                </a:lnTo>
                <a:lnTo>
                  <a:pt x="116929" y="6124"/>
                </a:lnTo>
                <a:lnTo>
                  <a:pt x="128079" y="9924"/>
                </a:lnTo>
                <a:lnTo>
                  <a:pt x="137955" y="17612"/>
                </a:lnTo>
                <a:lnTo>
                  <a:pt x="146479" y="25258"/>
                </a:lnTo>
                <a:lnTo>
                  <a:pt x="154364" y="36702"/>
                </a:lnTo>
                <a:lnTo>
                  <a:pt x="160297" y="49709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rgbClr val="48004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34" name="Group 33"/>
          <p:cNvGrpSpPr/>
          <p:nvPr/>
        </p:nvGrpSpPr>
        <p:grpSpPr>
          <a:xfrm>
            <a:off x="2428494" y="5425440"/>
            <a:ext cx="5303266" cy="1500378"/>
            <a:chOff x="2428494" y="5425440"/>
            <a:chExt cx="5303266" cy="1500378"/>
          </a:xfrm>
        </p:grpSpPr>
        <p:sp>
          <p:nvSpPr>
            <p:cNvPr id="31" name="Oval 30"/>
            <p:cNvSpPr/>
            <p:nvPr/>
          </p:nvSpPr>
          <p:spPr>
            <a:xfrm>
              <a:off x="2428494" y="5425694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Oval 31"/>
            <p:cNvSpPr/>
            <p:nvPr/>
          </p:nvSpPr>
          <p:spPr>
            <a:xfrm>
              <a:off x="4330065" y="54254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6231636" y="54254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521211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579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31467" y="3822700"/>
            <a:ext cx="6497066" cy="2858516"/>
            <a:chOff x="1831467" y="3822700"/>
            <a:chExt cx="6497066" cy="2858516"/>
          </a:xfrm>
        </p:grpSpPr>
        <p:sp>
          <p:nvSpPr>
            <p:cNvPr id="3" name="Oval 2"/>
            <p:cNvSpPr/>
            <p:nvPr/>
          </p:nvSpPr>
          <p:spPr>
            <a:xfrm>
              <a:off x="1831467" y="3822700"/>
              <a:ext cx="2858516" cy="28585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5470017" y="3822700"/>
              <a:ext cx="2858516" cy="28585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6" name="Oval 5"/>
          <p:cNvSpPr/>
          <p:nvPr/>
        </p:nvSpPr>
        <p:spPr>
          <a:xfrm>
            <a:off x="960755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1431671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1902460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2373249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2844165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3314954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3785870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4256659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4727448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5198364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Oval 15"/>
          <p:cNvSpPr/>
          <p:nvPr/>
        </p:nvSpPr>
        <p:spPr>
          <a:xfrm>
            <a:off x="5669153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Oval 16"/>
          <p:cNvSpPr/>
          <p:nvPr/>
        </p:nvSpPr>
        <p:spPr>
          <a:xfrm>
            <a:off x="6139942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Oval 17"/>
          <p:cNvSpPr/>
          <p:nvPr/>
        </p:nvSpPr>
        <p:spPr>
          <a:xfrm>
            <a:off x="6610858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Oval 18"/>
          <p:cNvSpPr/>
          <p:nvPr/>
        </p:nvSpPr>
        <p:spPr>
          <a:xfrm>
            <a:off x="7081648" y="2037207"/>
            <a:ext cx="234187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0" name="Oval 19"/>
          <p:cNvSpPr/>
          <p:nvPr/>
        </p:nvSpPr>
        <p:spPr>
          <a:xfrm>
            <a:off x="7552437" y="2037207"/>
            <a:ext cx="234187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Oval 20"/>
          <p:cNvSpPr/>
          <p:nvPr/>
        </p:nvSpPr>
        <p:spPr>
          <a:xfrm>
            <a:off x="8023352" y="2037207"/>
            <a:ext cx="234187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2" name="Oval 21"/>
          <p:cNvSpPr/>
          <p:nvPr/>
        </p:nvSpPr>
        <p:spPr>
          <a:xfrm>
            <a:off x="8494141" y="2037207"/>
            <a:ext cx="234187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3" name="Oval 22"/>
          <p:cNvSpPr/>
          <p:nvPr/>
        </p:nvSpPr>
        <p:spPr>
          <a:xfrm>
            <a:off x="8965057" y="2037207"/>
            <a:ext cx="234188" cy="234188"/>
          </a:xfrm>
          <a:prstGeom prst="ellipse">
            <a:avLst/>
          </a:prstGeom>
          <a:solidFill>
            <a:srgbClr val="A52A00"/>
          </a:solidFill>
          <a:ln w="38100" cap="flat" cmpd="sng" algn="ctr">
            <a:solidFill>
              <a:srgbClr val="A52A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1214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593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419858" y="3355340"/>
            <a:ext cx="5303139" cy="1500378"/>
            <a:chOff x="2419858" y="3355340"/>
            <a:chExt cx="5303139" cy="1500378"/>
          </a:xfrm>
        </p:grpSpPr>
        <p:sp>
          <p:nvSpPr>
            <p:cNvPr id="3" name="Oval 2"/>
            <p:cNvSpPr/>
            <p:nvPr/>
          </p:nvSpPr>
          <p:spPr>
            <a:xfrm>
              <a:off x="2419858" y="3355594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4370578" y="33553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6222873" y="33553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7" name="Straight Connector 6"/>
          <p:cNvCxnSpPr/>
          <p:nvPr/>
        </p:nvCxnSpPr>
        <p:spPr>
          <a:xfrm>
            <a:off x="2444242" y="1460119"/>
            <a:ext cx="0" cy="727202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926461" y="1460119"/>
            <a:ext cx="0" cy="727202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387598" y="1460119"/>
            <a:ext cx="0" cy="727202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69817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31081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13173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274437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56529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217793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679057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161149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22413" y="1459992"/>
            <a:ext cx="0" cy="727329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419858" y="5285740"/>
            <a:ext cx="5303139" cy="1500378"/>
            <a:chOff x="2419858" y="5285740"/>
            <a:chExt cx="5303139" cy="1500378"/>
          </a:xfrm>
        </p:grpSpPr>
        <p:sp>
          <p:nvSpPr>
            <p:cNvPr id="19" name="Oval 18"/>
            <p:cNvSpPr/>
            <p:nvPr/>
          </p:nvSpPr>
          <p:spPr>
            <a:xfrm>
              <a:off x="2419858" y="5285994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Oval 19"/>
            <p:cNvSpPr/>
            <p:nvPr/>
          </p:nvSpPr>
          <p:spPr>
            <a:xfrm>
              <a:off x="4370578" y="52857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Oval 20"/>
            <p:cNvSpPr/>
            <p:nvPr/>
          </p:nvSpPr>
          <p:spPr>
            <a:xfrm>
              <a:off x="6222873" y="5285740"/>
              <a:ext cx="1500124" cy="150012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807524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83DC99-B98D-406A-98D7-BCF291471A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1E92B2-2F1F-421E-98A0-24CA60428452}"/>
</file>

<file path=customXml/itemProps3.xml><?xml version="1.0" encoding="utf-8"?>
<ds:datastoreItem xmlns:ds="http://schemas.openxmlformats.org/officeDocument/2006/customXml" ds:itemID="{4E5B6D44-B1C4-4DC0-A77B-C7F157DB1AC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689</Words>
  <Application>Microsoft Office PowerPoint</Application>
  <PresentationFormat>Custom</PresentationFormat>
  <Paragraphs>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Euphemia</vt:lpstr>
      <vt:lpstr>Arial</vt:lpstr>
      <vt:lpstr>Century Gothic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11</cp:revision>
  <dcterms:created xsi:type="dcterms:W3CDTF">2018-09-24T14:56:02Z</dcterms:created>
  <dcterms:modified xsi:type="dcterms:W3CDTF">2023-06-08T18:33:07Z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