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0160000" cy="7620000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E76446B5-B2FE-4E62-BED7-870983A90EAC}"/>
    <pc:docChg chg="modSld">
      <pc:chgData name="Natalie Francis" userId="e859cff9-ab28-4f1c-8072-00482c704e35" providerId="ADAL" clId="{E76446B5-B2FE-4E62-BED7-870983A90EAC}" dt="2023-06-09T14:59:17.125" v="41" actId="1076"/>
      <pc:docMkLst>
        <pc:docMk/>
      </pc:docMkLst>
      <pc:sldChg chg="modSp mod">
        <pc:chgData name="Natalie Francis" userId="e859cff9-ab28-4f1c-8072-00482c704e35" providerId="ADAL" clId="{E76446B5-B2FE-4E62-BED7-870983A90EAC}" dt="2023-06-09T14:56:19.762" v="23" actId="20577"/>
        <pc:sldMkLst>
          <pc:docMk/>
          <pc:sldMk cId="1217617502" sldId="256"/>
        </pc:sldMkLst>
        <pc:spChg chg="mod">
          <ac:chgData name="Natalie Francis" userId="e859cff9-ab28-4f1c-8072-00482c704e35" providerId="ADAL" clId="{E76446B5-B2FE-4E62-BED7-870983A90EAC}" dt="2023-06-09T14:56:19.762" v="23" actId="20577"/>
          <ac:spMkLst>
            <pc:docMk/>
            <pc:sldMk cId="1217617502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E76446B5-B2FE-4E62-BED7-870983A90EAC}" dt="2023-06-09T14:50:25.212" v="18" actId="20577"/>
          <ac:spMkLst>
            <pc:docMk/>
            <pc:sldMk cId="1217617502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E76446B5-B2FE-4E62-BED7-870983A90EAC}" dt="2023-06-09T14:50:19.489" v="9" actId="20577"/>
          <ac:spMkLst>
            <pc:docMk/>
            <pc:sldMk cId="1217617502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E76446B5-B2FE-4E62-BED7-870983A90EAC}" dt="2023-06-09T14:55:28.289" v="20" actId="14100"/>
          <ac:spMkLst>
            <pc:docMk/>
            <pc:sldMk cId="1217617502" sldId="256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E76446B5-B2FE-4E62-BED7-870983A90EAC}" dt="2023-06-09T14:56:30.525" v="24" actId="20577"/>
        <pc:sldMkLst>
          <pc:docMk/>
          <pc:sldMk cId="3153830102" sldId="258"/>
        </pc:sldMkLst>
        <pc:spChg chg="mod">
          <ac:chgData name="Natalie Francis" userId="e859cff9-ab28-4f1c-8072-00482c704e35" providerId="ADAL" clId="{E76446B5-B2FE-4E62-BED7-870983A90EAC}" dt="2023-06-09T14:56:30.525" v="24" actId="20577"/>
          <ac:spMkLst>
            <pc:docMk/>
            <pc:sldMk cId="3153830102" sldId="25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76446B5-B2FE-4E62-BED7-870983A90EAC}" dt="2023-06-09T14:59:03.261" v="39" actId="1076"/>
        <pc:sldMkLst>
          <pc:docMk/>
          <pc:sldMk cId="3026585798" sldId="259"/>
        </pc:sldMkLst>
        <pc:spChg chg="mod">
          <ac:chgData name="Natalie Francis" userId="e859cff9-ab28-4f1c-8072-00482c704e35" providerId="ADAL" clId="{E76446B5-B2FE-4E62-BED7-870983A90EAC}" dt="2023-06-09T14:59:03.261" v="39" actId="1076"/>
          <ac:spMkLst>
            <pc:docMk/>
            <pc:sldMk cId="3026585798" sldId="259"/>
            <ac:spMk id="3" creationId="{00000000-0000-0000-0000-000000000000}"/>
          </ac:spMkLst>
        </pc:spChg>
        <pc:spChg chg="mod">
          <ac:chgData name="Natalie Francis" userId="e859cff9-ab28-4f1c-8072-00482c704e35" providerId="ADAL" clId="{E76446B5-B2FE-4E62-BED7-870983A90EAC}" dt="2023-06-09T14:59:03.261" v="39" actId="1076"/>
          <ac:spMkLst>
            <pc:docMk/>
            <pc:sldMk cId="3026585798" sldId="259"/>
            <ac:spMk id="4" creationId="{00000000-0000-0000-0000-000000000000}"/>
          </ac:spMkLst>
        </pc:spChg>
        <pc:spChg chg="mod">
          <ac:chgData name="Natalie Francis" userId="e859cff9-ab28-4f1c-8072-00482c704e35" providerId="ADAL" clId="{E76446B5-B2FE-4E62-BED7-870983A90EAC}" dt="2023-06-09T14:56:39.979" v="25" actId="14100"/>
          <ac:spMkLst>
            <pc:docMk/>
            <pc:sldMk cId="3026585798" sldId="259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E76446B5-B2FE-4E62-BED7-870983A90EAC}" dt="2023-06-09T14:59:17.125" v="41" actId="1076"/>
        <pc:sldMkLst>
          <pc:docMk/>
          <pc:sldMk cId="343436399" sldId="260"/>
        </pc:sldMkLst>
        <pc:spChg chg="mod">
          <ac:chgData name="Natalie Francis" userId="e859cff9-ab28-4f1c-8072-00482c704e35" providerId="ADAL" clId="{E76446B5-B2FE-4E62-BED7-870983A90EAC}" dt="2023-06-09T14:59:17.125" v="41" actId="1076"/>
          <ac:spMkLst>
            <pc:docMk/>
            <pc:sldMk cId="343436399" sldId="260"/>
            <ac:spMk id="2" creationId="{00000000-0000-0000-0000-000000000000}"/>
          </ac:spMkLst>
        </pc:spChg>
        <pc:spChg chg="mod">
          <ac:chgData name="Natalie Francis" userId="e859cff9-ab28-4f1c-8072-00482c704e35" providerId="ADAL" clId="{E76446B5-B2FE-4E62-BED7-870983A90EAC}" dt="2023-06-09T14:59:17.125" v="41" actId="1076"/>
          <ac:spMkLst>
            <pc:docMk/>
            <pc:sldMk cId="343436399" sldId="26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76446B5-B2FE-4E62-BED7-870983A90EAC}" dt="2023-06-09T14:57:24.816" v="27" actId="14100"/>
        <pc:sldMkLst>
          <pc:docMk/>
          <pc:sldMk cId="1656460642" sldId="264"/>
        </pc:sldMkLst>
        <pc:spChg chg="mod">
          <ac:chgData name="Natalie Francis" userId="e859cff9-ab28-4f1c-8072-00482c704e35" providerId="ADAL" clId="{E76446B5-B2FE-4E62-BED7-870983A90EAC}" dt="2023-06-09T14:57:24.816" v="27" actId="14100"/>
          <ac:spMkLst>
            <pc:docMk/>
            <pc:sldMk cId="1656460642" sldId="264"/>
            <ac:spMk id="2" creationId="{00000000-0000-0000-0000-000000000000}"/>
          </ac:spMkLst>
        </pc:spChg>
        <pc:spChg chg="mod">
          <ac:chgData name="Natalie Francis" userId="e859cff9-ab28-4f1c-8072-00482c704e35" providerId="ADAL" clId="{E76446B5-B2FE-4E62-BED7-870983A90EAC}" dt="2023-06-09T14:57:21.377" v="26" actId="14100"/>
          <ac:spMkLst>
            <pc:docMk/>
            <pc:sldMk cId="1656460642" sldId="264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76446B5-B2FE-4E62-BED7-870983A90EAC}" dt="2023-06-09T14:57:44.744" v="28" actId="14100"/>
        <pc:sldMkLst>
          <pc:docMk/>
          <pc:sldMk cId="2456965380" sldId="267"/>
        </pc:sldMkLst>
        <pc:spChg chg="mod">
          <ac:chgData name="Natalie Francis" userId="e859cff9-ab28-4f1c-8072-00482c704e35" providerId="ADAL" clId="{E76446B5-B2FE-4E62-BED7-870983A90EAC}" dt="2023-06-09T14:57:44.744" v="28" actId="14100"/>
          <ac:spMkLst>
            <pc:docMk/>
            <pc:sldMk cId="2456965380" sldId="26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76446B5-B2FE-4E62-BED7-870983A90EAC}" dt="2023-06-09T14:58:22.122" v="37" actId="20577"/>
        <pc:sldMkLst>
          <pc:docMk/>
          <pc:sldMk cId="3088947289" sldId="271"/>
        </pc:sldMkLst>
        <pc:spChg chg="mod">
          <ac:chgData name="Natalie Francis" userId="e859cff9-ab28-4f1c-8072-00482c704e35" providerId="ADAL" clId="{E76446B5-B2FE-4E62-BED7-870983A90EAC}" dt="2023-06-09T14:58:22.122" v="37" actId="20577"/>
          <ac:spMkLst>
            <pc:docMk/>
            <pc:sldMk cId="3088947289" sldId="271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11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8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64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2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2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08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7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75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40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42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760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332EF-3EA2-4D78-A9F6-DA7E978BAD5A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7D6A8-517C-435A-8AEE-F1F10E427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75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 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H-35–37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99280" y="330200"/>
            <a:ext cx="55702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Diviser en utilisant les blocs de dizaines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699" y="3352800"/>
            <a:ext cx="9166639" cy="14094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comprendront que si l’on divise 10 fois plus d’objets entre le même nombre de groupes, on obtiendra 10 fois plus d’objets dans chaque groupe (par exemple, 60 ÷ 3 est 10 fois 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pl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us que 6 ÷ 3).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 4.1 p. 152</a:t>
            </a:r>
          </a:p>
        </p:txBody>
      </p:sp>
    </p:spTree>
    <p:extLst>
      <p:ext uri="{BB962C8B-B14F-4D97-AF65-F5344CB8AC3E}">
        <p14:creationId xmlns:p14="http://schemas.microsoft.com/office/powerpoint/2010/main" val="1217617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5496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304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51 ÷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30400"/>
            <a:ext cx="1674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52 ÷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72000"/>
            <a:ext cx="1661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75 ÷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572000"/>
            <a:ext cx="17735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72 ÷ 6 </a:t>
            </a:r>
          </a:p>
        </p:txBody>
      </p:sp>
    </p:spTree>
    <p:extLst>
      <p:ext uri="{BB962C8B-B14F-4D97-AF65-F5344CB8AC3E}">
        <p14:creationId xmlns:p14="http://schemas.microsoft.com/office/powerpoint/2010/main" val="2039309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Divise.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07360" y="203200"/>
            <a:ext cx="70002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Les approfondissements 1 à 3 doivent être effectués dans l’ordre.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43103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H-36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1917700"/>
            <a:ext cx="18714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300 ÷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1917700"/>
            <a:ext cx="1871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500 ÷ 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36195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800 ÷ 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3619500"/>
            <a:ext cx="19705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800 ÷ 4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500" y="5321300"/>
            <a:ext cx="18596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800 ÷ 2</a:t>
            </a:r>
          </a:p>
        </p:txBody>
      </p:sp>
    </p:spTree>
    <p:extLst>
      <p:ext uri="{BB962C8B-B14F-4D97-AF65-F5344CB8AC3E}">
        <p14:creationId xmlns:p14="http://schemas.microsoft.com/office/powerpoint/2010/main" val="3432910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26060"/>
            <a:ext cx="8382552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Utilise tes réponses à l’approfondissement 1 pour diviser.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70000"/>
            <a:ext cx="22655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300 ÷ 100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270000"/>
            <a:ext cx="22652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500 ÷ 100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13200"/>
            <a:ext cx="22527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800 ÷ 100</a:t>
            </a:r>
          </a:p>
        </p:txBody>
      </p:sp>
    </p:spTree>
    <p:extLst>
      <p:ext uri="{BB962C8B-B14F-4D97-AF65-F5344CB8AC3E}">
        <p14:creationId xmlns:p14="http://schemas.microsoft.com/office/powerpoint/2010/main" val="2456965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703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Divise.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22655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400 ÷ 100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257300"/>
            <a:ext cx="22652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700 ÷ 100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02000"/>
            <a:ext cx="22527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900 ÷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302000"/>
            <a:ext cx="25617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1 200 ÷ 100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346700"/>
            <a:ext cx="27463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24 500 ÷ 100</a:t>
            </a:r>
          </a:p>
        </p:txBody>
      </p:sp>
    </p:spTree>
    <p:extLst>
      <p:ext uri="{BB962C8B-B14F-4D97-AF65-F5344CB8AC3E}">
        <p14:creationId xmlns:p14="http://schemas.microsoft.com/office/powerpoint/2010/main" val="4271836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703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4. Divise.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18714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363 ÷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257300"/>
            <a:ext cx="1871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505 ÷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132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480 ÷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013200"/>
            <a:ext cx="19705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396 ÷ 3 </a:t>
            </a:r>
          </a:p>
        </p:txBody>
      </p:sp>
    </p:spTree>
    <p:extLst>
      <p:ext uri="{BB962C8B-B14F-4D97-AF65-F5344CB8AC3E}">
        <p14:creationId xmlns:p14="http://schemas.microsoft.com/office/powerpoint/2010/main" val="2800389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703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5. Enlève un bloc de centaines pour diviser.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18714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120 ÷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257300"/>
            <a:ext cx="1871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450 ÷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132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160 ÷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013200"/>
            <a:ext cx="19705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287 ÷ 7 </a:t>
            </a:r>
          </a:p>
        </p:txBody>
      </p:sp>
    </p:spTree>
    <p:extLst>
      <p:ext uri="{BB962C8B-B14F-4D97-AF65-F5344CB8AC3E}">
        <p14:creationId xmlns:p14="http://schemas.microsoft.com/office/powerpoint/2010/main" val="3241274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 4.1 p. 152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08894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9146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Modélisez ces nombres avec vos blocs.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23100"/>
            <a:ext cx="50088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H-35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3335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1333500"/>
            <a:ext cx="1084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013200"/>
            <a:ext cx="1072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23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4013200"/>
            <a:ext cx="1085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54</a:t>
            </a:r>
          </a:p>
        </p:txBody>
      </p:sp>
    </p:spTree>
    <p:extLst>
      <p:ext uri="{BB962C8B-B14F-4D97-AF65-F5344CB8AC3E}">
        <p14:creationId xmlns:p14="http://schemas.microsoft.com/office/powerpoint/2010/main" val="56216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86360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vais utiliser des blocs pour diviser 60 ÷ 2.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31900"/>
            <a:ext cx="8984996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Je vais d’abord utiliser des blocs d’unités.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Ensuite, j’utiliserai des blocs de dizaines.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352800"/>
            <a:ext cx="653288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H-35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38600"/>
            <a:ext cx="7284720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Ai-je obtenu la même réponse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+mj-lt"/>
                <a:ea typeface="+mj-lt"/>
                <a:cs typeface="+mj-lt"/>
              </a:rPr>
              <a:t>Quelle méthode était plus rapide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784600"/>
            <a:ext cx="10160000" cy="16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83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70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Divisez vos 8 blocs d’unités en deux groupes égaux.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60320" y="5136096"/>
            <a:ext cx="54965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÷ 2 = 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60320" y="6132943"/>
            <a:ext cx="23252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80 ÷ 2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40100" y="1524000"/>
            <a:ext cx="19504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 ÷ 2 = 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352800"/>
            <a:ext cx="44805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H-35 pour plus de détails.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4013200"/>
            <a:ext cx="970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Divisez vos 8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deux groupes égaux.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97300"/>
            <a:ext cx="10160000" cy="3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5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4188" y="1630018"/>
            <a:ext cx="491162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÷ 2 = 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4188" y="2541657"/>
            <a:ext cx="23252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60 ÷ 2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90220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Divisez 6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en deux groupes égaux.</a:t>
            </a:r>
          </a:p>
        </p:txBody>
      </p:sp>
    </p:spTree>
    <p:extLst>
      <p:ext uri="{BB962C8B-B14F-4D97-AF65-F5344CB8AC3E}">
        <p14:creationId xmlns:p14="http://schemas.microsoft.com/office/powerpoint/2010/main" val="343436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des blocs pour diviser.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17700"/>
            <a:ext cx="17727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60 ÷ 3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17700"/>
            <a:ext cx="1674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40 ÷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797300"/>
            <a:ext cx="175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90 ÷ 3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797300"/>
            <a:ext cx="16750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80 ÷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5676900"/>
            <a:ext cx="16625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80 ÷ 2</a:t>
            </a:r>
          </a:p>
        </p:txBody>
      </p:sp>
    </p:spTree>
    <p:extLst>
      <p:ext uri="{BB962C8B-B14F-4D97-AF65-F5344CB8AC3E}">
        <p14:creationId xmlns:p14="http://schemas.microsoft.com/office/powerpoint/2010/main" val="2414609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1580" y="1485900"/>
            <a:ext cx="2654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64 ÷ 2 = ____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838944" y="4290114"/>
            <a:ext cx="1751783" cy="1966416"/>
            <a:chOff x="2838944" y="4290114"/>
            <a:chExt cx="1751783" cy="1966416"/>
          </a:xfrm>
        </p:grpSpPr>
        <p:sp>
          <p:nvSpPr>
            <p:cNvPr id="3" name="Freeform 2"/>
            <p:cNvSpPr/>
            <p:nvPr/>
          </p:nvSpPr>
          <p:spPr>
            <a:xfrm>
              <a:off x="2838944" y="4290114"/>
              <a:ext cx="182439" cy="1957719"/>
            </a:xfrm>
            <a:custGeom>
              <a:avLst/>
              <a:gdLst/>
              <a:ahLst/>
              <a:cxnLst/>
              <a:rect l="0" t="0" r="0" b="0"/>
              <a:pathLst>
                <a:path w="182439" h="1957719">
                  <a:moveTo>
                    <a:pt x="0" y="0"/>
                  </a:moveTo>
                  <a:lnTo>
                    <a:pt x="182438" y="0"/>
                  </a:lnTo>
                  <a:lnTo>
                    <a:pt x="182438" y="1957718"/>
                  </a:lnTo>
                  <a:lnTo>
                    <a:pt x="0" y="19577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229580" y="4290114"/>
              <a:ext cx="182439" cy="1957719"/>
            </a:xfrm>
            <a:custGeom>
              <a:avLst/>
              <a:gdLst/>
              <a:ahLst/>
              <a:cxnLst/>
              <a:rect l="0" t="0" r="0" b="0"/>
              <a:pathLst>
                <a:path w="182439" h="1957719">
                  <a:moveTo>
                    <a:pt x="0" y="0"/>
                  </a:moveTo>
                  <a:lnTo>
                    <a:pt x="182438" y="0"/>
                  </a:lnTo>
                  <a:lnTo>
                    <a:pt x="182438" y="1957718"/>
                  </a:lnTo>
                  <a:lnTo>
                    <a:pt x="0" y="19577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3620215" y="4298812"/>
              <a:ext cx="182439" cy="1957718"/>
            </a:xfrm>
            <a:custGeom>
              <a:avLst/>
              <a:gdLst/>
              <a:ahLst/>
              <a:cxnLst/>
              <a:rect l="0" t="0" r="0" b="0"/>
              <a:pathLst>
                <a:path w="182439" h="1957718">
                  <a:moveTo>
                    <a:pt x="0" y="0"/>
                  </a:moveTo>
                  <a:lnTo>
                    <a:pt x="182438" y="0"/>
                  </a:lnTo>
                  <a:lnTo>
                    <a:pt x="182438" y="1957717"/>
                  </a:lnTo>
                  <a:lnTo>
                    <a:pt x="0" y="19577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010851" y="4298812"/>
              <a:ext cx="182439" cy="1957718"/>
            </a:xfrm>
            <a:custGeom>
              <a:avLst/>
              <a:gdLst/>
              <a:ahLst/>
              <a:cxnLst/>
              <a:rect l="0" t="0" r="0" b="0"/>
              <a:pathLst>
                <a:path w="182439" h="1957718">
                  <a:moveTo>
                    <a:pt x="0" y="0"/>
                  </a:moveTo>
                  <a:lnTo>
                    <a:pt x="182438" y="0"/>
                  </a:lnTo>
                  <a:lnTo>
                    <a:pt x="182438" y="1957717"/>
                  </a:lnTo>
                  <a:lnTo>
                    <a:pt x="0" y="19577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4394684" y="4290114"/>
              <a:ext cx="196043" cy="196044"/>
            </a:xfrm>
            <a:custGeom>
              <a:avLst/>
              <a:gdLst/>
              <a:ahLst/>
              <a:cxnLst/>
              <a:rect l="0" t="0" r="0" b="0"/>
              <a:pathLst>
                <a:path w="196043" h="196044">
                  <a:moveTo>
                    <a:pt x="0" y="0"/>
                  </a:moveTo>
                  <a:lnTo>
                    <a:pt x="196042" y="0"/>
                  </a:lnTo>
                  <a:lnTo>
                    <a:pt x="196042" y="196043"/>
                  </a:lnTo>
                  <a:lnTo>
                    <a:pt x="0" y="19604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350000" y="4290114"/>
            <a:ext cx="976020" cy="1966416"/>
            <a:chOff x="6350000" y="4290114"/>
            <a:chExt cx="976020" cy="1966416"/>
          </a:xfrm>
        </p:grpSpPr>
        <p:sp>
          <p:nvSpPr>
            <p:cNvPr id="9" name="Freeform 8"/>
            <p:cNvSpPr/>
            <p:nvPr/>
          </p:nvSpPr>
          <p:spPr>
            <a:xfrm>
              <a:off x="6350000" y="4298812"/>
              <a:ext cx="182439" cy="1957718"/>
            </a:xfrm>
            <a:custGeom>
              <a:avLst/>
              <a:gdLst/>
              <a:ahLst/>
              <a:cxnLst/>
              <a:rect l="0" t="0" r="0" b="0"/>
              <a:pathLst>
                <a:path w="182439" h="1957718">
                  <a:moveTo>
                    <a:pt x="0" y="0"/>
                  </a:moveTo>
                  <a:lnTo>
                    <a:pt x="182438" y="0"/>
                  </a:lnTo>
                  <a:lnTo>
                    <a:pt x="182438" y="1957717"/>
                  </a:lnTo>
                  <a:lnTo>
                    <a:pt x="0" y="19577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740636" y="4298812"/>
              <a:ext cx="182439" cy="1957718"/>
            </a:xfrm>
            <a:custGeom>
              <a:avLst/>
              <a:gdLst/>
              <a:ahLst/>
              <a:cxnLst/>
              <a:rect l="0" t="0" r="0" b="0"/>
              <a:pathLst>
                <a:path w="182439" h="1957718">
                  <a:moveTo>
                    <a:pt x="0" y="0"/>
                  </a:moveTo>
                  <a:lnTo>
                    <a:pt x="182438" y="0"/>
                  </a:lnTo>
                  <a:lnTo>
                    <a:pt x="182438" y="1957717"/>
                  </a:lnTo>
                  <a:lnTo>
                    <a:pt x="0" y="19577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129977" y="4290114"/>
              <a:ext cx="196043" cy="196044"/>
            </a:xfrm>
            <a:custGeom>
              <a:avLst/>
              <a:gdLst/>
              <a:ahLst/>
              <a:cxnLst/>
              <a:rect l="0" t="0" r="0" b="0"/>
              <a:pathLst>
                <a:path w="196043" h="196044">
                  <a:moveTo>
                    <a:pt x="0" y="0"/>
                  </a:moveTo>
                  <a:lnTo>
                    <a:pt x="196042" y="0"/>
                  </a:lnTo>
                  <a:lnTo>
                    <a:pt x="196042" y="196043"/>
                  </a:lnTo>
                  <a:lnTo>
                    <a:pt x="0" y="19604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7129977" y="4734881"/>
              <a:ext cx="196043" cy="196043"/>
            </a:xfrm>
            <a:custGeom>
              <a:avLst/>
              <a:gdLst/>
              <a:ahLst/>
              <a:cxnLst/>
              <a:rect l="0" t="0" r="0" b="0"/>
              <a:pathLst>
                <a:path w="196043" h="196043">
                  <a:moveTo>
                    <a:pt x="0" y="0"/>
                  </a:moveTo>
                  <a:lnTo>
                    <a:pt x="196042" y="0"/>
                  </a:lnTo>
                  <a:lnTo>
                    <a:pt x="196042" y="196042"/>
                  </a:lnTo>
                  <a:lnTo>
                    <a:pt x="0" y="19604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129977" y="5179649"/>
              <a:ext cx="196043" cy="196044"/>
            </a:xfrm>
            <a:custGeom>
              <a:avLst/>
              <a:gdLst/>
              <a:ahLst/>
              <a:cxnLst/>
              <a:rect l="0" t="0" r="0" b="0"/>
              <a:pathLst>
                <a:path w="196043" h="196044">
                  <a:moveTo>
                    <a:pt x="0" y="0"/>
                  </a:moveTo>
                  <a:lnTo>
                    <a:pt x="196042" y="0"/>
                  </a:lnTo>
                  <a:lnTo>
                    <a:pt x="196042" y="196043"/>
                  </a:lnTo>
                  <a:lnTo>
                    <a:pt x="0" y="19604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57200" y="3187700"/>
            <a:ext cx="9451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J’ai divisé 64 par 2 de cette façon. Est-ce correct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" y="7010400"/>
            <a:ext cx="59378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H-36 pour plus de détails.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1800" y="393700"/>
            <a:ext cx="84683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Utilise des blocs de base dix pour trouver :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0" y="2969911"/>
            <a:ext cx="10160000" cy="1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5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5496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Divise.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304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63 ÷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30400"/>
            <a:ext cx="1674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48 ÷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72000"/>
            <a:ext cx="1661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55 ÷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572000"/>
            <a:ext cx="17735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39 ÷ 3 </a:t>
            </a:r>
          </a:p>
        </p:txBody>
      </p:sp>
    </p:spTree>
    <p:extLst>
      <p:ext uri="{BB962C8B-B14F-4D97-AF65-F5344CB8AC3E}">
        <p14:creationId xmlns:p14="http://schemas.microsoft.com/office/powerpoint/2010/main" val="2632324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25900"/>
            <a:ext cx="9124122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peut-on diviser 6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montrer 60 ÷ 4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9468678" cy="11683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Prenez un bloc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Comment pouvons-nous l’utiliser pour montrer 10 ÷ 2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365500"/>
            <a:ext cx="46228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H-36 pour plus de détails.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3784600"/>
            <a:ext cx="10160000" cy="1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46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561877-E7A0-4DA2-AC65-7529168D9C6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FA8409BD-1DDE-4A9A-A7EE-6399AA663A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31EE58-34B8-41DD-91BB-706F4E9A37C5}"/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567</Words>
  <Application>Microsoft Office PowerPoint</Application>
  <PresentationFormat>Custom</PresentationFormat>
  <Paragraphs>88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7</cp:revision>
  <dcterms:created xsi:type="dcterms:W3CDTF">2018-09-24T15:05:31Z</dcterms:created>
  <dcterms:modified xsi:type="dcterms:W3CDTF">2023-06-09T14:59:21Z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