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0160000" cy="7620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85A5D3-BB6D-4F80-9C4E-C4A6A953995D}" v="3" dt="2023-06-13T15:45:11.7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0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DD85A5D3-BB6D-4F80-9C4E-C4A6A953995D}"/>
    <pc:docChg chg="undo custSel modSld">
      <pc:chgData name="Natalie Francis" userId="e859cff9-ab28-4f1c-8072-00482c704e35" providerId="ADAL" clId="{DD85A5D3-BB6D-4F80-9C4E-C4A6A953995D}" dt="2023-06-13T15:45:11.715" v="199" actId="313"/>
      <pc:docMkLst>
        <pc:docMk/>
      </pc:docMkLst>
      <pc:sldChg chg="modSp mod">
        <pc:chgData name="Natalie Francis" userId="e859cff9-ab28-4f1c-8072-00482c704e35" providerId="ADAL" clId="{DD85A5D3-BB6D-4F80-9C4E-C4A6A953995D}" dt="2023-06-13T15:38:58.407" v="19" actId="20577"/>
        <pc:sldMkLst>
          <pc:docMk/>
          <pc:sldMk cId="3570439890" sldId="256"/>
        </pc:sldMkLst>
        <pc:spChg chg="mod">
          <ac:chgData name="Natalie Francis" userId="e859cff9-ab28-4f1c-8072-00482c704e35" providerId="ADAL" clId="{DD85A5D3-BB6D-4F80-9C4E-C4A6A953995D}" dt="2023-06-13T15:38:58.407" v="19" actId="20577"/>
          <ac:spMkLst>
            <pc:docMk/>
            <pc:sldMk cId="3570439890" sldId="256"/>
            <ac:spMk id="4" creationId="{00000000-0000-0000-0000-000000000000}"/>
          </ac:spMkLst>
        </pc:spChg>
        <pc:spChg chg="mod">
          <ac:chgData name="Natalie Francis" userId="e859cff9-ab28-4f1c-8072-00482c704e35" providerId="ADAL" clId="{DD85A5D3-BB6D-4F80-9C4E-C4A6A953995D}" dt="2023-06-13T15:38:36.387" v="14" actId="20577"/>
          <ac:spMkLst>
            <pc:docMk/>
            <pc:sldMk cId="3570439890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DD85A5D3-BB6D-4F80-9C4E-C4A6A953995D}" dt="2023-06-13T15:38:31.285" v="3" actId="20577"/>
          <ac:spMkLst>
            <pc:docMk/>
            <pc:sldMk cId="3570439890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DD85A5D3-BB6D-4F80-9C4E-C4A6A953995D}" dt="2023-06-13T15:38:51.668" v="16" actId="14100"/>
          <ac:spMkLst>
            <pc:docMk/>
            <pc:sldMk cId="3570439890" sldId="256"/>
            <ac:spMk id="10" creationId="{00000000-0000-0000-0000-000000000000}"/>
          </ac:spMkLst>
        </pc:spChg>
      </pc:sldChg>
      <pc:sldChg chg="addSp delSp modSp mod">
        <pc:chgData name="Natalie Francis" userId="e859cff9-ab28-4f1c-8072-00482c704e35" providerId="ADAL" clId="{DD85A5D3-BB6D-4F80-9C4E-C4A6A953995D}" dt="2023-06-13T15:39:09.255" v="28" actId="478"/>
        <pc:sldMkLst>
          <pc:docMk/>
          <pc:sldMk cId="2123173090" sldId="257"/>
        </pc:sldMkLst>
        <pc:spChg chg="del">
          <ac:chgData name="Natalie Francis" userId="e859cff9-ab28-4f1c-8072-00482c704e35" providerId="ADAL" clId="{DD85A5D3-BB6D-4F80-9C4E-C4A6A953995D}" dt="2023-06-13T15:39:02.723" v="20" actId="478"/>
          <ac:spMkLst>
            <pc:docMk/>
            <pc:sldMk cId="2123173090" sldId="257"/>
            <ac:spMk id="4" creationId="{9C95BA1C-B0C0-057D-80AE-312C9E79A194}"/>
          </ac:spMkLst>
        </pc:spChg>
        <pc:picChg chg="del">
          <ac:chgData name="Natalie Francis" userId="e859cff9-ab28-4f1c-8072-00482c704e35" providerId="ADAL" clId="{DD85A5D3-BB6D-4F80-9C4E-C4A6A953995D}" dt="2023-06-13T15:39:09.255" v="28" actId="478"/>
          <ac:picMkLst>
            <pc:docMk/>
            <pc:sldMk cId="2123173090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DD85A5D3-BB6D-4F80-9C4E-C4A6A953995D}" dt="2023-06-13T15:39:07.752" v="27" actId="171"/>
          <ac:picMkLst>
            <pc:docMk/>
            <pc:sldMk cId="2123173090" sldId="257"/>
            <ac:picMk id="6" creationId="{5DB8291F-66D7-8CE7-A47C-9572EE3DEB18}"/>
          </ac:picMkLst>
        </pc:picChg>
      </pc:sldChg>
      <pc:sldChg chg="modSp mod">
        <pc:chgData name="Natalie Francis" userId="e859cff9-ab28-4f1c-8072-00482c704e35" providerId="ADAL" clId="{DD85A5D3-BB6D-4F80-9C4E-C4A6A953995D}" dt="2023-06-13T15:39:57.128" v="63" actId="5793"/>
        <pc:sldMkLst>
          <pc:docMk/>
          <pc:sldMk cId="7682478" sldId="258"/>
        </pc:sldMkLst>
        <pc:spChg chg="mod">
          <ac:chgData name="Natalie Francis" userId="e859cff9-ab28-4f1c-8072-00482c704e35" providerId="ADAL" clId="{DD85A5D3-BB6D-4F80-9C4E-C4A6A953995D}" dt="2023-06-13T15:39:57.128" v="63" actId="5793"/>
          <ac:spMkLst>
            <pc:docMk/>
            <pc:sldMk cId="7682478" sldId="258"/>
            <ac:spMk id="5" creationId="{C1C5175A-EE19-EA6B-96BA-F3BD41FA3063}"/>
          </ac:spMkLst>
        </pc:spChg>
      </pc:sldChg>
      <pc:sldChg chg="modSp mod">
        <pc:chgData name="Natalie Francis" userId="e859cff9-ab28-4f1c-8072-00482c704e35" providerId="ADAL" clId="{DD85A5D3-BB6D-4F80-9C4E-C4A6A953995D}" dt="2023-06-13T15:40:52.140" v="88" actId="20577"/>
        <pc:sldMkLst>
          <pc:docMk/>
          <pc:sldMk cId="1598552056" sldId="259"/>
        </pc:sldMkLst>
        <pc:spChg chg="mod">
          <ac:chgData name="Natalie Francis" userId="e859cff9-ab28-4f1c-8072-00482c704e35" providerId="ADAL" clId="{DD85A5D3-BB6D-4F80-9C4E-C4A6A953995D}" dt="2023-06-13T15:40:52.140" v="88" actId="20577"/>
          <ac:spMkLst>
            <pc:docMk/>
            <pc:sldMk cId="1598552056" sldId="259"/>
            <ac:spMk id="8" creationId="{7DDBE189-1147-1779-BC52-5F0E99B70457}"/>
          </ac:spMkLst>
        </pc:spChg>
      </pc:sldChg>
      <pc:sldChg chg="modSp mod">
        <pc:chgData name="Natalie Francis" userId="e859cff9-ab28-4f1c-8072-00482c704e35" providerId="ADAL" clId="{DD85A5D3-BB6D-4F80-9C4E-C4A6A953995D}" dt="2023-06-13T15:45:11.715" v="199" actId="313"/>
        <pc:sldMkLst>
          <pc:docMk/>
          <pc:sldMk cId="394953718" sldId="260"/>
        </pc:sldMkLst>
        <pc:spChg chg="mod">
          <ac:chgData name="Natalie Francis" userId="e859cff9-ab28-4f1c-8072-00482c704e35" providerId="ADAL" clId="{DD85A5D3-BB6D-4F80-9C4E-C4A6A953995D}" dt="2023-06-13T15:45:11.715" v="199" actId="313"/>
          <ac:spMkLst>
            <pc:docMk/>
            <pc:sldMk cId="394953718" sldId="260"/>
            <ac:spMk id="5" creationId="{00000000-0000-0000-0000-000000000000}"/>
          </ac:spMkLst>
        </pc:spChg>
        <pc:spChg chg="mod">
          <ac:chgData name="Natalie Francis" userId="e859cff9-ab28-4f1c-8072-00482c704e35" providerId="ADAL" clId="{DD85A5D3-BB6D-4F80-9C4E-C4A6A953995D}" dt="2023-06-13T15:41:31.432" v="104" actId="20577"/>
          <ac:spMkLst>
            <pc:docMk/>
            <pc:sldMk cId="394953718" sldId="260"/>
            <ac:spMk id="6" creationId="{8AE7B6BE-7E07-83BB-CB19-71A4C226E4FB}"/>
          </ac:spMkLst>
        </pc:spChg>
        <pc:spChg chg="mod">
          <ac:chgData name="Natalie Francis" userId="e859cff9-ab28-4f1c-8072-00482c704e35" providerId="ADAL" clId="{DD85A5D3-BB6D-4F80-9C4E-C4A6A953995D}" dt="2023-06-13T15:41:38.883" v="118" actId="6549"/>
          <ac:spMkLst>
            <pc:docMk/>
            <pc:sldMk cId="394953718" sldId="260"/>
            <ac:spMk id="8" creationId="{8528D84F-62C2-B838-7D55-7C26CC76EA30}"/>
          </ac:spMkLst>
        </pc:spChg>
        <pc:spChg chg="mod">
          <ac:chgData name="Natalie Francis" userId="e859cff9-ab28-4f1c-8072-00482c704e35" providerId="ADAL" clId="{DD85A5D3-BB6D-4F80-9C4E-C4A6A953995D}" dt="2023-06-13T15:42:29.010" v="147" actId="20577"/>
          <ac:spMkLst>
            <pc:docMk/>
            <pc:sldMk cId="394953718" sldId="260"/>
            <ac:spMk id="11" creationId="{F0D1974E-92C0-84B6-23B8-00BF80858C72}"/>
          </ac:spMkLst>
        </pc:spChg>
      </pc:sldChg>
      <pc:sldChg chg="modSp mod">
        <pc:chgData name="Natalie Francis" userId="e859cff9-ab28-4f1c-8072-00482c704e35" providerId="ADAL" clId="{DD85A5D3-BB6D-4F80-9C4E-C4A6A953995D}" dt="2023-06-13T15:43:27.900" v="176" actId="20577"/>
        <pc:sldMkLst>
          <pc:docMk/>
          <pc:sldMk cId="3077862693" sldId="261"/>
        </pc:sldMkLst>
        <pc:spChg chg="mod">
          <ac:chgData name="Natalie Francis" userId="e859cff9-ab28-4f1c-8072-00482c704e35" providerId="ADAL" clId="{DD85A5D3-BB6D-4F80-9C4E-C4A6A953995D}" dt="2023-06-13T15:42:47.183" v="148" actId="207"/>
          <ac:spMkLst>
            <pc:docMk/>
            <pc:sldMk cId="3077862693" sldId="261"/>
            <ac:spMk id="3" creationId="{00000000-0000-0000-0000-000000000000}"/>
          </ac:spMkLst>
        </pc:spChg>
        <pc:spChg chg="mod">
          <ac:chgData name="Natalie Francis" userId="e859cff9-ab28-4f1c-8072-00482c704e35" providerId="ADAL" clId="{DD85A5D3-BB6D-4F80-9C4E-C4A6A953995D}" dt="2023-06-13T15:43:27.900" v="176" actId="20577"/>
          <ac:spMkLst>
            <pc:docMk/>
            <pc:sldMk cId="3077862693" sldId="261"/>
            <ac:spMk id="11" creationId="{1E4A8E0E-ED9D-5C90-99D9-4071605149F4}"/>
          </ac:spMkLst>
        </pc:spChg>
      </pc:sldChg>
      <pc:sldChg chg="modSp mod">
        <pc:chgData name="Natalie Francis" userId="e859cff9-ab28-4f1c-8072-00482c704e35" providerId="ADAL" clId="{DD85A5D3-BB6D-4F80-9C4E-C4A6A953995D}" dt="2023-06-13T15:43:45.429" v="182" actId="6549"/>
        <pc:sldMkLst>
          <pc:docMk/>
          <pc:sldMk cId="3011735559" sldId="262"/>
        </pc:sldMkLst>
        <pc:spChg chg="mod">
          <ac:chgData name="Natalie Francis" userId="e859cff9-ab28-4f1c-8072-00482c704e35" providerId="ADAL" clId="{DD85A5D3-BB6D-4F80-9C4E-C4A6A953995D}" dt="2023-06-13T15:43:45.429" v="182" actId="6549"/>
          <ac:spMkLst>
            <pc:docMk/>
            <pc:sldMk cId="3011735559" sldId="262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DD85A5D3-BB6D-4F80-9C4E-C4A6A953995D}" dt="2023-06-13T15:44:06.143" v="185" actId="14100"/>
        <pc:sldMkLst>
          <pc:docMk/>
          <pc:sldMk cId="1512435122" sldId="264"/>
        </pc:sldMkLst>
        <pc:spChg chg="mod">
          <ac:chgData name="Natalie Francis" userId="e859cff9-ab28-4f1c-8072-00482c704e35" providerId="ADAL" clId="{DD85A5D3-BB6D-4F80-9C4E-C4A6A953995D}" dt="2023-06-13T15:43:58.273" v="183" actId="14100"/>
          <ac:spMkLst>
            <pc:docMk/>
            <pc:sldMk cId="1512435122" sldId="264"/>
            <ac:spMk id="2" creationId="{00000000-0000-0000-0000-000000000000}"/>
          </ac:spMkLst>
        </pc:spChg>
        <pc:spChg chg="mod">
          <ac:chgData name="Natalie Francis" userId="e859cff9-ab28-4f1c-8072-00482c704e35" providerId="ADAL" clId="{DD85A5D3-BB6D-4F80-9C4E-C4A6A953995D}" dt="2023-06-13T15:44:01.639" v="184" actId="14100"/>
          <ac:spMkLst>
            <pc:docMk/>
            <pc:sldMk cId="1512435122" sldId="264"/>
            <ac:spMk id="3" creationId="{00000000-0000-0000-0000-000000000000}"/>
          </ac:spMkLst>
        </pc:spChg>
        <pc:spChg chg="mod">
          <ac:chgData name="Natalie Francis" userId="e859cff9-ab28-4f1c-8072-00482c704e35" providerId="ADAL" clId="{DD85A5D3-BB6D-4F80-9C4E-C4A6A953995D}" dt="2023-06-13T15:44:06.143" v="185" actId="14100"/>
          <ac:spMkLst>
            <pc:docMk/>
            <pc:sldMk cId="1512435122" sldId="264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DD85A5D3-BB6D-4F80-9C4E-C4A6A953995D}" dt="2023-06-13T15:44:24.768" v="188" actId="14100"/>
        <pc:sldMkLst>
          <pc:docMk/>
          <pc:sldMk cId="439857660" sldId="265"/>
        </pc:sldMkLst>
        <pc:spChg chg="mod">
          <ac:chgData name="Natalie Francis" userId="e859cff9-ab28-4f1c-8072-00482c704e35" providerId="ADAL" clId="{DD85A5D3-BB6D-4F80-9C4E-C4A6A953995D}" dt="2023-06-13T15:44:14.031" v="186" actId="14100"/>
          <ac:spMkLst>
            <pc:docMk/>
            <pc:sldMk cId="439857660" sldId="265"/>
            <ac:spMk id="2" creationId="{00000000-0000-0000-0000-000000000000}"/>
          </ac:spMkLst>
        </pc:spChg>
        <pc:spChg chg="mod">
          <ac:chgData name="Natalie Francis" userId="e859cff9-ab28-4f1c-8072-00482c704e35" providerId="ADAL" clId="{DD85A5D3-BB6D-4F80-9C4E-C4A6A953995D}" dt="2023-06-13T15:44:24.768" v="188" actId="14100"/>
          <ac:spMkLst>
            <pc:docMk/>
            <pc:sldMk cId="439857660" sldId="265"/>
            <ac:spMk id="3" creationId="{00000000-0000-0000-0000-000000000000}"/>
          </ac:spMkLst>
        </pc:spChg>
        <pc:spChg chg="mod">
          <ac:chgData name="Natalie Francis" userId="e859cff9-ab28-4f1c-8072-00482c704e35" providerId="ADAL" clId="{DD85A5D3-BB6D-4F80-9C4E-C4A6A953995D}" dt="2023-06-13T15:44:17.331" v="187" actId="14100"/>
          <ac:spMkLst>
            <pc:docMk/>
            <pc:sldMk cId="439857660" sldId="265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DD85A5D3-BB6D-4F80-9C4E-C4A6A953995D}" dt="2023-06-13T15:44:43.367" v="197" actId="20577"/>
        <pc:sldMkLst>
          <pc:docMk/>
          <pc:sldMk cId="3338678040" sldId="267"/>
        </pc:sldMkLst>
        <pc:spChg chg="mod">
          <ac:chgData name="Natalie Francis" userId="e859cff9-ab28-4f1c-8072-00482c704e35" providerId="ADAL" clId="{DD85A5D3-BB6D-4F80-9C4E-C4A6A953995D}" dt="2023-06-13T15:44:43.367" v="197" actId="20577"/>
          <ac:spMkLst>
            <pc:docMk/>
            <pc:sldMk cId="3338678040" sldId="267"/>
            <ac:spMk id="2" creationId="{00000000-0000-0000-0000-000000000000}"/>
          </ac:spMkLst>
        </pc:spChg>
      </pc:sldChg>
    </pc:docChg>
  </pc:docChgLst>
  <pc:docChgLst>
    <pc:chgData name="Megan Burns" userId="623e1b0c-ad23-4e0f-a80f-6405fe9aac03" providerId="ADAL" clId="{89E62371-4F00-4132-AFBA-438258BC04F9}"/>
    <pc:docChg chg="modSld">
      <pc:chgData name="Megan Burns" userId="623e1b0c-ad23-4e0f-a80f-6405fe9aac03" providerId="ADAL" clId="{89E62371-4F00-4132-AFBA-438258BC04F9}" dt="2023-05-03T22:08:01.974" v="29" actId="20577"/>
      <pc:docMkLst>
        <pc:docMk/>
      </pc:docMkLst>
      <pc:sldChg chg="modSp mod">
        <pc:chgData name="Megan Burns" userId="623e1b0c-ad23-4e0f-a80f-6405fe9aac03" providerId="ADAL" clId="{89E62371-4F00-4132-AFBA-438258BC04F9}" dt="2023-05-03T22:08:01.974" v="29" actId="20577"/>
        <pc:sldMkLst>
          <pc:docMk/>
          <pc:sldMk cId="3077862693" sldId="261"/>
        </pc:sldMkLst>
        <pc:spChg chg="mod">
          <ac:chgData name="Megan Burns" userId="623e1b0c-ad23-4e0f-a80f-6405fe9aac03" providerId="ADAL" clId="{89E62371-4F00-4132-AFBA-438258BC04F9}" dt="2023-05-03T22:07:51.496" v="11" actId="20577"/>
          <ac:spMkLst>
            <pc:docMk/>
            <pc:sldMk cId="3077862693" sldId="261"/>
            <ac:spMk id="2" creationId="{00000000-0000-0000-0000-000000000000}"/>
          </ac:spMkLst>
        </pc:spChg>
        <pc:spChg chg="mod">
          <ac:chgData name="Megan Burns" userId="623e1b0c-ad23-4e0f-a80f-6405fe9aac03" providerId="ADAL" clId="{89E62371-4F00-4132-AFBA-438258BC04F9}" dt="2023-05-03T22:07:56.240" v="20" actId="20577"/>
          <ac:spMkLst>
            <pc:docMk/>
            <pc:sldMk cId="3077862693" sldId="261"/>
            <ac:spMk id="7" creationId="{0DE7A75C-9764-6194-E2EB-BE553ED04609}"/>
          </ac:spMkLst>
        </pc:spChg>
        <pc:spChg chg="mod">
          <ac:chgData name="Megan Burns" userId="623e1b0c-ad23-4e0f-a80f-6405fe9aac03" providerId="ADAL" clId="{89E62371-4F00-4132-AFBA-438258BC04F9}" dt="2023-05-03T22:08:01.974" v="29" actId="20577"/>
          <ac:spMkLst>
            <pc:docMk/>
            <pc:sldMk cId="3077862693" sldId="261"/>
            <ac:spMk id="9" creationId="{59FAEB3E-1BB2-C0D1-C596-72C76E95824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348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3201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5701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003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7656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8450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7559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4969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434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3755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658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6BB78-4D7A-4D44-A0AC-FE6CCFB04460}" type="datetimeFigureOut">
              <a:rPr lang="en-CA" smtClean="0"/>
              <a:t>2023-06-13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F459A-C2E4-4A77-83A1-3ED70AC2AC3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7071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AB : facultatif	C.-B. : facultatif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MB : facultatif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736600"/>
            <a:ext cx="9448800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Guide de l'enseignant 4.2 Unité 8 Probabilité et traitement de données p. K-42–45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2460" y="330200"/>
            <a:ext cx="80670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JUMP Math™     Droits d’auteur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PTD4-9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Décrire des graphiques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206396" cy="14094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• décrivent et comparent des données présentées dans des diagrammes à bandes et des diagrammes à bandes doubles en utilisant l'observation et en calculant la plage, la médiane et le mode.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 17–18</a:t>
            </a:r>
          </a:p>
        </p:txBody>
      </p:sp>
    </p:spTree>
    <p:extLst>
      <p:ext uri="{BB962C8B-B14F-4D97-AF65-F5344CB8AC3E}">
        <p14:creationId xmlns:p14="http://schemas.microsoft.com/office/powerpoint/2010/main" val="3570439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800100"/>
            <a:ext cx="8958595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2. a) Trouve la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plage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les mois où il neige.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152900"/>
            <a:ext cx="942837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Trouve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moyenne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des chutes de neige pour les mois où il y a de la neige.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29892" y="215900"/>
            <a:ext cx="638624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Ceci est la suite de l’approfondissement 1.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2717800"/>
            <a:ext cx="9571634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Trouve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,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mode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de l'année.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934200"/>
            <a:ext cx="961415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l’approfondissement 4 de la leçon PTD4-9 pour une explication de la moyenne.</a:t>
            </a:r>
          </a:p>
        </p:txBody>
      </p:sp>
    </p:spTree>
    <p:extLst>
      <p:ext uri="{BB962C8B-B14F-4D97-AF65-F5344CB8AC3E}">
        <p14:creationId xmlns:p14="http://schemas.microsoft.com/office/powerpoint/2010/main" val="439857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3. Les échelles sur les trois graphiques sont les m</a:t>
            </a:r>
            <a:r>
              <a:rPr lang="fr-CA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ê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mes.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962400"/>
            <a:ext cx="80543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Quels sont les deux graphiques qui ont la même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mais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différentes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511800"/>
            <a:ext cx="8581898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Quels sont les deux graphiques qui ont la même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mais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plages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différentes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5071" y="1358900"/>
            <a:ext cx="8001000" cy="200837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78B5C5-2FCB-C64E-80D1-3164AACC41A7}"/>
              </a:ext>
            </a:extLst>
          </p:cNvPr>
          <p:cNvSpPr txBox="1"/>
          <p:nvPr/>
        </p:nvSpPr>
        <p:spPr>
          <a:xfrm>
            <a:off x="2156347" y="3043449"/>
            <a:ext cx="36849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9AD86-2C23-5EC9-439B-16A6E922C427}"/>
              </a:ext>
            </a:extLst>
          </p:cNvPr>
          <p:cNvSpPr txBox="1"/>
          <p:nvPr/>
        </p:nvSpPr>
        <p:spPr>
          <a:xfrm>
            <a:off x="7805760" y="3042372"/>
            <a:ext cx="36849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129527-9F13-A4F7-FEC6-1092287187CC}"/>
              </a:ext>
            </a:extLst>
          </p:cNvPr>
          <p:cNvSpPr txBox="1"/>
          <p:nvPr/>
        </p:nvSpPr>
        <p:spPr>
          <a:xfrm>
            <a:off x="4988388" y="3046506"/>
            <a:ext cx="36849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2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68542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Cahier 4.2 p. 17–18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  <a:ea typeface="Century Gothic"/>
                <a:cs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338678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ey rectangular sign with black text&#10;&#10;Description automatically generated with low confidence">
            <a:extLst>
              <a:ext uri="{FF2B5EF4-FFF2-40B4-BE49-F238E27FC236}">
                <a16:creationId xmlns:a16="http://schemas.microsoft.com/office/drawing/2014/main" id="{5DB8291F-66D7-8CE7-A47C-9572EE3DEB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83714"/>
            <a:ext cx="6245352" cy="2005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K-42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123173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8320" y="1371600"/>
            <a:ext cx="9144000" cy="42297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419100"/>
            <a:ext cx="50556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montre </a:t>
            </a:r>
            <a:r>
              <a:rPr lang="fr-ca" sz="280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 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899" y="6946900"/>
            <a:ext cx="7538027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K-42 pour plus de détails.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C5175A-EE19-EA6B-96BA-F3BD41FA3063}"/>
              </a:ext>
            </a:extLst>
          </p:cNvPr>
          <p:cNvSpPr txBox="1"/>
          <p:nvPr/>
        </p:nvSpPr>
        <p:spPr>
          <a:xfrm>
            <a:off x="1529543" y="5070764"/>
            <a:ext cx="8272087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>
              <a:tabLst>
                <a:tab pos="1196975" algn="l"/>
                <a:tab pos="2460625" algn="l"/>
                <a:tab pos="3608388" algn="l"/>
                <a:tab pos="4805363" algn="l"/>
                <a:tab pos="6118225" algn="l"/>
                <a:tab pos="7315200" algn="l"/>
              </a:tabLst>
            </a:pPr>
            <a:r>
              <a:rPr lang="fr-ca" sz="15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ca" sz="15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im.	lun.	mar.	mer.	jeu.	ven.	sam.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8C4681-1CAE-7257-CC14-2F6B82D338A7}"/>
              </a:ext>
            </a:extLst>
          </p:cNvPr>
          <p:cNvSpPr txBox="1"/>
          <p:nvPr/>
        </p:nvSpPr>
        <p:spPr>
          <a:xfrm>
            <a:off x="831272" y="1695795"/>
            <a:ext cx="315884" cy="34240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16</a:t>
            </a:r>
          </a:p>
          <a:p>
            <a:pPr algn="l" rtl="0">
              <a:spcBef>
                <a:spcPts val="100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14</a:t>
            </a:r>
          </a:p>
          <a:p>
            <a:pPr algn="l" rtl="0">
              <a:spcBef>
                <a:spcPts val="140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l" rtl="0">
              <a:spcBef>
                <a:spcPts val="140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109728" algn="l" rtl="0">
              <a:spcBef>
                <a:spcPts val="125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8</a:t>
            </a:r>
          </a:p>
          <a:p>
            <a:pPr marL="91440" algn="l" rtl="0">
              <a:spcBef>
                <a:spcPts val="125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marL="91440" algn="l" rtl="0">
              <a:spcBef>
                <a:spcPts val="150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 marL="109728" algn="l" rtl="0">
              <a:spcBef>
                <a:spcPts val="135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109728" algn="l" rtl="0">
              <a:spcBef>
                <a:spcPts val="120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DB2C83-BFA5-08C1-C925-D75BDF0900F4}"/>
              </a:ext>
            </a:extLst>
          </p:cNvPr>
          <p:cNvSpPr txBox="1"/>
          <p:nvPr/>
        </p:nvSpPr>
        <p:spPr>
          <a:xfrm>
            <a:off x="4754877" y="1434220"/>
            <a:ext cx="1812178" cy="195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27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Pages lues par Sam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3C847D-59EC-F984-A9F2-F8AE8B541EE8}"/>
              </a:ext>
            </a:extLst>
          </p:cNvPr>
          <p:cNvSpPr txBox="1"/>
          <p:nvPr/>
        </p:nvSpPr>
        <p:spPr>
          <a:xfrm>
            <a:off x="4688377" y="5370371"/>
            <a:ext cx="21557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Jour de la semaine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F7821E-3513-F174-57A9-6FA869EEA5C9}"/>
              </a:ext>
            </a:extLst>
          </p:cNvPr>
          <p:cNvSpPr txBox="1"/>
          <p:nvPr/>
        </p:nvSpPr>
        <p:spPr>
          <a:xfrm rot="16200000">
            <a:off x="-363646" y="2960852"/>
            <a:ext cx="200849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4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Nombre de pages</a:t>
            </a:r>
          </a:p>
        </p:txBody>
      </p:sp>
    </p:spTree>
    <p:extLst>
      <p:ext uri="{BB962C8B-B14F-4D97-AF65-F5344CB8AC3E}">
        <p14:creationId xmlns:p14="http://schemas.microsoft.com/office/powerpoint/2010/main" val="7682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69196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Écris les chiffres du graphique.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30412" y="4254500"/>
            <a:ext cx="6309360" cy="289737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2133600"/>
            <a:ext cx="1111608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Écris les chiffres dans l'ordre.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199" y="3175000"/>
            <a:ext cx="749530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Trouve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C0CA4F-5A84-4EA3-97C5-A707406C667C}"/>
              </a:ext>
            </a:extLst>
          </p:cNvPr>
          <p:cNvSpPr txBox="1"/>
          <p:nvPr/>
        </p:nvSpPr>
        <p:spPr>
          <a:xfrm>
            <a:off x="4841569" y="4281040"/>
            <a:ext cx="13965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00" b="1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Pages lues par Sam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BB75C4-4FB4-CDC5-FC75-BAE138CBAAEF}"/>
              </a:ext>
            </a:extLst>
          </p:cNvPr>
          <p:cNvSpPr txBox="1"/>
          <p:nvPr/>
        </p:nvSpPr>
        <p:spPr>
          <a:xfrm>
            <a:off x="2141810" y="4472986"/>
            <a:ext cx="315884" cy="24186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16</a:t>
            </a:r>
          </a:p>
          <a:p>
            <a:pPr algn="l" rtl="0">
              <a:spcBef>
                <a:spcPts val="800"/>
              </a:spcBef>
            </a:pPr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14</a:t>
            </a:r>
          </a:p>
          <a:p>
            <a:pPr algn="l" rtl="0">
              <a:spcBef>
                <a:spcPts val="1000"/>
              </a:spcBef>
            </a:pPr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algn="l" rtl="0">
              <a:spcBef>
                <a:spcPts val="1000"/>
              </a:spcBef>
            </a:pPr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73152" algn="l" rtl="0">
              <a:spcBef>
                <a:spcPts val="1100"/>
              </a:spcBef>
            </a:pPr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8</a:t>
            </a:r>
          </a:p>
          <a:p>
            <a:pPr marL="73152" algn="l" rtl="0">
              <a:spcBef>
                <a:spcPts val="1100"/>
              </a:spcBef>
            </a:pPr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marL="73152" algn="l" rtl="0">
              <a:spcBef>
                <a:spcPts val="1000"/>
              </a:spcBef>
            </a:pPr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 marL="73152" algn="l" rtl="0">
              <a:spcBef>
                <a:spcPts val="1000"/>
              </a:spcBef>
            </a:pPr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73152" algn="l" rtl="0">
              <a:spcBef>
                <a:spcPts val="1000"/>
              </a:spcBef>
            </a:pPr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DBE189-1147-1779-BC52-5F0E99B70457}"/>
              </a:ext>
            </a:extLst>
          </p:cNvPr>
          <p:cNvSpPr txBox="1"/>
          <p:nvPr/>
        </p:nvSpPr>
        <p:spPr>
          <a:xfrm>
            <a:off x="2635334" y="6794111"/>
            <a:ext cx="545492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>
              <a:tabLst>
                <a:tab pos="801688" algn="l"/>
                <a:tab pos="1654175" algn="l"/>
                <a:tab pos="2516188" algn="l"/>
                <a:tab pos="3317875" algn="l"/>
                <a:tab pos="3608388" algn="l"/>
                <a:tab pos="4232275" algn="l"/>
                <a:tab pos="5033963" algn="l"/>
                <a:tab pos="6118225" algn="l"/>
                <a:tab pos="7315200" algn="l"/>
              </a:tabLst>
            </a:pPr>
            <a:r>
              <a:rPr lang="fr-ca" sz="9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ca" sz="9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im.	</a:t>
            </a:r>
            <a:r>
              <a:rPr lang="fr-ca" sz="9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ca" sz="9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un.	</a:t>
            </a:r>
            <a:r>
              <a:rPr lang="fr-ca" sz="9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ca" sz="9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ar.	</a:t>
            </a:r>
            <a:r>
              <a:rPr lang="fr-ca" sz="9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ca" sz="9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er.	jeu.		</a:t>
            </a:r>
            <a:r>
              <a:rPr lang="fr-ca" sz="9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fr-ca" sz="9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en.	</a:t>
            </a:r>
            <a:r>
              <a:rPr lang="fr-ca" sz="9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ca" sz="9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am.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257E1-3DD8-14D3-D2D2-F2FAF1253763}"/>
              </a:ext>
            </a:extLst>
          </p:cNvPr>
          <p:cNvSpPr txBox="1"/>
          <p:nvPr/>
        </p:nvSpPr>
        <p:spPr>
          <a:xfrm>
            <a:off x="4806733" y="6990412"/>
            <a:ext cx="139653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Jour de la semaine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D24D85-376C-9846-F6AA-70FF0C3DBF77}"/>
              </a:ext>
            </a:extLst>
          </p:cNvPr>
          <p:cNvSpPr txBox="1"/>
          <p:nvPr/>
        </p:nvSpPr>
        <p:spPr>
          <a:xfrm rot="16200000">
            <a:off x="1305882" y="5327802"/>
            <a:ext cx="1396538" cy="1461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Nombre de pages</a:t>
            </a:r>
          </a:p>
        </p:txBody>
      </p:sp>
    </p:spTree>
    <p:extLst>
      <p:ext uri="{BB962C8B-B14F-4D97-AF65-F5344CB8AC3E}">
        <p14:creationId xmlns:p14="http://schemas.microsoft.com/office/powerpoint/2010/main" val="1598552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5295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8662" y="1130300"/>
            <a:ext cx="7004304" cy="340969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19100"/>
            <a:ext cx="50556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Que montre ce graphique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8641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K-42–43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332524"/>
            <a:ext cx="9704705" cy="23143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400" b="0" i="0" u="none" baseline="0" dirty="0">
                <a:latin typeface="Century Gothic"/>
                <a:ea typeface="Century Gothic"/>
                <a:cs typeface="Century Gothic"/>
              </a:rPr>
              <a:t>Les 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diagrammes à bandes doubles permettent de comparer facilement différents graphiques, mais peut rendre un plus difficile la visualisation d’éléments tels que le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mode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et la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plage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Créons un </a:t>
            </a:r>
            <a:r>
              <a:rPr lang="fr-ca" sz="24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pour les données d’Halifax.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E7B6BE-7E07-83BB-CB19-71A4C226E4FB}"/>
              </a:ext>
            </a:extLst>
          </p:cNvPr>
          <p:cNvSpPr txBox="1"/>
          <p:nvPr/>
        </p:nvSpPr>
        <p:spPr>
          <a:xfrm>
            <a:off x="3812414" y="1234340"/>
            <a:ext cx="3622056" cy="1723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12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Températures maximales à Halifax et </a:t>
            </a:r>
            <a:r>
              <a:rPr lang="fr-ca" sz="112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fr-ca" sz="112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Cape Town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E5586A-CDB6-CC5F-0E36-7980727E96A8}"/>
              </a:ext>
            </a:extLst>
          </p:cNvPr>
          <p:cNvSpPr txBox="1"/>
          <p:nvPr/>
        </p:nvSpPr>
        <p:spPr>
          <a:xfrm>
            <a:off x="4624033" y="4258950"/>
            <a:ext cx="11151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Halifax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28D84F-62C2-B838-7D55-7C26CC76EA30}"/>
              </a:ext>
            </a:extLst>
          </p:cNvPr>
          <p:cNvSpPr txBox="1"/>
          <p:nvPr/>
        </p:nvSpPr>
        <p:spPr>
          <a:xfrm>
            <a:off x="5760485" y="4258950"/>
            <a:ext cx="11151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2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Cape Town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6AAAFA-4654-45DE-9620-5EBB80636EC4}"/>
              </a:ext>
            </a:extLst>
          </p:cNvPr>
          <p:cNvSpPr txBox="1"/>
          <p:nvPr/>
        </p:nvSpPr>
        <p:spPr>
          <a:xfrm>
            <a:off x="5133165" y="4021124"/>
            <a:ext cx="11151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2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Mois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D1974E-92C0-84B6-23B8-00BF80858C72}"/>
              </a:ext>
            </a:extLst>
          </p:cNvPr>
          <p:cNvSpPr txBox="1"/>
          <p:nvPr/>
        </p:nvSpPr>
        <p:spPr>
          <a:xfrm>
            <a:off x="2395546" y="3760198"/>
            <a:ext cx="599354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>
              <a:tabLst>
                <a:tab pos="509588" algn="l"/>
                <a:tab pos="1031875" algn="l"/>
                <a:tab pos="1541463" algn="l"/>
                <a:tab pos="1998663" algn="l"/>
                <a:tab pos="2519363" algn="l"/>
                <a:tab pos="3082925" algn="l"/>
                <a:tab pos="3605213" algn="l"/>
                <a:tab pos="4114800" algn="l"/>
                <a:tab pos="4624388" algn="l"/>
                <a:tab pos="5146675" algn="l"/>
                <a:tab pos="5656263" algn="l"/>
              </a:tabLst>
            </a:pPr>
            <a:r>
              <a:rPr lang="fr-ca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fr-ca" sz="12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an.	</a:t>
            </a:r>
            <a:r>
              <a:rPr lang="fr-ca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fr-ca" sz="12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év.	mars	avr.	mai	juin	juil.	août	sept.	oct.	nov.	</a:t>
            </a:r>
            <a:r>
              <a:rPr lang="fr-ca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ca" sz="120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éc..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61C54D-5024-48BF-BA10-2168C0FEDC95}"/>
              </a:ext>
            </a:extLst>
          </p:cNvPr>
          <p:cNvSpPr txBox="1"/>
          <p:nvPr/>
        </p:nvSpPr>
        <p:spPr>
          <a:xfrm rot="16200000">
            <a:off x="1021907" y="2382946"/>
            <a:ext cx="1498007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22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Température en </a:t>
            </a:r>
            <a:r>
              <a:rPr lang="fr-ca" sz="122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C</a:t>
            </a:r>
            <a:endParaRPr lang="fr-ca" sz="12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0C5ED8-7897-6E8A-D5A6-192774D034E3}"/>
              </a:ext>
            </a:extLst>
          </p:cNvPr>
          <p:cNvSpPr txBox="1"/>
          <p:nvPr/>
        </p:nvSpPr>
        <p:spPr>
          <a:xfrm>
            <a:off x="2022669" y="1495351"/>
            <a:ext cx="238888" cy="22980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3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30</a:t>
            </a:r>
          </a:p>
          <a:p>
            <a:pPr algn="l" rtl="0">
              <a:spcBef>
                <a:spcPts val="930"/>
              </a:spcBef>
            </a:pPr>
            <a:r>
              <a:rPr lang="fr-ca" sz="13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25</a:t>
            </a:r>
          </a:p>
          <a:p>
            <a:pPr algn="l" rtl="0">
              <a:spcBef>
                <a:spcPts val="1100"/>
              </a:spcBef>
            </a:pPr>
            <a:r>
              <a:rPr lang="fr-ca" sz="13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algn="l" rtl="0">
              <a:spcBef>
                <a:spcPts val="1400"/>
              </a:spcBef>
            </a:pPr>
            <a:r>
              <a:rPr lang="fr-ca" sz="13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15</a:t>
            </a:r>
          </a:p>
          <a:p>
            <a:pPr algn="l" rtl="0">
              <a:spcBef>
                <a:spcPts val="1200"/>
              </a:spcBef>
            </a:pPr>
            <a:r>
              <a:rPr lang="fr-ca" sz="13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82296" algn="l" rtl="0">
              <a:spcBef>
                <a:spcPts val="1170"/>
              </a:spcBef>
            </a:pPr>
            <a:r>
              <a:rPr lang="fr-ca" sz="13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 marL="82296" algn="l" rtl="0">
              <a:spcBef>
                <a:spcPts val="1200"/>
              </a:spcBef>
            </a:pPr>
            <a:r>
              <a:rPr lang="fr-ca" sz="13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94953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831179" cy="17198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Fais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diagramme à tiges et à feuilles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pour les températures de Cape Town.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298700"/>
            <a:ext cx="970280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Quelle est la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 plage </a:t>
            </a:r>
            <a:r>
              <a:rPr lang="fr-ca" sz="2800" b="0" i="0" u="none" baseline="0" dirty="0">
                <a:latin typeface="Century Gothic"/>
                <a:ea typeface="Century Gothic"/>
                <a:cs typeface="Century Gothic"/>
              </a:rPr>
              <a:t>de la température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035300"/>
            <a:ext cx="9393382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c) Quelle est la température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  <a:ea typeface="Century Gothic"/>
                <a:cs typeface="Century Gothic"/>
              </a:rPr>
              <a:t>médiane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1654" y="3759200"/>
            <a:ext cx="6016819" cy="292684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/>
          <p:cNvSpPr txBox="1"/>
          <p:nvPr/>
        </p:nvSpPr>
        <p:spPr>
          <a:xfrm>
            <a:off x="457200" y="6946900"/>
            <a:ext cx="5260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Voir p. K-43 pour des questions complémentaires.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E7A75C-9764-6194-E2EB-BE553ED04609}"/>
              </a:ext>
            </a:extLst>
          </p:cNvPr>
          <p:cNvSpPr txBox="1"/>
          <p:nvPr/>
        </p:nvSpPr>
        <p:spPr>
          <a:xfrm>
            <a:off x="3994666" y="3855298"/>
            <a:ext cx="3336757" cy="1477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96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Températures maximales à Halifax et Cape Town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60B7E3-788A-0CBA-98EE-961C131E04BA}"/>
              </a:ext>
            </a:extLst>
          </p:cNvPr>
          <p:cNvSpPr txBox="1"/>
          <p:nvPr/>
        </p:nvSpPr>
        <p:spPr>
          <a:xfrm>
            <a:off x="4683399" y="6461261"/>
            <a:ext cx="111518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Halifax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FAEB3E-1BB2-C0D1-C596-72C76E958244}"/>
              </a:ext>
            </a:extLst>
          </p:cNvPr>
          <p:cNvSpPr txBox="1"/>
          <p:nvPr/>
        </p:nvSpPr>
        <p:spPr>
          <a:xfrm>
            <a:off x="5663044" y="6445004"/>
            <a:ext cx="111518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5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Cape Town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096937-5B90-B56A-768B-842A32E18ED6}"/>
              </a:ext>
            </a:extLst>
          </p:cNvPr>
          <p:cNvSpPr txBox="1"/>
          <p:nvPr/>
        </p:nvSpPr>
        <p:spPr>
          <a:xfrm>
            <a:off x="5114977" y="6236480"/>
            <a:ext cx="111518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Mois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4A8E0E-ED9D-5C90-99D9-4071605149F4}"/>
              </a:ext>
            </a:extLst>
          </p:cNvPr>
          <p:cNvSpPr txBox="1"/>
          <p:nvPr/>
        </p:nvSpPr>
        <p:spPr>
          <a:xfrm>
            <a:off x="2763714" y="6027180"/>
            <a:ext cx="5199186" cy="1569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>
              <a:tabLst>
                <a:tab pos="400050" algn="l"/>
                <a:tab pos="857250" algn="l"/>
                <a:tab pos="131445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00550" algn="l"/>
                <a:tab pos="4857750" algn="l"/>
              </a:tabLst>
            </a:pPr>
            <a:r>
              <a:rPr lang="fr-ca" sz="102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fr-ca" sz="102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an.	</a:t>
            </a:r>
            <a:r>
              <a:rPr lang="fr-ca" sz="102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fr-ca" sz="102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év.	mars	avr.	mai	juin	juil.	août	sept.	oct.	nov.	</a:t>
            </a:r>
            <a:r>
              <a:rPr lang="fr-ca" sz="102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ca" sz="1020" b="0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éc.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E35127-13E7-1A2A-8953-26C5447F5139}"/>
              </a:ext>
            </a:extLst>
          </p:cNvPr>
          <p:cNvSpPr txBox="1"/>
          <p:nvPr/>
        </p:nvSpPr>
        <p:spPr>
          <a:xfrm rot="16200000">
            <a:off x="1473901" y="4747443"/>
            <a:ext cx="1498007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Température en </a:t>
            </a:r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C</a:t>
            </a:r>
            <a:endParaRPr lang="fr-ca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A018C8-EEA7-8633-85FA-CEE9A16B952F}"/>
              </a:ext>
            </a:extLst>
          </p:cNvPr>
          <p:cNvSpPr txBox="1"/>
          <p:nvPr/>
        </p:nvSpPr>
        <p:spPr>
          <a:xfrm>
            <a:off x="2453643" y="4079231"/>
            <a:ext cx="238888" cy="20287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30</a:t>
            </a:r>
          </a:p>
          <a:p>
            <a:pPr algn="l" rtl="0">
              <a:spcBef>
                <a:spcPts val="930"/>
              </a:spcBef>
            </a:pPr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25</a:t>
            </a:r>
          </a:p>
          <a:p>
            <a:pPr algn="l" rtl="0">
              <a:spcBef>
                <a:spcPts val="1100"/>
              </a:spcBef>
            </a:pPr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algn="l" rtl="0">
              <a:spcBef>
                <a:spcPts val="1200"/>
              </a:spcBef>
            </a:pPr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15</a:t>
            </a:r>
          </a:p>
          <a:p>
            <a:pPr algn="l" rtl="0">
              <a:spcBef>
                <a:spcPts val="1200"/>
              </a:spcBef>
            </a:pPr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73152" algn="l" rtl="0">
              <a:spcBef>
                <a:spcPts val="1120"/>
              </a:spcBef>
            </a:pPr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 marL="73152" algn="l" rtl="0">
              <a:spcBef>
                <a:spcPts val="1100"/>
              </a:spcBef>
            </a:pPr>
            <a:r>
              <a:rPr lang="fr-ca" sz="105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077862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Activité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Complétez les parties 1 à 6 de « Projet ».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  <a:ea typeface="Century Gothic"/>
                <a:cs typeface="Century Gothic"/>
              </a:rPr>
              <a:t>Distribuez la FR Projet (p. K-46).</a:t>
            </a:r>
          </a:p>
        </p:txBody>
      </p:sp>
    </p:spTree>
    <p:extLst>
      <p:ext uri="{BB962C8B-B14F-4D97-AF65-F5344CB8AC3E}">
        <p14:creationId xmlns:p14="http://schemas.microsoft.com/office/powerpoint/2010/main" val="3011735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492836" cy="28148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Approfondissement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1. Il manque des étiquettes dans le graphique ci-dessous.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Peux-tu les compléter en répondant aux questions de la prochaine diapositive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1896" y="3282380"/>
            <a:ext cx="5879592" cy="405282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FAA8A5-3C58-10D9-5A5B-171065065CA9}"/>
              </a:ext>
            </a:extLst>
          </p:cNvPr>
          <p:cNvSpPr txBox="1"/>
          <p:nvPr/>
        </p:nvSpPr>
        <p:spPr>
          <a:xfrm>
            <a:off x="4334060" y="3296028"/>
            <a:ext cx="195590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1" i="0" u="none" baseline="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Chutes de neige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B5FAD5-9E11-D8B4-2F0A-455707EC3B0E}"/>
              </a:ext>
            </a:extLst>
          </p:cNvPr>
          <p:cNvSpPr txBox="1"/>
          <p:nvPr/>
        </p:nvSpPr>
        <p:spPr>
          <a:xfrm>
            <a:off x="4932150" y="7131668"/>
            <a:ext cx="100993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Mois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E72D52-119A-204B-8423-0F73F3650282}"/>
              </a:ext>
            </a:extLst>
          </p:cNvPr>
          <p:cNvSpPr txBox="1"/>
          <p:nvPr/>
        </p:nvSpPr>
        <p:spPr>
          <a:xfrm>
            <a:off x="2177576" y="3513212"/>
            <a:ext cx="1009934" cy="3642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50</a:t>
            </a:r>
          </a:p>
          <a:p>
            <a:pPr algn="l" rtl="0">
              <a:spcBef>
                <a:spcPts val="75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45</a:t>
            </a:r>
          </a:p>
          <a:p>
            <a:pPr algn="l" rtl="0">
              <a:spcBef>
                <a:spcPts val="75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40</a:t>
            </a:r>
          </a:p>
          <a:p>
            <a:pPr algn="l" rtl="0">
              <a:spcBef>
                <a:spcPts val="75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35</a:t>
            </a:r>
          </a:p>
          <a:p>
            <a:pPr algn="l" rtl="0">
              <a:spcBef>
                <a:spcPts val="88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30</a:t>
            </a:r>
          </a:p>
          <a:p>
            <a:pPr algn="l" rtl="0">
              <a:spcBef>
                <a:spcPts val="80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25</a:t>
            </a:r>
          </a:p>
          <a:p>
            <a:pPr algn="l" rtl="0">
              <a:spcBef>
                <a:spcPts val="88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algn="l" rtl="0">
              <a:spcBef>
                <a:spcPts val="88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15</a:t>
            </a:r>
          </a:p>
          <a:p>
            <a:pPr algn="l" rtl="0">
              <a:spcBef>
                <a:spcPts val="88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91440" algn="l" rtl="0">
              <a:spcBef>
                <a:spcPts val="80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 marL="91440" algn="l" rtl="0">
              <a:spcBef>
                <a:spcPts val="880"/>
              </a:spcBef>
            </a:pPr>
            <a:r>
              <a:rPr lang="fr-ca" sz="1500" b="0" i="0" u="none" baseline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681780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111422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a) Selon toi, quelles unités étaient utilisées pour mesurer les chutes de neige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Identifie l'axe vertical.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438400"/>
            <a:ext cx="9111422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b) À quel mois penses-tu qu’il y a le plus de neige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 Étiquette ce mois, puis étiquette les autres mois.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003800"/>
            <a:ext cx="9005404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  <a:ea typeface="Century Gothic"/>
                <a:cs typeface="Century Gothic"/>
              </a:rPr>
              <a:t>Bonus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rPr>
              <a:t>Ce graphique est soit pour Ottawa, soit pour Vancouver. Quelle ville penses-tu que ce soit et 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12435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6" ma:contentTypeDescription="Create a new document." ma:contentTypeScope="" ma:versionID="622045f499279ce08b298b3a3c21d475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82601b49f815b51b45fbf618f1e19f0c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73065c74-a66f-4973-be96-9036311e7836}" ma:internalName="TaxCatchAll" ma:showField="CatchAllData" ma:web="fa50482e-f21a-4d27-9292-78c96369b7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50482e-f21a-4d27-9292-78c96369b738" xsi:nil="true"/>
    <lcf76f155ced4ddcb4097134ff3c332f xmlns="e18f966e-def6-491c-90ef-ce766f7b57b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B974B82-73E5-4B2E-8EA9-D5303B038F14}"/>
</file>

<file path=customXml/itemProps2.xml><?xml version="1.0" encoding="utf-8"?>
<ds:datastoreItem xmlns:ds="http://schemas.openxmlformats.org/officeDocument/2006/customXml" ds:itemID="{DC3FB949-7F66-4681-AF04-016996BB40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E35989-A401-4AC7-B16B-1A7012D1C2F6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689</Words>
  <Application>Microsoft Office PowerPoint</Application>
  <PresentationFormat>Custom</PresentationFormat>
  <Paragraphs>114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</dc:creator>
  <cp:lastModifiedBy>Natalie Francis</cp:lastModifiedBy>
  <cp:revision>35</cp:revision>
  <dcterms:created xsi:type="dcterms:W3CDTF">2019-02-03T19:31:31Z</dcterms:created>
  <dcterms:modified xsi:type="dcterms:W3CDTF">2023-06-13T15:45:21Z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