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AB27CD-5245-4517-862D-DA81426C8005}" v="2" dt="2023-06-12T19:08:14.3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33AB27CD-5245-4517-862D-DA81426C8005}"/>
    <pc:docChg chg="custSel modSld">
      <pc:chgData name="Natalie Francis" userId="e859cff9-ab28-4f1c-8072-00482c704e35" providerId="ADAL" clId="{33AB27CD-5245-4517-862D-DA81426C8005}" dt="2023-06-12T19:11:00.619" v="66" actId="20577"/>
      <pc:docMkLst>
        <pc:docMk/>
      </pc:docMkLst>
      <pc:sldChg chg="modSp mod">
        <pc:chgData name="Natalie Francis" userId="e859cff9-ab28-4f1c-8072-00482c704e35" providerId="ADAL" clId="{33AB27CD-5245-4517-862D-DA81426C8005}" dt="2023-06-12T19:06:43.979" v="25" actId="20577"/>
        <pc:sldMkLst>
          <pc:docMk/>
          <pc:sldMk cId="228214122" sldId="256"/>
        </pc:sldMkLst>
        <pc:spChg chg="mod">
          <ac:chgData name="Natalie Francis" userId="e859cff9-ab28-4f1c-8072-00482c704e35" providerId="ADAL" clId="{33AB27CD-5245-4517-862D-DA81426C8005}" dt="2023-06-12T19:06:43.979" v="25" actId="20577"/>
          <ac:spMkLst>
            <pc:docMk/>
            <pc:sldMk cId="228214122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33AB27CD-5245-4517-862D-DA81426C8005}" dt="2023-06-12T19:06:16.700" v="20" actId="20577"/>
          <ac:spMkLst>
            <pc:docMk/>
            <pc:sldMk cId="228214122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33AB27CD-5245-4517-862D-DA81426C8005}" dt="2023-06-12T19:06:05.753" v="3" actId="20577"/>
          <ac:spMkLst>
            <pc:docMk/>
            <pc:sldMk cId="228214122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33AB27CD-5245-4517-862D-DA81426C8005}" dt="2023-06-12T19:06:34.660" v="22" actId="20577"/>
          <ac:spMkLst>
            <pc:docMk/>
            <pc:sldMk cId="228214122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33AB27CD-5245-4517-862D-DA81426C8005}" dt="2023-06-12T19:07:22.427" v="35" actId="478"/>
        <pc:sldMkLst>
          <pc:docMk/>
          <pc:sldMk cId="261889471" sldId="257"/>
        </pc:sldMkLst>
        <pc:spChg chg="del">
          <ac:chgData name="Natalie Francis" userId="e859cff9-ab28-4f1c-8072-00482c704e35" providerId="ADAL" clId="{33AB27CD-5245-4517-862D-DA81426C8005}" dt="2023-06-12T19:07:22.427" v="35" actId="478"/>
          <ac:spMkLst>
            <pc:docMk/>
            <pc:sldMk cId="261889471" sldId="257"/>
            <ac:spMk id="4" creationId="{14C770E7-585E-5CA1-5E4E-3473019C5878}"/>
          </ac:spMkLst>
        </pc:spChg>
        <pc:picChg chg="del">
          <ac:chgData name="Natalie Francis" userId="e859cff9-ab28-4f1c-8072-00482c704e35" providerId="ADAL" clId="{33AB27CD-5245-4517-862D-DA81426C8005}" dt="2023-06-12T19:07:19.370" v="34" actId="478"/>
          <ac:picMkLst>
            <pc:docMk/>
            <pc:sldMk cId="261889471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33AB27CD-5245-4517-862D-DA81426C8005}" dt="2023-06-12T19:07:17.409" v="33" actId="171"/>
          <ac:picMkLst>
            <pc:docMk/>
            <pc:sldMk cId="261889471" sldId="257"/>
            <ac:picMk id="6" creationId="{9725765B-D880-EFA6-071F-A87C55F147B7}"/>
          </ac:picMkLst>
        </pc:picChg>
      </pc:sldChg>
      <pc:sldChg chg="modSp mod">
        <pc:chgData name="Natalie Francis" userId="e859cff9-ab28-4f1c-8072-00482c704e35" providerId="ADAL" clId="{33AB27CD-5245-4517-862D-DA81426C8005}" dt="2023-06-12T19:08:14.302" v="53" actId="6549"/>
        <pc:sldMkLst>
          <pc:docMk/>
          <pc:sldMk cId="1419525169" sldId="262"/>
        </pc:sldMkLst>
        <pc:spChg chg="mod">
          <ac:chgData name="Natalie Francis" userId="e859cff9-ab28-4f1c-8072-00482c704e35" providerId="ADAL" clId="{33AB27CD-5245-4517-862D-DA81426C8005}" dt="2023-06-12T19:08:08.880" v="52" actId="20577"/>
          <ac:spMkLst>
            <pc:docMk/>
            <pc:sldMk cId="1419525169" sldId="262"/>
            <ac:spMk id="3" creationId="{00000000-0000-0000-0000-000000000000}"/>
          </ac:spMkLst>
        </pc:spChg>
        <pc:spChg chg="mod">
          <ac:chgData name="Natalie Francis" userId="e859cff9-ab28-4f1c-8072-00482c704e35" providerId="ADAL" clId="{33AB27CD-5245-4517-862D-DA81426C8005}" dt="2023-06-12T19:08:14.302" v="53" actId="6549"/>
          <ac:spMkLst>
            <pc:docMk/>
            <pc:sldMk cId="1419525169" sldId="262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33AB27CD-5245-4517-862D-DA81426C8005}" dt="2023-06-12T19:08:39.155" v="54" actId="20577"/>
        <pc:sldMkLst>
          <pc:docMk/>
          <pc:sldMk cId="1559003803" sldId="263"/>
        </pc:sldMkLst>
        <pc:spChg chg="mod">
          <ac:chgData name="Natalie Francis" userId="e859cff9-ab28-4f1c-8072-00482c704e35" providerId="ADAL" clId="{33AB27CD-5245-4517-862D-DA81426C8005}" dt="2023-06-12T19:08:39.155" v="54" actId="20577"/>
          <ac:spMkLst>
            <pc:docMk/>
            <pc:sldMk cId="1559003803" sldId="263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33AB27CD-5245-4517-862D-DA81426C8005}" dt="2023-06-12T19:09:52.907" v="56" actId="20577"/>
        <pc:sldMkLst>
          <pc:docMk/>
          <pc:sldMk cId="3858091185" sldId="268"/>
        </pc:sldMkLst>
        <pc:spChg chg="mod">
          <ac:chgData name="Natalie Francis" userId="e859cff9-ab28-4f1c-8072-00482c704e35" providerId="ADAL" clId="{33AB27CD-5245-4517-862D-DA81426C8005}" dt="2023-06-12T19:09:52.907" v="56" actId="20577"/>
          <ac:spMkLst>
            <pc:docMk/>
            <pc:sldMk cId="3858091185" sldId="26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3AB27CD-5245-4517-862D-DA81426C8005}" dt="2023-06-12T19:10:54.756" v="57" actId="2711"/>
        <pc:sldMkLst>
          <pc:docMk/>
          <pc:sldMk cId="849947519" sldId="271"/>
        </pc:sldMkLst>
        <pc:spChg chg="mod">
          <ac:chgData name="Natalie Francis" userId="e859cff9-ab28-4f1c-8072-00482c704e35" providerId="ADAL" clId="{33AB27CD-5245-4517-862D-DA81426C8005}" dt="2023-06-12T19:10:54.756" v="57" actId="2711"/>
          <ac:spMkLst>
            <pc:docMk/>
            <pc:sldMk cId="849947519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3AB27CD-5245-4517-862D-DA81426C8005}" dt="2023-06-12T19:11:00.619" v="66" actId="20577"/>
        <pc:sldMkLst>
          <pc:docMk/>
          <pc:sldMk cId="4095709324" sldId="272"/>
        </pc:sldMkLst>
        <pc:spChg chg="mod">
          <ac:chgData name="Natalie Francis" userId="e859cff9-ab28-4f1c-8072-00482c704e35" providerId="ADAL" clId="{33AB27CD-5245-4517-862D-DA81426C8005}" dt="2023-06-12T19:11:00.619" v="66" actId="20577"/>
          <ac:spMkLst>
            <pc:docMk/>
            <pc:sldMk cId="4095709324" sldId="272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6C836470-685D-430A-B1B3-682F0C0B5B58}"/>
    <pc:docChg chg="undo custSel modSld">
      <pc:chgData name="Megan Burns" userId="623e1b0c-ad23-4e0f-a80f-6405fe9aac03" providerId="ADAL" clId="{6C836470-685D-430A-B1B3-682F0C0B5B58}" dt="2023-05-03T22:10:48.928" v="19" actId="6549"/>
      <pc:docMkLst>
        <pc:docMk/>
      </pc:docMkLst>
      <pc:sldChg chg="addSp delSp mod">
        <pc:chgData name="Megan Burns" userId="623e1b0c-ad23-4e0f-a80f-6405fe9aac03" providerId="ADAL" clId="{6C836470-685D-430A-B1B3-682F0C0B5B58}" dt="2023-05-03T22:10:25.516" v="2" actId="478"/>
        <pc:sldMkLst>
          <pc:docMk/>
          <pc:sldMk cId="1127888123" sldId="269"/>
        </pc:sldMkLst>
        <pc:grpChg chg="add del">
          <ac:chgData name="Megan Burns" userId="623e1b0c-ad23-4e0f-a80f-6405fe9aac03" providerId="ADAL" clId="{6C836470-685D-430A-B1B3-682F0C0B5B58}" dt="2023-05-03T22:10:25.516" v="2" actId="478"/>
          <ac:grpSpMkLst>
            <pc:docMk/>
            <pc:sldMk cId="1127888123" sldId="269"/>
            <ac:grpSpMk id="6" creationId="{00000000-0000-0000-0000-000000000000}"/>
          </ac:grpSpMkLst>
        </pc:grpChg>
      </pc:sldChg>
      <pc:sldChg chg="modSp mod">
        <pc:chgData name="Megan Burns" userId="623e1b0c-ad23-4e0f-a80f-6405fe9aac03" providerId="ADAL" clId="{6C836470-685D-430A-B1B3-682F0C0B5B58}" dt="2023-05-03T22:10:48.928" v="19" actId="6549"/>
        <pc:sldMkLst>
          <pc:docMk/>
          <pc:sldMk cId="4088917994" sldId="270"/>
        </pc:sldMkLst>
        <pc:spChg chg="mod">
          <ac:chgData name="Megan Burns" userId="623e1b0c-ad23-4e0f-a80f-6405fe9aac03" providerId="ADAL" clId="{6C836470-685D-430A-B1B3-682F0C0B5B58}" dt="2023-05-03T22:10:48.928" v="19" actId="6549"/>
          <ac:spMkLst>
            <pc:docMk/>
            <pc:sldMk cId="4088917994" sldId="270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572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66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16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731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34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091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095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345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21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720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93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5479B-80A8-4566-A3BB-0AE702AFAC48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E561A-C1C0-4B3C-8EA2-1BAF37B7B7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66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32965" y="736600"/>
            <a:ext cx="8436535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K-14–17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30200"/>
            <a:ext cx="99695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Création de pictogrammes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449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créeront des diagrammes à pictogramme, notamment en sélectionnant l’échelle et en justifiant leur choix.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5–6</a:t>
            </a:r>
          </a:p>
        </p:txBody>
      </p:sp>
    </p:spTree>
    <p:extLst>
      <p:ext uri="{BB962C8B-B14F-4D97-AF65-F5344CB8AC3E}">
        <p14:creationId xmlns:p14="http://schemas.microsoft.com/office/powerpoint/2010/main" val="228214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775091"/>
              </p:ext>
            </p:extLst>
          </p:nvPr>
        </p:nvGraphicFramePr>
        <p:xfrm>
          <a:off x="3265678" y="1770126"/>
          <a:ext cx="3450844" cy="2126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Baseball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15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Soccer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Hockey sur glace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9900" y="419100"/>
            <a:ext cx="8901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Est-ce que 10 est une bonne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ces nouveaux nombres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485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249113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5651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2326172"/>
            <a:ext cx="2136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6, 10, 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80100"/>
            <a:ext cx="637390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18, 15, 9, 21, 27, 30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9332259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devons-nous utiliser :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égale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2, 3 ou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2326172"/>
            <a:ext cx="2136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6, 10,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053372"/>
            <a:ext cx="30586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15, 20, 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4053372"/>
            <a:ext cx="2136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9, 12, 21</a:t>
            </a:r>
          </a:p>
        </p:txBody>
      </p:sp>
    </p:spTree>
    <p:extLst>
      <p:ext uri="{BB962C8B-B14F-4D97-AF65-F5344CB8AC3E}">
        <p14:creationId xmlns:p14="http://schemas.microsoft.com/office/powerpoint/2010/main" val="345856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337924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2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4.a) du « Projet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329976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2989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Fais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les lettres qui constituent le nom de la ville Mississauga.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chaque lettre comme son propre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8091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6660" y="203200"/>
            <a:ext cx="62627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Préparez le matériel de sondage à l’avance.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7023100"/>
            <a:ext cx="9591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Désignez chaque continent. Voir p. K-17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47700"/>
            <a:ext cx="9552051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Où êtes-vous nés</a:t>
            </a:r>
            <a:r>
              <a:rPr lang="fr-ca" sz="27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27888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5194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7023100"/>
            <a:ext cx="844118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Discutez des résultats avec la classe. Voir p. K-17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8500"/>
            <a:ext cx="9552051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Notons nos résultats dans un tableau.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397500"/>
            <a:ext cx="9552051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du papier quadrillé, dessinez un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résultats.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03200"/>
            <a:ext cx="9452737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Une fois que les élèves ont placé leurs pinces </a:t>
            </a:r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 linge, </a:t>
            </a: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volontaires de compter les réponses.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722" y="1317846"/>
            <a:ext cx="9663353" cy="35916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7948B1-C899-5773-6C65-32776F1AD081}"/>
              </a:ext>
            </a:extLst>
          </p:cNvPr>
          <p:cNvSpPr txBox="1"/>
          <p:nvPr/>
        </p:nvSpPr>
        <p:spPr>
          <a:xfrm>
            <a:off x="2442795" y="1541980"/>
            <a:ext cx="53161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2800" b="1" i="0" u="none" baseline="0" dirty="0"/>
              <a:t>Nos lieux de naissance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9CA3D-7FD0-9459-05B1-E55CD28DDC68}"/>
              </a:ext>
            </a:extLst>
          </p:cNvPr>
          <p:cNvSpPr txBox="1"/>
          <p:nvPr/>
        </p:nvSpPr>
        <p:spPr>
          <a:xfrm>
            <a:off x="445054" y="2673435"/>
            <a:ext cx="11837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2000" b="0" i="0" u="none" baseline="0"/>
              <a:t>Canada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935E75-1A49-5380-7B69-27E2E59EBF4F}"/>
              </a:ext>
            </a:extLst>
          </p:cNvPr>
          <p:cNvSpPr txBox="1"/>
          <p:nvPr/>
        </p:nvSpPr>
        <p:spPr>
          <a:xfrm>
            <a:off x="1812966" y="2316445"/>
            <a:ext cx="1641394" cy="1021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 dirty="0"/>
              <a:t>Amérique du Nord (</a:t>
            </a:r>
            <a:r>
              <a:rPr lang="fr-ca" sz="1600" b="0" i="0" u="none" baseline="0" dirty="0"/>
              <a:t>pas le Canada</a:t>
            </a:r>
            <a:r>
              <a:rPr lang="fr-ca" sz="2000" b="0" i="0" u="none" baseline="0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4B486C-8049-1449-DACC-8AE5B180CDC7}"/>
              </a:ext>
            </a:extLst>
          </p:cNvPr>
          <p:cNvSpPr txBox="1"/>
          <p:nvPr/>
        </p:nvSpPr>
        <p:spPr>
          <a:xfrm>
            <a:off x="3454359" y="2482352"/>
            <a:ext cx="1476375" cy="6708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 dirty="0"/>
              <a:t>Amérique du Sud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93D1ED-F323-AC42-FD1B-60EE1F3265A3}"/>
              </a:ext>
            </a:extLst>
          </p:cNvPr>
          <p:cNvSpPr txBox="1"/>
          <p:nvPr/>
        </p:nvSpPr>
        <p:spPr>
          <a:xfrm>
            <a:off x="4987884" y="2674921"/>
            <a:ext cx="1079541" cy="320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/>
              <a:t>Afrique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042716-58B3-D78A-E511-DFB65F3EE590}"/>
              </a:ext>
            </a:extLst>
          </p:cNvPr>
          <p:cNvSpPr txBox="1"/>
          <p:nvPr/>
        </p:nvSpPr>
        <p:spPr>
          <a:xfrm>
            <a:off x="6130884" y="2667465"/>
            <a:ext cx="1079541" cy="320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/>
              <a:t>Asie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5F41F1-033B-058C-C671-A949C352885C}"/>
              </a:ext>
            </a:extLst>
          </p:cNvPr>
          <p:cNvSpPr txBox="1"/>
          <p:nvPr/>
        </p:nvSpPr>
        <p:spPr>
          <a:xfrm>
            <a:off x="7280234" y="2671095"/>
            <a:ext cx="1079541" cy="320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/>
              <a:t>Europe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D312A7-C596-D2D1-F4F7-46AFADDB3323}"/>
              </a:ext>
            </a:extLst>
          </p:cNvPr>
          <p:cNvSpPr txBox="1"/>
          <p:nvPr/>
        </p:nvSpPr>
        <p:spPr>
          <a:xfrm>
            <a:off x="8454943" y="2670742"/>
            <a:ext cx="1402878" cy="3200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000" b="0" i="0" u="none" baseline="0"/>
              <a:t>Océanie</a:t>
            </a:r>
          </a:p>
        </p:txBody>
      </p:sp>
    </p:spTree>
    <p:extLst>
      <p:ext uri="{BB962C8B-B14F-4D97-AF65-F5344CB8AC3E}">
        <p14:creationId xmlns:p14="http://schemas.microsoft.com/office/powerpoint/2010/main" val="408891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879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Menez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auprès de vos camarades de classe et créez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 résultats.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92082"/>
            <a:ext cx="9291918" cy="31225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Quelques notions pour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rapides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Quel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âge avez-vous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Century Gothic"/>
                <a:cs typeface="Arial" panose="020B0604020202020204" pitchFamily="34" charset="0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Quelle est votre pointure de chaussures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Combien de frères et sœurs avez-vous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Combien de personnes vivent à votre domicile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5311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Modèle de graphique (p. K-47).</a:t>
            </a:r>
          </a:p>
        </p:txBody>
      </p:sp>
    </p:spTree>
    <p:extLst>
      <p:ext uri="{BB962C8B-B14F-4D97-AF65-F5344CB8AC3E}">
        <p14:creationId xmlns:p14="http://schemas.microsoft.com/office/powerpoint/2010/main" val="849947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 5–6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4095709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9725765B-D880-EFA6-071F-A87C55F14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4730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61889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606800" y="2518537"/>
            <a:ext cx="4663140" cy="644398"/>
            <a:chOff x="3606800" y="2518537"/>
            <a:chExt cx="4663140" cy="64439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6800" y="25185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279899" y="2579126"/>
              <a:ext cx="3990041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10 personnes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06400"/>
            <a:ext cx="937552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N’oubliez pas :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peut signifier plus d’un élément.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606800" y="3692463"/>
            <a:ext cx="4905188" cy="822896"/>
            <a:chOff x="3606800" y="3692463"/>
            <a:chExt cx="4905188" cy="822896"/>
          </a:xfrm>
        </p:grpSpPr>
        <p:grpSp>
          <p:nvGrpSpPr>
            <p:cNvPr id="8" name="Group 7"/>
            <p:cNvGrpSpPr/>
            <p:nvPr/>
          </p:nvGrpSpPr>
          <p:grpSpPr>
            <a:xfrm>
              <a:off x="3606800" y="3692463"/>
              <a:ext cx="682625" cy="822896"/>
              <a:chOff x="3606800" y="3692463"/>
              <a:chExt cx="682625" cy="822896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6800" y="3779901"/>
                <a:ext cx="682625" cy="64439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7" name="Freeform 6"/>
              <p:cNvSpPr/>
              <p:nvPr/>
            </p:nvSpPr>
            <p:spPr>
              <a:xfrm>
                <a:off x="3963909" y="3692463"/>
                <a:ext cx="306467" cy="822896"/>
              </a:xfrm>
              <a:custGeom>
                <a:avLst/>
                <a:gdLst/>
                <a:ahLst/>
                <a:cxnLst/>
                <a:rect l="0" t="0" r="0" b="0"/>
                <a:pathLst>
                  <a:path w="306467" h="822896">
                    <a:moveTo>
                      <a:pt x="0" y="0"/>
                    </a:moveTo>
                    <a:lnTo>
                      <a:pt x="306466" y="0"/>
                    </a:lnTo>
                    <a:lnTo>
                      <a:pt x="306466" y="822895"/>
                    </a:lnTo>
                    <a:lnTo>
                      <a:pt x="0" y="822895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279900" y="3842301"/>
              <a:ext cx="423208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___ personnes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6934200"/>
            <a:ext cx="52086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0662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419100"/>
            <a:ext cx="9702800" cy="1187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personnes sont représentées sur la photo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57199" y="1947037"/>
            <a:ext cx="5257165" cy="644398"/>
            <a:chOff x="457199" y="1947037"/>
            <a:chExt cx="5257165" cy="64439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675" y="19470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199" y="2007626"/>
              <a:ext cx="525716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      = 10 personnes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59300" y="5327523"/>
            <a:ext cx="1656207" cy="765556"/>
            <a:chOff x="4559300" y="5327523"/>
            <a:chExt cx="1656207" cy="765556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8025" y="5327523"/>
              <a:ext cx="427482" cy="7655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559300" y="5448691"/>
              <a:ext cx="878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iii)</a:t>
              </a: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5388102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1" name="Group 20"/>
          <p:cNvGrpSpPr/>
          <p:nvPr/>
        </p:nvGrpSpPr>
        <p:grpSpPr>
          <a:xfrm>
            <a:off x="4559300" y="1947037"/>
            <a:ext cx="2581275" cy="644398"/>
            <a:chOff x="4559300" y="1947037"/>
            <a:chExt cx="2581275" cy="644398"/>
          </a:xfrm>
        </p:grpSpPr>
        <p:sp>
          <p:nvSpPr>
            <p:cNvPr id="10" name="TextBox 9"/>
            <p:cNvSpPr txBox="1"/>
            <p:nvPr/>
          </p:nvSpPr>
          <p:spPr>
            <a:xfrm>
              <a:off x="4559300" y="2007626"/>
              <a:ext cx="472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i)</a:t>
              </a:r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19470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19470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7950" y="19470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Group 21"/>
          <p:cNvGrpSpPr/>
          <p:nvPr/>
        </p:nvGrpSpPr>
        <p:grpSpPr>
          <a:xfrm>
            <a:off x="4559300" y="3667506"/>
            <a:ext cx="1898650" cy="644398"/>
            <a:chOff x="4559300" y="3667506"/>
            <a:chExt cx="1898650" cy="644398"/>
          </a:xfrm>
        </p:grpSpPr>
        <p:sp>
          <p:nvSpPr>
            <p:cNvPr id="15" name="TextBox 14"/>
            <p:cNvSpPr txBox="1"/>
            <p:nvPr/>
          </p:nvSpPr>
          <p:spPr>
            <a:xfrm>
              <a:off x="4559300" y="3728095"/>
              <a:ext cx="637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ii)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3667506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3667506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852312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57200" y="457200"/>
            <a:ext cx="4980940" cy="644398"/>
            <a:chOff x="457200" y="457200"/>
            <a:chExt cx="4980940" cy="64439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8675" y="457200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517789"/>
              <a:ext cx="498094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      = 4 personnes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559300" y="2546858"/>
            <a:ext cx="3046857" cy="765556"/>
            <a:chOff x="4559300" y="2546858"/>
            <a:chExt cx="3046857" cy="765556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8675" y="2546858"/>
              <a:ext cx="427482" cy="7655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0650" y="26074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559300" y="2668026"/>
              <a:ext cx="878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iii)</a:t>
              </a: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26074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2607437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6" name="Group 45"/>
          <p:cNvGrpSpPr/>
          <p:nvPr/>
        </p:nvGrpSpPr>
        <p:grpSpPr>
          <a:xfrm>
            <a:off x="4559300" y="457200"/>
            <a:ext cx="1898650" cy="644398"/>
            <a:chOff x="4559300" y="457200"/>
            <a:chExt cx="1898650" cy="644398"/>
          </a:xfrm>
        </p:grpSpPr>
        <p:sp>
          <p:nvSpPr>
            <p:cNvPr id="11" name="TextBox 10"/>
            <p:cNvSpPr txBox="1"/>
            <p:nvPr/>
          </p:nvSpPr>
          <p:spPr>
            <a:xfrm>
              <a:off x="4559300" y="517789"/>
              <a:ext cx="472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i)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457200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457200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7" name="Group 46"/>
          <p:cNvGrpSpPr/>
          <p:nvPr/>
        </p:nvGrpSpPr>
        <p:grpSpPr>
          <a:xfrm>
            <a:off x="4559300" y="1532255"/>
            <a:ext cx="3263900" cy="644398"/>
            <a:chOff x="4559300" y="1532255"/>
            <a:chExt cx="3263900" cy="644398"/>
          </a:xfrm>
        </p:grpSpPr>
        <p:sp>
          <p:nvSpPr>
            <p:cNvPr id="15" name="TextBox 14"/>
            <p:cNvSpPr txBox="1"/>
            <p:nvPr/>
          </p:nvSpPr>
          <p:spPr>
            <a:xfrm>
              <a:off x="4559300" y="1592844"/>
              <a:ext cx="637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ii)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1532255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1532255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7950" y="1532255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0" name="Picture 1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0575" y="1532255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49" name="Group 48"/>
          <p:cNvGrpSpPr/>
          <p:nvPr/>
        </p:nvGrpSpPr>
        <p:grpSpPr>
          <a:xfrm>
            <a:off x="457200" y="4218368"/>
            <a:ext cx="4041140" cy="644398"/>
            <a:chOff x="457200" y="4218368"/>
            <a:chExt cx="4041140" cy="644398"/>
          </a:xfrm>
        </p:grpSpPr>
        <p:pic>
          <p:nvPicPr>
            <p:cNvPr id="22" name="Picture 2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975" y="4218368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3" name="TextBox 22"/>
            <p:cNvSpPr txBox="1"/>
            <p:nvPr/>
          </p:nvSpPr>
          <p:spPr>
            <a:xfrm>
              <a:off x="457200" y="4278957"/>
              <a:ext cx="404114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      = 5 personnes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59300" y="6391783"/>
            <a:ext cx="4641850" cy="644398"/>
            <a:chOff x="4559300" y="6391783"/>
            <a:chExt cx="4641850" cy="644398"/>
          </a:xfrm>
        </p:grpSpPr>
        <p:pic>
          <p:nvPicPr>
            <p:cNvPr id="25" name="Picture 2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0650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6" name="TextBox 25"/>
            <p:cNvSpPr txBox="1"/>
            <p:nvPr/>
          </p:nvSpPr>
          <p:spPr>
            <a:xfrm>
              <a:off x="4559300" y="6452372"/>
              <a:ext cx="878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iii)</a:t>
              </a:r>
            </a:p>
          </p:txBody>
        </p:sp>
        <p:pic>
          <p:nvPicPr>
            <p:cNvPr id="27" name="Picture 2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8" name="Picture 2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29" name="Picture 2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275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0" name="Picture 2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5900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1" name="Picture 3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8525" y="6391783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0" name="Group 49"/>
          <p:cNvGrpSpPr/>
          <p:nvPr/>
        </p:nvGrpSpPr>
        <p:grpSpPr>
          <a:xfrm>
            <a:off x="4559300" y="4218368"/>
            <a:ext cx="2581275" cy="644398"/>
            <a:chOff x="4559300" y="4218368"/>
            <a:chExt cx="2581275" cy="644398"/>
          </a:xfrm>
        </p:grpSpPr>
        <p:sp>
          <p:nvSpPr>
            <p:cNvPr id="33" name="TextBox 32"/>
            <p:cNvSpPr txBox="1"/>
            <p:nvPr/>
          </p:nvSpPr>
          <p:spPr>
            <a:xfrm>
              <a:off x="4559300" y="4278957"/>
              <a:ext cx="472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i)</a:t>
              </a:r>
            </a:p>
          </p:txBody>
        </p:sp>
        <p:pic>
          <p:nvPicPr>
            <p:cNvPr id="34" name="Picture 3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4218368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5" name="Picture 3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4218368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6" name="Picture 3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7950" y="4218368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51" name="Group 50"/>
          <p:cNvGrpSpPr/>
          <p:nvPr/>
        </p:nvGrpSpPr>
        <p:grpSpPr>
          <a:xfrm>
            <a:off x="4559300" y="5305044"/>
            <a:ext cx="3946525" cy="644398"/>
            <a:chOff x="4559300" y="5305044"/>
            <a:chExt cx="3946525" cy="644398"/>
          </a:xfrm>
        </p:grpSpPr>
        <p:sp>
          <p:nvSpPr>
            <p:cNvPr id="38" name="TextBox 37"/>
            <p:cNvSpPr txBox="1"/>
            <p:nvPr/>
          </p:nvSpPr>
          <p:spPr>
            <a:xfrm>
              <a:off x="4559300" y="5365633"/>
              <a:ext cx="637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ii)</a:t>
              </a:r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700" y="5305044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0" name="Picture 3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5325" y="5305044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1" name="Picture 4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7950" y="5305044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2" name="Picture 4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0575" y="5305044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3" name="Picture 4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5305044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92860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444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606800" y="584200"/>
            <a:ext cx="5685408" cy="644398"/>
            <a:chOff x="3606800" y="584200"/>
            <a:chExt cx="5685408" cy="64439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6800" y="584200"/>
              <a:ext cx="682625" cy="6443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279899" y="644789"/>
              <a:ext cx="501230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10 personnes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82600" y="4013200"/>
            <a:ext cx="52086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K-14–15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1854200"/>
            <a:ext cx="88096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peut-on montrer 30 personnes avec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599" y="5003800"/>
            <a:ext cx="35649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0 personnes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003800"/>
            <a:ext cx="325632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personnes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599" y="6070600"/>
            <a:ext cx="35649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 personnes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9699" y="6070600"/>
            <a:ext cx="35649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 personnes =</a:t>
            </a:r>
          </a:p>
        </p:txBody>
      </p:sp>
    </p:spTree>
    <p:extLst>
      <p:ext uri="{BB962C8B-B14F-4D97-AF65-F5344CB8AC3E}">
        <p14:creationId xmlns:p14="http://schemas.microsoft.com/office/powerpoint/2010/main" val="1006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390010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31800"/>
            <a:ext cx="8647206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 1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Créer un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04002"/>
            <a:ext cx="8647206" cy="3385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Modèle de graphique (p. K-47). Voir p. K-15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00551" y="5051224"/>
            <a:ext cx="482265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 1 carré = 2 cubes</a:t>
            </a:r>
          </a:p>
        </p:txBody>
      </p:sp>
    </p:spTree>
    <p:extLst>
      <p:ext uri="{BB962C8B-B14F-4D97-AF65-F5344CB8AC3E}">
        <p14:creationId xmlns:p14="http://schemas.microsoft.com/office/powerpoint/2010/main" val="141952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00100"/>
            <a:ext cx="9667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Pour quelle couleur y a-t-il le plus de cubes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3200"/>
            <a:ext cx="985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de répondre aux questions sur leurs propres graphiques de l'activité 1.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55800"/>
            <a:ext cx="97293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Pour quelle couleur y a-t-il le moins de cubes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098800"/>
            <a:ext cx="9466072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de cubes rouges et bleus avez-vous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749800"/>
            <a:ext cx="966724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Combien de cubes qui ne sont pas verts avez-vous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892979"/>
            <a:ext cx="851198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Combien de cubes avez-vous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59003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520458"/>
              </p:ext>
            </p:extLst>
          </p:nvPr>
        </p:nvGraphicFramePr>
        <p:xfrm>
          <a:off x="3354578" y="2481326"/>
          <a:ext cx="3450844" cy="2126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Baseball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100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Soccer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45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1058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 Hockey sur glace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  <a:ea typeface="+mj-lt"/>
                          <a:cs typeface="+mj-lt"/>
                        </a:rPr>
                        <a:t>55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9900" y="4813300"/>
            <a:ext cx="8651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serait logique pour ces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9579991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Supposons que vous ayez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interrogé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200 personnes sur leur sport d'équipe préféré.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leur ayez donné le choix entre trois réponses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171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K-15–16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105891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0B2F1-0C6F-444F-9BD0-AFC5EF75E957}"/>
</file>

<file path=customXml/itemProps2.xml><?xml version="1.0" encoding="utf-8"?>
<ds:datastoreItem xmlns:ds="http://schemas.openxmlformats.org/officeDocument/2006/customXml" ds:itemID="{EA93FC4C-3EB3-4E83-8337-07F0BDEFEC3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E7C9FEF9-BB7F-4A94-AF98-616A410725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688</Words>
  <Application>Microsoft Office PowerPoint</Application>
  <PresentationFormat>Custom</PresentationFormat>
  <Paragraphs>103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18</cp:revision>
  <dcterms:created xsi:type="dcterms:W3CDTF">2019-02-03T19:20:15Z</dcterms:created>
  <dcterms:modified xsi:type="dcterms:W3CDTF">2023-06-12T19:11:03Z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