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10160000" cy="7620000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  <p:embeddedFont>
      <p:font typeface="Euphemia" panose="020B0503040102020104" pitchFamily="34" charset="0"/>
      <p:regular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53" autoAdjust="0"/>
    <p:restoredTop sz="94660"/>
  </p:normalViewPr>
  <p:slideViewPr>
    <p:cSldViewPr snapToGrid="0">
      <p:cViewPr varScale="1">
        <p:scale>
          <a:sx n="79" d="100"/>
          <a:sy n="79" d="100"/>
        </p:scale>
        <p:origin x="5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32047893-A12F-4EB1-BDE3-DC563BA3B80A}"/>
    <pc:docChg chg="modSld">
      <pc:chgData name="Natalie Francis" userId="e859cff9-ab28-4f1c-8072-00482c704e35" providerId="ADAL" clId="{32047893-A12F-4EB1-BDE3-DC563BA3B80A}" dt="2023-06-09T19:06:24.399" v="32" actId="14100"/>
      <pc:docMkLst>
        <pc:docMk/>
      </pc:docMkLst>
      <pc:sldChg chg="modSp mod">
        <pc:chgData name="Natalie Francis" userId="e859cff9-ab28-4f1c-8072-00482c704e35" providerId="ADAL" clId="{32047893-A12F-4EB1-BDE3-DC563BA3B80A}" dt="2023-06-09T18:54:17.013" v="15" actId="20577"/>
        <pc:sldMkLst>
          <pc:docMk/>
          <pc:sldMk cId="549601542" sldId="256"/>
        </pc:sldMkLst>
        <pc:spChg chg="mod">
          <ac:chgData name="Natalie Francis" userId="e859cff9-ab28-4f1c-8072-00482c704e35" providerId="ADAL" clId="{32047893-A12F-4EB1-BDE3-DC563BA3B80A}" dt="2023-06-09T18:54:17.013" v="15" actId="20577"/>
          <ac:spMkLst>
            <pc:docMk/>
            <pc:sldMk cId="549601542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32047893-A12F-4EB1-BDE3-DC563BA3B80A}" dt="2023-06-09T18:53:53.853" v="12" actId="20577"/>
          <ac:spMkLst>
            <pc:docMk/>
            <pc:sldMk cId="549601542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32047893-A12F-4EB1-BDE3-DC563BA3B80A}" dt="2023-06-09T18:53:48.237" v="3" actId="20577"/>
          <ac:spMkLst>
            <pc:docMk/>
            <pc:sldMk cId="549601542" sldId="25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32047893-A12F-4EB1-BDE3-DC563BA3B80A}" dt="2023-06-09T18:55:18.133" v="16" actId="14100"/>
        <pc:sldMkLst>
          <pc:docMk/>
          <pc:sldMk cId="901893399" sldId="260"/>
        </pc:sldMkLst>
        <pc:spChg chg="mod">
          <ac:chgData name="Natalie Francis" userId="e859cff9-ab28-4f1c-8072-00482c704e35" providerId="ADAL" clId="{32047893-A12F-4EB1-BDE3-DC563BA3B80A}" dt="2023-06-09T18:55:18.133" v="16" actId="14100"/>
          <ac:spMkLst>
            <pc:docMk/>
            <pc:sldMk cId="901893399" sldId="260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32047893-A12F-4EB1-BDE3-DC563BA3B80A}" dt="2023-06-09T18:58:10.709" v="19" actId="14100"/>
        <pc:sldMkLst>
          <pc:docMk/>
          <pc:sldMk cId="2235958265" sldId="262"/>
        </pc:sldMkLst>
        <pc:spChg chg="mod">
          <ac:chgData name="Natalie Francis" userId="e859cff9-ab28-4f1c-8072-00482c704e35" providerId="ADAL" clId="{32047893-A12F-4EB1-BDE3-DC563BA3B80A}" dt="2023-06-09T18:58:10.709" v="19" actId="14100"/>
          <ac:spMkLst>
            <pc:docMk/>
            <pc:sldMk cId="2235958265" sldId="262"/>
            <ac:spMk id="3" creationId="{00000000-0000-0000-0000-000000000000}"/>
          </ac:spMkLst>
        </pc:spChg>
        <pc:spChg chg="mod">
          <ac:chgData name="Natalie Francis" userId="e859cff9-ab28-4f1c-8072-00482c704e35" providerId="ADAL" clId="{32047893-A12F-4EB1-BDE3-DC563BA3B80A}" dt="2023-06-09T18:56:12.216" v="18" actId="6549"/>
          <ac:spMkLst>
            <pc:docMk/>
            <pc:sldMk cId="2235958265" sldId="262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32047893-A12F-4EB1-BDE3-DC563BA3B80A}" dt="2023-06-09T19:06:24.399" v="32" actId="14100"/>
        <pc:sldMkLst>
          <pc:docMk/>
          <pc:sldMk cId="2688304408" sldId="263"/>
        </pc:sldMkLst>
        <pc:spChg chg="mod">
          <ac:chgData name="Natalie Francis" userId="e859cff9-ab28-4f1c-8072-00482c704e35" providerId="ADAL" clId="{32047893-A12F-4EB1-BDE3-DC563BA3B80A}" dt="2023-06-09T19:06:24.399" v="32" actId="14100"/>
          <ac:spMkLst>
            <pc:docMk/>
            <pc:sldMk cId="2688304408" sldId="263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32047893-A12F-4EB1-BDE3-DC563BA3B80A}" dt="2023-06-09T19:03:36.389" v="20" actId="14100"/>
        <pc:sldMkLst>
          <pc:docMk/>
          <pc:sldMk cId="1784496044" sldId="264"/>
        </pc:sldMkLst>
        <pc:spChg chg="mod">
          <ac:chgData name="Natalie Francis" userId="e859cff9-ab28-4f1c-8072-00482c704e35" providerId="ADAL" clId="{32047893-A12F-4EB1-BDE3-DC563BA3B80A}" dt="2023-06-09T19:03:36.389" v="20" actId="14100"/>
          <ac:spMkLst>
            <pc:docMk/>
            <pc:sldMk cId="1784496044" sldId="264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32047893-A12F-4EB1-BDE3-DC563BA3B80A}" dt="2023-06-09T19:05:06.821" v="21" actId="20577"/>
        <pc:sldMkLst>
          <pc:docMk/>
          <pc:sldMk cId="3085802836" sldId="274"/>
        </pc:sldMkLst>
        <pc:spChg chg="mod">
          <ac:chgData name="Natalie Francis" userId="e859cff9-ab28-4f1c-8072-00482c704e35" providerId="ADAL" clId="{32047893-A12F-4EB1-BDE3-DC563BA3B80A}" dt="2023-06-09T19:05:06.821" v="21" actId="20577"/>
          <ac:spMkLst>
            <pc:docMk/>
            <pc:sldMk cId="3085802836" sldId="27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2047893-A12F-4EB1-BDE3-DC563BA3B80A}" dt="2023-06-09T19:05:16.215" v="22" actId="20577"/>
        <pc:sldMkLst>
          <pc:docMk/>
          <pc:sldMk cId="2833435125" sldId="275"/>
        </pc:sldMkLst>
        <pc:spChg chg="mod">
          <ac:chgData name="Natalie Francis" userId="e859cff9-ab28-4f1c-8072-00482c704e35" providerId="ADAL" clId="{32047893-A12F-4EB1-BDE3-DC563BA3B80A}" dt="2023-06-09T19:05:16.215" v="22" actId="20577"/>
          <ac:spMkLst>
            <pc:docMk/>
            <pc:sldMk cId="2833435125" sldId="27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2047893-A12F-4EB1-BDE3-DC563BA3B80A}" dt="2023-06-09T19:05:38.129" v="31" actId="20577"/>
        <pc:sldMkLst>
          <pc:docMk/>
          <pc:sldMk cId="2517894808" sldId="276"/>
        </pc:sldMkLst>
        <pc:spChg chg="mod">
          <ac:chgData name="Natalie Francis" userId="e859cff9-ab28-4f1c-8072-00482c704e35" providerId="ADAL" clId="{32047893-A12F-4EB1-BDE3-DC563BA3B80A}" dt="2023-06-09T19:05:38.129" v="31" actId="20577"/>
          <ac:spMkLst>
            <pc:docMk/>
            <pc:sldMk cId="2517894808" sldId="27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76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33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3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84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78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77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99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2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99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92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69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747A4-17CE-4861-B487-03D29E63185C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C2D74-2E3D-4928-8F4F-CC37CE918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5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17335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facultatif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H-47–50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09440" y="330200"/>
            <a:ext cx="55600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LN4-42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Estimation des quotients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estimeront des quotients en comparant des divisions avec des divisions plus faciles.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158–159</a:t>
            </a:r>
          </a:p>
        </p:txBody>
      </p:sp>
    </p:spTree>
    <p:extLst>
      <p:ext uri="{BB962C8B-B14F-4D97-AF65-F5344CB8AC3E}">
        <p14:creationId xmlns:p14="http://schemas.microsoft.com/office/powerpoint/2010/main" val="549601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0100" y="1803400"/>
            <a:ext cx="12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77 ÷ 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90882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multiple de 10 devrions-nous écrire à la place de 77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85000"/>
            <a:ext cx="478066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H-48–49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319391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36752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Remplace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dividende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par le multiple de 10 qui facilite la division.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76500"/>
            <a:ext cx="167434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72 ÷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476500"/>
            <a:ext cx="167401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57 ÷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83100"/>
            <a:ext cx="1759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51 ÷ 3 </a:t>
            </a:r>
          </a:p>
        </p:txBody>
      </p:sp>
    </p:spTree>
    <p:extLst>
      <p:ext uri="{BB962C8B-B14F-4D97-AF65-F5344CB8AC3E}">
        <p14:creationId xmlns:p14="http://schemas.microsoft.com/office/powerpoint/2010/main" val="2899718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599" y="419100"/>
            <a:ext cx="8609885" cy="16784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quotients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des exercices précédents.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 vraie réponse est-elle plus grande ou plus petite que ton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7004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1200" y="698500"/>
            <a:ext cx="12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72 ÷ 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97700"/>
            <a:ext cx="85699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Utilise plutôt les multiples de 10 les plus proches. Voir p. H-49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701800"/>
            <a:ext cx="72368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Entre quels multiples de 10 se trouve 72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3746500"/>
            <a:ext cx="56281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Font-ils de bonnes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estimations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73491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1200" y="1358900"/>
            <a:ext cx="12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45 ÷ 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10400"/>
            <a:ext cx="479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H-49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44399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Faites de même avec :</a:t>
            </a:r>
          </a:p>
        </p:txBody>
      </p:sp>
    </p:spTree>
    <p:extLst>
      <p:ext uri="{BB962C8B-B14F-4D97-AF65-F5344CB8AC3E}">
        <p14:creationId xmlns:p14="http://schemas.microsoft.com/office/powerpoint/2010/main" val="3862047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42848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déterminer entre quels nombres se 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quotient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00300"/>
            <a:ext cx="167434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48 ÷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2400300"/>
            <a:ext cx="167401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78 ÷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21200"/>
            <a:ext cx="16614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56 ÷ 8</a:t>
            </a:r>
          </a:p>
        </p:txBody>
      </p:sp>
    </p:spTree>
    <p:extLst>
      <p:ext uri="{BB962C8B-B14F-4D97-AF65-F5344CB8AC3E}">
        <p14:creationId xmlns:p14="http://schemas.microsoft.com/office/powerpoint/2010/main" val="850794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16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utilisons également l’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quand la division a un reste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55900" y="2146300"/>
            <a:ext cx="15937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22 ÷ 4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≈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330700"/>
            <a:ext cx="479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</a:t>
            </a: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H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-50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003800"/>
            <a:ext cx="84912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22 ÷ 4 sera plus grand ou plus petit que 5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4775200"/>
            <a:ext cx="10160000" cy="23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40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70605"/>
            <a:ext cx="9580880" cy="2678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quotient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deux fa</a:t>
            </a:r>
            <a:r>
              <a:rPr lang="fr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ç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ons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en ‘l’arrondissant à un multiple de 10 qui peut être divisé; et</a:t>
            </a:r>
            <a:br>
              <a:rPr lang="fr-ca" sz="2400" dirty="0">
                <a:solidFill>
                  <a:srgbClr val="000000"/>
                </a:solidFill>
                <a:latin typeface="Century Gothic"/>
              </a:rPr>
            </a:b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en comptant par bonds pour trouver un multiple proche du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diviseur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187700"/>
            <a:ext cx="177279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53 ÷ 5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3187700"/>
            <a:ext cx="201269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50 ÷ 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054600"/>
            <a:ext cx="16614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47 ÷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5054600"/>
            <a:ext cx="167505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73 ÷ 9</a:t>
            </a:r>
          </a:p>
        </p:txBody>
      </p:sp>
    </p:spTree>
    <p:extLst>
      <p:ext uri="{BB962C8B-B14F-4D97-AF65-F5344CB8AC3E}">
        <p14:creationId xmlns:p14="http://schemas.microsoft.com/office/powerpoint/2010/main" val="3591197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476740" cy="29686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Six T-shirts coûtent 72 $.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coût de chaque T-shirt.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coût réel est-il plus grand ou plus petit que ton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28434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31680" cy="2813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Un bus transporte 96 personnes. Il peut accueillir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 personnes par rangée.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 nombre de rangées dans le bus.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ensuite ton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trouver le nombre exact de rangées dans le bus. </a:t>
            </a:r>
          </a:p>
        </p:txBody>
      </p:sp>
    </p:spTree>
    <p:extLst>
      <p:ext uri="{BB962C8B-B14F-4D97-AF65-F5344CB8AC3E}">
        <p14:creationId xmlns:p14="http://schemas.microsoft.com/office/powerpoint/2010/main" val="308580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H-47 pour plus de détails.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F39D4E-A2CC-961B-213B-B9539F63DFD3}"/>
              </a:ext>
            </a:extLst>
          </p:cNvPr>
          <p:cNvSpPr/>
          <p:nvPr/>
        </p:nvSpPr>
        <p:spPr>
          <a:xfrm>
            <a:off x="4188202" y="3129783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fr-ca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</a:p>
        </p:txBody>
      </p:sp>
    </p:spTree>
    <p:extLst>
      <p:ext uri="{BB962C8B-B14F-4D97-AF65-F5344CB8AC3E}">
        <p14:creationId xmlns:p14="http://schemas.microsoft.com/office/powerpoint/2010/main" val="2998628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99600" cy="2323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Trois amis sortent pour déjeuner.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Ils dépensent 42 $ en tout.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Karen dit que chacun doit environ 10 $.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Ethan dit que chacun doit environ 20 $.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060700"/>
            <a:ext cx="724408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Qui a raison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Explique.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933241"/>
            <a:ext cx="942848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est la plus proche de la réponse réelle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334000"/>
            <a:ext cx="958088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devraient-ils utiliser pour s’assurer qu’ils ont assez d’argent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33435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158–159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517894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6900" y="1460500"/>
            <a:ext cx="14191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57 + 32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25900"/>
            <a:ext cx="9006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Utilisons la même technique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352800"/>
            <a:ext cx="48260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H-47 pour plus de détails.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06400"/>
            <a:ext cx="88696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serait une bonne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ceci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21200" y="5080000"/>
            <a:ext cx="12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92 ÷ 4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784600"/>
            <a:ext cx="10160000" cy="1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60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6400" y="2171700"/>
            <a:ext cx="18111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35 ÷ 5 = 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23100"/>
            <a:ext cx="52371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H-48 pour en savoir plus.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93700"/>
            <a:ext cx="917448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appelle-t-on les parties d’une équation de division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13937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5500" y="1943100"/>
            <a:ext cx="161409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10 ÷ 2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56300" y="1943100"/>
            <a:ext cx="13185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 ÷ 2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9006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Qu'est-ce qui a changé dans ces deux divisions,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dividende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ou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diviseur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25900"/>
            <a:ext cx="5233518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H-48 pour plus de détails.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699000"/>
            <a:ext cx="945817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dividende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est le plus grand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803900"/>
            <a:ext cx="900684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Vous attendez-vous à ce que le premier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quotient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soit plus petit ou plus grand que le second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4473759"/>
            <a:ext cx="10160000" cy="7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89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0300" y="1663700"/>
            <a:ext cx="1614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80 ÷ 2 =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21400" y="1663700"/>
            <a:ext cx="15156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84 ÷ 2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93700"/>
            <a:ext cx="61798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Faites de même avec :</a:t>
            </a:r>
          </a:p>
        </p:txBody>
      </p:sp>
    </p:spTree>
    <p:extLst>
      <p:ext uri="{BB962C8B-B14F-4D97-AF65-F5344CB8AC3E}">
        <p14:creationId xmlns:p14="http://schemas.microsoft.com/office/powerpoint/2010/main" val="2936868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57300"/>
            <a:ext cx="3799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64 ÷ 4  </a:t>
            </a:r>
            <a:r>
              <a:rPr lang="fr-ca" sz="2800" b="0" i="0" u="sng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  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60 ÷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97700"/>
            <a:ext cx="934516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Demandez aux élèves de calculer les quotients de la partie b) pour la diapositive suivante.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50190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Écris &gt; ou &lt;.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933700"/>
            <a:ext cx="36417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72 ÷ 8  </a:t>
            </a:r>
            <a:r>
              <a:rPr lang="fr-ca" sz="2800" b="0" i="0" u="sng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  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80 ÷ 8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610100"/>
            <a:ext cx="35308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54 ÷ 6  </a:t>
            </a:r>
            <a:r>
              <a:rPr lang="fr-ca" sz="2800" b="0" i="0" u="sng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  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60 ÷ 6</a:t>
            </a:r>
          </a:p>
        </p:txBody>
      </p:sp>
    </p:spTree>
    <p:extLst>
      <p:ext uri="{BB962C8B-B14F-4D97-AF65-F5344CB8AC3E}">
        <p14:creationId xmlns:p14="http://schemas.microsoft.com/office/powerpoint/2010/main" val="2235958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0500" y="1549400"/>
            <a:ext cx="47842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72 ÷ 8 = ___ &lt;  80 ÷ 8 = ___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93700"/>
            <a:ext cx="73179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Calculons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quotients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la partie b)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086100"/>
            <a:ext cx="96113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Sont-ils proches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Lequel était le plus facile à calculer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02100"/>
            <a:ext cx="935736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se passerait-il si nous arrondissions 72 à la dizaine la plus proche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7010400"/>
            <a:ext cx="444337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H-48 pour plus de détails.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-4953" y="3784600"/>
            <a:ext cx="10164953" cy="1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30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1200" y="698500"/>
            <a:ext cx="12017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48 ÷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739900"/>
            <a:ext cx="93816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Entre quels multiples de 10 se trouve 48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654686"/>
            <a:ext cx="99187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Laquelle de ces opérations est la plus facile à calculer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5575300"/>
            <a:ext cx="79070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48 ÷ 4 est-il plus grand ou plus petit que 10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4775200"/>
            <a:ext cx="55905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H-48 pour plus de détails.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212334"/>
            <a:ext cx="10160000" cy="9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49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0CE366-20AD-45A9-BCD4-233DB2BA476D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A27606CC-5996-4F9F-88E3-4C726B4FA6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253568-C08B-4C6B-A12F-3807DB981D5B}"/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747</Words>
  <Application>Microsoft Office PowerPoint</Application>
  <PresentationFormat>Custom</PresentationFormat>
  <Paragraphs>92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7</cp:revision>
  <dcterms:created xsi:type="dcterms:W3CDTF">2018-09-24T15:07:38Z</dcterms:created>
  <dcterms:modified xsi:type="dcterms:W3CDTF">2023-06-09T19:06:33Z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