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</p:sldIdLst>
  <p:sldSz cx="10160000" cy="7620000"/>
  <p:notesSz cx="6858000" cy="9144000"/>
  <p:embeddedFontLst>
    <p:embeddedFont>
      <p:font typeface="Century Gothic" panose="020B0502020202020204" pitchFamily="34" charset="0"/>
      <p:regular r:id="rId29"/>
      <p:bold r:id="rId30"/>
      <p:italic r:id="rId31"/>
      <p:boldItalic r:id="rId32"/>
    </p:embeddedFont>
    <p:embeddedFont>
      <p:font typeface="Euphemia" panose="020B0503040102020104" pitchFamily="34" charset="0"/>
      <p:regular r:id="rId33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00">
          <p15:clr>
            <a:srgbClr val="A4A3A4"/>
          </p15:clr>
        </p15:guide>
        <p15:guide id="2" pos="320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4B1E4D4-5035-4FB2-A948-CB64091F23BE}" v="5" dt="2023-06-08T19:11:38.30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324" autoAdjust="0"/>
    <p:restoredTop sz="94660"/>
  </p:normalViewPr>
  <p:slideViewPr>
    <p:cSldViewPr snapToGrid="0">
      <p:cViewPr varScale="1">
        <p:scale>
          <a:sx n="63" d="100"/>
          <a:sy n="63" d="100"/>
        </p:scale>
        <p:origin x="66" y="354"/>
      </p:cViewPr>
      <p:guideLst>
        <p:guide orient="horz" pos="2400"/>
        <p:guide pos="320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microsoft.com/office/2015/10/relationships/revisionInfo" Target="revisionInfo.xml"/><Relationship Id="rId21" Type="http://schemas.openxmlformats.org/officeDocument/2006/relationships/slide" Target="slides/slide17.xml"/><Relationship Id="rId34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font" Target="fonts/font5.fntdata"/><Relationship Id="rId38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font" Target="fonts/font1.fntdata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font" Target="fonts/font4.fntdata"/><Relationship Id="rId37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font" Target="fonts/font3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font" Target="fonts/font2.fntdata"/><Relationship Id="rId35" Type="http://schemas.openxmlformats.org/officeDocument/2006/relationships/viewProps" Target="viewProp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atalie Francis" userId="e859cff9-ab28-4f1c-8072-00482c704e35" providerId="ADAL" clId="{74B1E4D4-5035-4FB2-A948-CB64091F23BE}"/>
    <pc:docChg chg="modSld">
      <pc:chgData name="Natalie Francis" userId="e859cff9-ab28-4f1c-8072-00482c704e35" providerId="ADAL" clId="{74B1E4D4-5035-4FB2-A948-CB64091F23BE}" dt="2023-06-08T19:15:32.864" v="152" actId="20577"/>
      <pc:docMkLst>
        <pc:docMk/>
      </pc:docMkLst>
      <pc:sldChg chg="modSp mod">
        <pc:chgData name="Natalie Francis" userId="e859cff9-ab28-4f1c-8072-00482c704e35" providerId="ADAL" clId="{74B1E4D4-5035-4FB2-A948-CB64091F23BE}" dt="2023-06-08T19:02:07.471" v="15" actId="20577"/>
        <pc:sldMkLst>
          <pc:docMk/>
          <pc:sldMk cId="4211940841" sldId="256"/>
        </pc:sldMkLst>
        <pc:spChg chg="mod">
          <ac:chgData name="Natalie Francis" userId="e859cff9-ab28-4f1c-8072-00482c704e35" providerId="ADAL" clId="{74B1E4D4-5035-4FB2-A948-CB64091F23BE}" dt="2023-06-08T19:02:07.471" v="15" actId="20577"/>
          <ac:spMkLst>
            <pc:docMk/>
            <pc:sldMk cId="4211940841" sldId="256"/>
            <ac:spMk id="4" creationId="{00000000-0000-0000-0000-000000000000}"/>
          </ac:spMkLst>
        </pc:spChg>
        <pc:spChg chg="mod">
          <ac:chgData name="Natalie Francis" userId="e859cff9-ab28-4f1c-8072-00482c704e35" providerId="ADAL" clId="{74B1E4D4-5035-4FB2-A948-CB64091F23BE}" dt="2023-06-08T19:01:55.045" v="12" actId="20577"/>
          <ac:spMkLst>
            <pc:docMk/>
            <pc:sldMk cId="4211940841" sldId="256"/>
            <ac:spMk id="5" creationId="{00000000-0000-0000-0000-000000000000}"/>
          </ac:spMkLst>
        </pc:spChg>
        <pc:spChg chg="mod">
          <ac:chgData name="Natalie Francis" userId="e859cff9-ab28-4f1c-8072-00482c704e35" providerId="ADAL" clId="{74B1E4D4-5035-4FB2-A948-CB64091F23BE}" dt="2023-06-08T19:01:50.862" v="3" actId="20577"/>
          <ac:spMkLst>
            <pc:docMk/>
            <pc:sldMk cId="4211940841" sldId="256"/>
            <ac:spMk id="6" creationId="{00000000-0000-0000-0000-000000000000}"/>
          </ac:spMkLst>
        </pc:spChg>
      </pc:sldChg>
      <pc:sldChg chg="modSp mod">
        <pc:chgData name="Natalie Francis" userId="e859cff9-ab28-4f1c-8072-00482c704e35" providerId="ADAL" clId="{74B1E4D4-5035-4FB2-A948-CB64091F23BE}" dt="2023-06-08T19:03:01.519" v="16" actId="6549"/>
        <pc:sldMkLst>
          <pc:docMk/>
          <pc:sldMk cId="2167272099" sldId="258"/>
        </pc:sldMkLst>
        <pc:spChg chg="mod">
          <ac:chgData name="Natalie Francis" userId="e859cff9-ab28-4f1c-8072-00482c704e35" providerId="ADAL" clId="{74B1E4D4-5035-4FB2-A948-CB64091F23BE}" dt="2023-06-08T19:03:01.519" v="16" actId="6549"/>
          <ac:spMkLst>
            <pc:docMk/>
            <pc:sldMk cId="2167272099" sldId="258"/>
            <ac:spMk id="3" creationId="{00000000-0000-0000-0000-000000000000}"/>
          </ac:spMkLst>
        </pc:spChg>
      </pc:sldChg>
      <pc:sldChg chg="modSp mod">
        <pc:chgData name="Natalie Francis" userId="e859cff9-ab28-4f1c-8072-00482c704e35" providerId="ADAL" clId="{74B1E4D4-5035-4FB2-A948-CB64091F23BE}" dt="2023-06-08T19:04:40.765" v="19" actId="20577"/>
        <pc:sldMkLst>
          <pc:docMk/>
          <pc:sldMk cId="2998164067" sldId="261"/>
        </pc:sldMkLst>
        <pc:spChg chg="mod">
          <ac:chgData name="Natalie Francis" userId="e859cff9-ab28-4f1c-8072-00482c704e35" providerId="ADAL" clId="{74B1E4D4-5035-4FB2-A948-CB64091F23BE}" dt="2023-06-08T19:04:40.765" v="19" actId="20577"/>
          <ac:spMkLst>
            <pc:docMk/>
            <pc:sldMk cId="2998164067" sldId="261"/>
            <ac:spMk id="3" creationId="{00000000-0000-0000-0000-000000000000}"/>
          </ac:spMkLst>
        </pc:spChg>
      </pc:sldChg>
      <pc:sldChg chg="modSp mod">
        <pc:chgData name="Natalie Francis" userId="e859cff9-ab28-4f1c-8072-00482c704e35" providerId="ADAL" clId="{74B1E4D4-5035-4FB2-A948-CB64091F23BE}" dt="2023-06-08T19:05:05.570" v="24" actId="20577"/>
        <pc:sldMkLst>
          <pc:docMk/>
          <pc:sldMk cId="3494190359" sldId="262"/>
        </pc:sldMkLst>
        <pc:spChg chg="mod">
          <ac:chgData name="Natalie Francis" userId="e859cff9-ab28-4f1c-8072-00482c704e35" providerId="ADAL" clId="{74B1E4D4-5035-4FB2-A948-CB64091F23BE}" dt="2023-06-08T19:05:05.570" v="24" actId="20577"/>
          <ac:spMkLst>
            <pc:docMk/>
            <pc:sldMk cId="3494190359" sldId="262"/>
            <ac:spMk id="2" creationId="{00000000-0000-0000-0000-000000000000}"/>
          </ac:spMkLst>
        </pc:spChg>
      </pc:sldChg>
      <pc:sldChg chg="modSp mod">
        <pc:chgData name="Natalie Francis" userId="e859cff9-ab28-4f1c-8072-00482c704e35" providerId="ADAL" clId="{74B1E4D4-5035-4FB2-A948-CB64091F23BE}" dt="2023-06-08T19:05:45.791" v="29" actId="20577"/>
        <pc:sldMkLst>
          <pc:docMk/>
          <pc:sldMk cId="1648068180" sldId="265"/>
        </pc:sldMkLst>
        <pc:spChg chg="mod">
          <ac:chgData name="Natalie Francis" userId="e859cff9-ab28-4f1c-8072-00482c704e35" providerId="ADAL" clId="{74B1E4D4-5035-4FB2-A948-CB64091F23BE}" dt="2023-06-08T19:05:45.791" v="29" actId="20577"/>
          <ac:spMkLst>
            <pc:docMk/>
            <pc:sldMk cId="1648068180" sldId="265"/>
            <ac:spMk id="3" creationId="{00000000-0000-0000-0000-000000000000}"/>
          </ac:spMkLst>
        </pc:spChg>
      </pc:sldChg>
      <pc:sldChg chg="modSp mod">
        <pc:chgData name="Natalie Francis" userId="e859cff9-ab28-4f1c-8072-00482c704e35" providerId="ADAL" clId="{74B1E4D4-5035-4FB2-A948-CB64091F23BE}" dt="2023-06-08T19:06:07.663" v="31" actId="14100"/>
        <pc:sldMkLst>
          <pc:docMk/>
          <pc:sldMk cId="3446984434" sldId="267"/>
        </pc:sldMkLst>
        <pc:spChg chg="mod">
          <ac:chgData name="Natalie Francis" userId="e859cff9-ab28-4f1c-8072-00482c704e35" providerId="ADAL" clId="{74B1E4D4-5035-4FB2-A948-CB64091F23BE}" dt="2023-06-08T19:06:07.663" v="31" actId="14100"/>
          <ac:spMkLst>
            <pc:docMk/>
            <pc:sldMk cId="3446984434" sldId="267"/>
            <ac:spMk id="2" creationId="{00000000-0000-0000-0000-000000000000}"/>
          </ac:spMkLst>
        </pc:spChg>
      </pc:sldChg>
      <pc:sldChg chg="modSp mod">
        <pc:chgData name="Natalie Francis" userId="e859cff9-ab28-4f1c-8072-00482c704e35" providerId="ADAL" clId="{74B1E4D4-5035-4FB2-A948-CB64091F23BE}" dt="2023-06-08T19:08:42.876" v="32" actId="14100"/>
        <pc:sldMkLst>
          <pc:docMk/>
          <pc:sldMk cId="595324536" sldId="268"/>
        </pc:sldMkLst>
        <pc:spChg chg="mod">
          <ac:chgData name="Natalie Francis" userId="e859cff9-ab28-4f1c-8072-00482c704e35" providerId="ADAL" clId="{74B1E4D4-5035-4FB2-A948-CB64091F23BE}" dt="2023-06-08T19:08:42.876" v="32" actId="14100"/>
          <ac:spMkLst>
            <pc:docMk/>
            <pc:sldMk cId="595324536" sldId="268"/>
            <ac:spMk id="5" creationId="{00000000-0000-0000-0000-000000000000}"/>
          </ac:spMkLst>
        </pc:spChg>
      </pc:sldChg>
      <pc:sldChg chg="modSp mod">
        <pc:chgData name="Natalie Francis" userId="e859cff9-ab28-4f1c-8072-00482c704e35" providerId="ADAL" clId="{74B1E4D4-5035-4FB2-A948-CB64091F23BE}" dt="2023-06-08T19:08:59.037" v="33" actId="6549"/>
        <pc:sldMkLst>
          <pc:docMk/>
          <pc:sldMk cId="2437137174" sldId="269"/>
        </pc:sldMkLst>
        <pc:spChg chg="mod">
          <ac:chgData name="Natalie Francis" userId="e859cff9-ab28-4f1c-8072-00482c704e35" providerId="ADAL" clId="{74B1E4D4-5035-4FB2-A948-CB64091F23BE}" dt="2023-06-08T19:08:59.037" v="33" actId="6549"/>
          <ac:spMkLst>
            <pc:docMk/>
            <pc:sldMk cId="2437137174" sldId="269"/>
            <ac:spMk id="6" creationId="{00000000-0000-0000-0000-000000000000}"/>
          </ac:spMkLst>
        </pc:spChg>
      </pc:sldChg>
      <pc:sldChg chg="modSp mod">
        <pc:chgData name="Natalie Francis" userId="e859cff9-ab28-4f1c-8072-00482c704e35" providerId="ADAL" clId="{74B1E4D4-5035-4FB2-A948-CB64091F23BE}" dt="2023-06-08T19:09:53.414" v="110" actId="1036"/>
        <pc:sldMkLst>
          <pc:docMk/>
          <pc:sldMk cId="3199842442" sldId="270"/>
        </pc:sldMkLst>
        <pc:spChg chg="mod">
          <ac:chgData name="Natalie Francis" userId="e859cff9-ab28-4f1c-8072-00482c704e35" providerId="ADAL" clId="{74B1E4D4-5035-4FB2-A948-CB64091F23BE}" dt="2023-06-08T19:09:43.597" v="93" actId="207"/>
          <ac:spMkLst>
            <pc:docMk/>
            <pc:sldMk cId="3199842442" sldId="270"/>
            <ac:spMk id="2" creationId="{00000000-0000-0000-0000-000000000000}"/>
          </ac:spMkLst>
        </pc:spChg>
        <pc:spChg chg="mod">
          <ac:chgData name="Natalie Francis" userId="e859cff9-ab28-4f1c-8072-00482c704e35" providerId="ADAL" clId="{74B1E4D4-5035-4FB2-A948-CB64091F23BE}" dt="2023-06-08T19:09:53.414" v="110" actId="1036"/>
          <ac:spMkLst>
            <pc:docMk/>
            <pc:sldMk cId="3199842442" sldId="270"/>
            <ac:spMk id="7" creationId="{00000000-0000-0000-0000-000000000000}"/>
          </ac:spMkLst>
        </pc:spChg>
        <pc:spChg chg="mod">
          <ac:chgData name="Natalie Francis" userId="e859cff9-ab28-4f1c-8072-00482c704e35" providerId="ADAL" clId="{74B1E4D4-5035-4FB2-A948-CB64091F23BE}" dt="2023-06-08T19:09:53.414" v="110" actId="1036"/>
          <ac:spMkLst>
            <pc:docMk/>
            <pc:sldMk cId="3199842442" sldId="270"/>
            <ac:spMk id="8" creationId="{00000000-0000-0000-0000-000000000000}"/>
          </ac:spMkLst>
        </pc:spChg>
        <pc:spChg chg="mod">
          <ac:chgData name="Natalie Francis" userId="e859cff9-ab28-4f1c-8072-00482c704e35" providerId="ADAL" clId="{74B1E4D4-5035-4FB2-A948-CB64091F23BE}" dt="2023-06-08T19:09:53.414" v="110" actId="1036"/>
          <ac:spMkLst>
            <pc:docMk/>
            <pc:sldMk cId="3199842442" sldId="270"/>
            <ac:spMk id="9" creationId="{00000000-0000-0000-0000-000000000000}"/>
          </ac:spMkLst>
        </pc:spChg>
        <pc:spChg chg="mod">
          <ac:chgData name="Natalie Francis" userId="e859cff9-ab28-4f1c-8072-00482c704e35" providerId="ADAL" clId="{74B1E4D4-5035-4FB2-A948-CB64091F23BE}" dt="2023-06-08T19:09:53.414" v="110" actId="1036"/>
          <ac:spMkLst>
            <pc:docMk/>
            <pc:sldMk cId="3199842442" sldId="270"/>
            <ac:spMk id="10" creationId="{00000000-0000-0000-0000-000000000000}"/>
          </ac:spMkLst>
        </pc:spChg>
        <pc:spChg chg="mod">
          <ac:chgData name="Natalie Francis" userId="e859cff9-ab28-4f1c-8072-00482c704e35" providerId="ADAL" clId="{74B1E4D4-5035-4FB2-A948-CB64091F23BE}" dt="2023-06-08T19:09:53.414" v="110" actId="1036"/>
          <ac:spMkLst>
            <pc:docMk/>
            <pc:sldMk cId="3199842442" sldId="270"/>
            <ac:spMk id="11" creationId="{00000000-0000-0000-0000-000000000000}"/>
          </ac:spMkLst>
        </pc:spChg>
        <pc:spChg chg="mod">
          <ac:chgData name="Natalie Francis" userId="e859cff9-ab28-4f1c-8072-00482c704e35" providerId="ADAL" clId="{74B1E4D4-5035-4FB2-A948-CB64091F23BE}" dt="2023-06-08T19:09:53.414" v="110" actId="1036"/>
          <ac:spMkLst>
            <pc:docMk/>
            <pc:sldMk cId="3199842442" sldId="270"/>
            <ac:spMk id="12" creationId="{00000000-0000-0000-0000-000000000000}"/>
          </ac:spMkLst>
        </pc:spChg>
      </pc:sldChg>
      <pc:sldChg chg="modSp mod">
        <pc:chgData name="Natalie Francis" userId="e859cff9-ab28-4f1c-8072-00482c704e35" providerId="ADAL" clId="{74B1E4D4-5035-4FB2-A948-CB64091F23BE}" dt="2023-06-08T19:10:52.470" v="111" actId="14100"/>
        <pc:sldMkLst>
          <pc:docMk/>
          <pc:sldMk cId="4279155146" sldId="271"/>
        </pc:sldMkLst>
        <pc:spChg chg="mod">
          <ac:chgData name="Natalie Francis" userId="e859cff9-ab28-4f1c-8072-00482c704e35" providerId="ADAL" clId="{74B1E4D4-5035-4FB2-A948-CB64091F23BE}" dt="2023-06-08T19:10:52.470" v="111" actId="14100"/>
          <ac:spMkLst>
            <pc:docMk/>
            <pc:sldMk cId="4279155146" sldId="271"/>
            <ac:spMk id="2" creationId="{00000000-0000-0000-0000-000000000000}"/>
          </ac:spMkLst>
        </pc:spChg>
      </pc:sldChg>
      <pc:sldChg chg="modSp mod">
        <pc:chgData name="Natalie Francis" userId="e859cff9-ab28-4f1c-8072-00482c704e35" providerId="ADAL" clId="{74B1E4D4-5035-4FB2-A948-CB64091F23BE}" dt="2023-06-08T19:11:01.154" v="112" actId="14100"/>
        <pc:sldMkLst>
          <pc:docMk/>
          <pc:sldMk cId="4060635422" sldId="272"/>
        </pc:sldMkLst>
        <pc:spChg chg="mod">
          <ac:chgData name="Natalie Francis" userId="e859cff9-ab28-4f1c-8072-00482c704e35" providerId="ADAL" clId="{74B1E4D4-5035-4FB2-A948-CB64091F23BE}" dt="2023-06-08T19:11:01.154" v="112" actId="14100"/>
          <ac:spMkLst>
            <pc:docMk/>
            <pc:sldMk cId="4060635422" sldId="272"/>
            <ac:spMk id="4" creationId="{00000000-0000-0000-0000-000000000000}"/>
          </ac:spMkLst>
        </pc:spChg>
      </pc:sldChg>
      <pc:sldChg chg="modSp mod">
        <pc:chgData name="Natalie Francis" userId="e859cff9-ab28-4f1c-8072-00482c704e35" providerId="ADAL" clId="{74B1E4D4-5035-4FB2-A948-CB64091F23BE}" dt="2023-06-08T19:11:07.981" v="113" actId="14100"/>
        <pc:sldMkLst>
          <pc:docMk/>
          <pc:sldMk cId="1110386979" sldId="273"/>
        </pc:sldMkLst>
        <pc:spChg chg="mod">
          <ac:chgData name="Natalie Francis" userId="e859cff9-ab28-4f1c-8072-00482c704e35" providerId="ADAL" clId="{74B1E4D4-5035-4FB2-A948-CB64091F23BE}" dt="2023-06-08T19:11:07.981" v="113" actId="14100"/>
          <ac:spMkLst>
            <pc:docMk/>
            <pc:sldMk cId="1110386979" sldId="273"/>
            <ac:spMk id="2" creationId="{00000000-0000-0000-0000-000000000000}"/>
          </ac:spMkLst>
        </pc:spChg>
      </pc:sldChg>
      <pc:sldChg chg="modSp mod">
        <pc:chgData name="Natalie Francis" userId="e859cff9-ab28-4f1c-8072-00482c704e35" providerId="ADAL" clId="{74B1E4D4-5035-4FB2-A948-CB64091F23BE}" dt="2023-06-08T19:11:40.737" v="117" actId="20577"/>
        <pc:sldMkLst>
          <pc:docMk/>
          <pc:sldMk cId="2401091462" sldId="274"/>
        </pc:sldMkLst>
        <pc:spChg chg="mod">
          <ac:chgData name="Natalie Francis" userId="e859cff9-ab28-4f1c-8072-00482c704e35" providerId="ADAL" clId="{74B1E4D4-5035-4FB2-A948-CB64091F23BE}" dt="2023-06-08T19:11:40.737" v="117" actId="20577"/>
          <ac:spMkLst>
            <pc:docMk/>
            <pc:sldMk cId="2401091462" sldId="274"/>
            <ac:spMk id="4" creationId="{00000000-0000-0000-0000-000000000000}"/>
          </ac:spMkLst>
        </pc:spChg>
      </pc:sldChg>
      <pc:sldChg chg="modSp mod">
        <pc:chgData name="Natalie Francis" userId="e859cff9-ab28-4f1c-8072-00482c704e35" providerId="ADAL" clId="{74B1E4D4-5035-4FB2-A948-CB64091F23BE}" dt="2023-06-08T19:12:06.169" v="119" actId="20577"/>
        <pc:sldMkLst>
          <pc:docMk/>
          <pc:sldMk cId="2787693863" sldId="275"/>
        </pc:sldMkLst>
        <pc:spChg chg="mod">
          <ac:chgData name="Natalie Francis" userId="e859cff9-ab28-4f1c-8072-00482c704e35" providerId="ADAL" clId="{74B1E4D4-5035-4FB2-A948-CB64091F23BE}" dt="2023-06-08T19:12:06.169" v="119" actId="20577"/>
          <ac:spMkLst>
            <pc:docMk/>
            <pc:sldMk cId="2787693863" sldId="275"/>
            <ac:spMk id="2" creationId="{00000000-0000-0000-0000-000000000000}"/>
          </ac:spMkLst>
        </pc:spChg>
      </pc:sldChg>
      <pc:sldChg chg="modSp mod">
        <pc:chgData name="Natalie Francis" userId="e859cff9-ab28-4f1c-8072-00482c704e35" providerId="ADAL" clId="{74B1E4D4-5035-4FB2-A948-CB64091F23BE}" dt="2023-06-08T19:12:36.634" v="121" actId="6549"/>
        <pc:sldMkLst>
          <pc:docMk/>
          <pc:sldMk cId="2869141105" sldId="277"/>
        </pc:sldMkLst>
        <pc:spChg chg="mod">
          <ac:chgData name="Natalie Francis" userId="e859cff9-ab28-4f1c-8072-00482c704e35" providerId="ADAL" clId="{74B1E4D4-5035-4FB2-A948-CB64091F23BE}" dt="2023-06-08T19:12:36.634" v="121" actId="6549"/>
          <ac:spMkLst>
            <pc:docMk/>
            <pc:sldMk cId="2869141105" sldId="277"/>
            <ac:spMk id="2" creationId="{00000000-0000-0000-0000-000000000000}"/>
          </ac:spMkLst>
        </pc:spChg>
      </pc:sldChg>
      <pc:sldChg chg="modSp mod">
        <pc:chgData name="Natalie Francis" userId="e859cff9-ab28-4f1c-8072-00482c704e35" providerId="ADAL" clId="{74B1E4D4-5035-4FB2-A948-CB64091F23BE}" dt="2023-06-08T19:15:32.864" v="152" actId="20577"/>
        <pc:sldMkLst>
          <pc:docMk/>
          <pc:sldMk cId="3998489733" sldId="278"/>
        </pc:sldMkLst>
        <pc:spChg chg="mod">
          <ac:chgData name="Natalie Francis" userId="e859cff9-ab28-4f1c-8072-00482c704e35" providerId="ADAL" clId="{74B1E4D4-5035-4FB2-A948-CB64091F23BE}" dt="2023-06-08T19:15:32.864" v="152" actId="20577"/>
          <ac:spMkLst>
            <pc:docMk/>
            <pc:sldMk cId="3998489733" sldId="278"/>
            <ac:spMk id="2" creationId="{00000000-0000-0000-0000-000000000000}"/>
          </ac:spMkLst>
        </pc:spChg>
      </pc:sldChg>
      <pc:sldChg chg="modSp mod">
        <pc:chgData name="Natalie Francis" userId="e859cff9-ab28-4f1c-8072-00482c704e35" providerId="ADAL" clId="{74B1E4D4-5035-4FB2-A948-CB64091F23BE}" dt="2023-06-08T19:12:48.439" v="130" actId="20577"/>
        <pc:sldMkLst>
          <pc:docMk/>
          <pc:sldMk cId="2589818635" sldId="279"/>
        </pc:sldMkLst>
        <pc:spChg chg="mod">
          <ac:chgData name="Natalie Francis" userId="e859cff9-ab28-4f1c-8072-00482c704e35" providerId="ADAL" clId="{74B1E4D4-5035-4FB2-A948-CB64091F23BE}" dt="2023-06-08T19:12:48.439" v="130" actId="20577"/>
          <ac:spMkLst>
            <pc:docMk/>
            <pc:sldMk cId="2589818635" sldId="279"/>
            <ac:spMk id="2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70000" y="1247070"/>
            <a:ext cx="7620000" cy="2652889"/>
          </a:xfrm>
        </p:spPr>
        <p:txBody>
          <a:bodyPr anchor="b"/>
          <a:lstStyle>
            <a:lvl1pPr algn="ctr">
              <a:defRPr sz="5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70000" y="4002264"/>
            <a:ext cx="7620000" cy="1839736"/>
          </a:xfrm>
        </p:spPr>
        <p:txBody>
          <a:bodyPr/>
          <a:lstStyle>
            <a:lvl1pPr marL="0" indent="0" algn="ctr">
              <a:buNone/>
              <a:defRPr sz="2000"/>
            </a:lvl1pPr>
            <a:lvl2pPr marL="380985" indent="0" algn="ctr">
              <a:buNone/>
              <a:defRPr sz="1667"/>
            </a:lvl2pPr>
            <a:lvl3pPr marL="761970" indent="0" algn="ctr">
              <a:buNone/>
              <a:defRPr sz="1500"/>
            </a:lvl3pPr>
            <a:lvl4pPr marL="1142954" indent="0" algn="ctr">
              <a:buNone/>
              <a:defRPr sz="1333"/>
            </a:lvl4pPr>
            <a:lvl5pPr marL="1523939" indent="0" algn="ctr">
              <a:buNone/>
              <a:defRPr sz="1333"/>
            </a:lvl5pPr>
            <a:lvl6pPr marL="1904924" indent="0" algn="ctr">
              <a:buNone/>
              <a:defRPr sz="1333"/>
            </a:lvl6pPr>
            <a:lvl7pPr marL="2285909" indent="0" algn="ctr">
              <a:buNone/>
              <a:defRPr sz="1333"/>
            </a:lvl7pPr>
            <a:lvl8pPr marL="2666893" indent="0" algn="ctr">
              <a:buNone/>
              <a:defRPr sz="1333"/>
            </a:lvl8pPr>
            <a:lvl9pPr marL="3047878" indent="0" algn="ctr">
              <a:buNone/>
              <a:defRPr sz="1333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844DD4-E197-446D-9687-C21799C3EC3B}" type="datetimeFigureOut">
              <a:rPr lang="en-US" smtClean="0"/>
              <a:t>6/8/2023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D27E8-AACB-4BD8-A248-71E2BB97F2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6520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844DD4-E197-446D-9687-C21799C3EC3B}" type="datetimeFigureOut">
              <a:rPr lang="en-US" smtClean="0"/>
              <a:t>6/8/2023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D27E8-AACB-4BD8-A248-71E2BB97F2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76574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70750" y="405694"/>
            <a:ext cx="2190750" cy="64575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8500" y="405694"/>
            <a:ext cx="6445250" cy="645759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844DD4-E197-446D-9687-C21799C3EC3B}" type="datetimeFigureOut">
              <a:rPr lang="en-US" smtClean="0"/>
              <a:t>6/8/2023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D27E8-AACB-4BD8-A248-71E2BB97F2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80959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844DD4-E197-446D-9687-C21799C3EC3B}" type="datetimeFigureOut">
              <a:rPr lang="en-US" smtClean="0"/>
              <a:t>6/8/2023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D27E8-AACB-4BD8-A248-71E2BB97F2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60773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208" y="1899710"/>
            <a:ext cx="8763000" cy="3169708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208" y="5099405"/>
            <a:ext cx="8763000" cy="1666874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380985" indent="0">
              <a:buNone/>
              <a:defRPr sz="1667">
                <a:solidFill>
                  <a:schemeClr val="tx1">
                    <a:tint val="75000"/>
                  </a:schemeClr>
                </a:solidFill>
              </a:defRPr>
            </a:lvl2pPr>
            <a:lvl3pPr marL="76197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14295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4pPr>
            <a:lvl5pPr marL="152393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5pPr>
            <a:lvl6pPr marL="190492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6pPr>
            <a:lvl7pPr marL="228590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7pPr>
            <a:lvl8pPr marL="2666893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8pPr>
            <a:lvl9pPr marL="3047878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844DD4-E197-446D-9687-C21799C3EC3B}" type="datetimeFigureOut">
              <a:rPr lang="en-US" smtClean="0"/>
              <a:t>6/8/2023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D27E8-AACB-4BD8-A248-71E2BB97F2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42918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8500" y="2028472"/>
            <a:ext cx="4318000" cy="48348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3500" y="2028472"/>
            <a:ext cx="4318000" cy="48348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844DD4-E197-446D-9687-C21799C3EC3B}" type="datetimeFigureOut">
              <a:rPr lang="en-US" smtClean="0"/>
              <a:t>6/8/2023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D27E8-AACB-4BD8-A248-71E2BB97F2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10860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3" y="405696"/>
            <a:ext cx="8763000" cy="1472848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824" y="1867959"/>
            <a:ext cx="4298156" cy="91545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9824" y="2783417"/>
            <a:ext cx="4298156" cy="40939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43501" y="1867959"/>
            <a:ext cx="4319323" cy="91545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43501" y="2783417"/>
            <a:ext cx="4319323" cy="40939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844DD4-E197-446D-9687-C21799C3EC3B}" type="datetimeFigureOut">
              <a:rPr lang="en-US" smtClean="0"/>
              <a:t>6/8/2023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D27E8-AACB-4BD8-A248-71E2BB97F2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36426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844DD4-E197-446D-9687-C21799C3EC3B}" type="datetimeFigureOut">
              <a:rPr lang="en-US" smtClean="0"/>
              <a:t>6/8/2023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D27E8-AACB-4BD8-A248-71E2BB97F2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39937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844DD4-E197-446D-9687-C21799C3EC3B}" type="datetimeFigureOut">
              <a:rPr lang="en-US" smtClean="0"/>
              <a:t>6/8/2023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D27E8-AACB-4BD8-A248-71E2BB97F2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9082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508000"/>
            <a:ext cx="3276864" cy="17780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19323" y="1097141"/>
            <a:ext cx="5143500" cy="5415139"/>
          </a:xfrm>
        </p:spPr>
        <p:txBody>
          <a:bodyPr/>
          <a:lstStyle>
            <a:lvl1pPr>
              <a:defRPr sz="2667"/>
            </a:lvl1pPr>
            <a:lvl2pPr>
              <a:defRPr sz="2333"/>
            </a:lvl2pPr>
            <a:lvl3pPr>
              <a:defRPr sz="2000"/>
            </a:lvl3pPr>
            <a:lvl4pPr>
              <a:defRPr sz="1667"/>
            </a:lvl4pPr>
            <a:lvl5pPr>
              <a:defRPr sz="1667"/>
            </a:lvl5pPr>
            <a:lvl6pPr>
              <a:defRPr sz="1667"/>
            </a:lvl6pPr>
            <a:lvl7pPr>
              <a:defRPr sz="1667"/>
            </a:lvl7pPr>
            <a:lvl8pPr>
              <a:defRPr sz="1667"/>
            </a:lvl8pPr>
            <a:lvl9pPr>
              <a:defRPr sz="16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2286000"/>
            <a:ext cx="3276864" cy="423509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844DD4-E197-446D-9687-C21799C3EC3B}" type="datetimeFigureOut">
              <a:rPr lang="en-US" smtClean="0"/>
              <a:t>6/8/2023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D27E8-AACB-4BD8-A248-71E2BB97F2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23706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508000"/>
            <a:ext cx="3276864" cy="17780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19323" y="1097141"/>
            <a:ext cx="5143500" cy="5415139"/>
          </a:xfrm>
        </p:spPr>
        <p:txBody>
          <a:bodyPr/>
          <a:lstStyle>
            <a:lvl1pPr marL="0" indent="0">
              <a:buNone/>
              <a:defRPr sz="2667"/>
            </a:lvl1pPr>
            <a:lvl2pPr marL="380985" indent="0">
              <a:buNone/>
              <a:defRPr sz="2333"/>
            </a:lvl2pPr>
            <a:lvl3pPr marL="761970" indent="0">
              <a:buNone/>
              <a:defRPr sz="2000"/>
            </a:lvl3pPr>
            <a:lvl4pPr marL="1142954" indent="0">
              <a:buNone/>
              <a:defRPr sz="1667"/>
            </a:lvl4pPr>
            <a:lvl5pPr marL="1523939" indent="0">
              <a:buNone/>
              <a:defRPr sz="1667"/>
            </a:lvl5pPr>
            <a:lvl6pPr marL="1904924" indent="0">
              <a:buNone/>
              <a:defRPr sz="1667"/>
            </a:lvl6pPr>
            <a:lvl7pPr marL="2285909" indent="0">
              <a:buNone/>
              <a:defRPr sz="1667"/>
            </a:lvl7pPr>
            <a:lvl8pPr marL="2666893" indent="0">
              <a:buNone/>
              <a:defRPr sz="1667"/>
            </a:lvl8pPr>
            <a:lvl9pPr marL="3047878" indent="0">
              <a:buNone/>
              <a:defRPr sz="1667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2286000"/>
            <a:ext cx="3276864" cy="423509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844DD4-E197-446D-9687-C21799C3EC3B}" type="datetimeFigureOut">
              <a:rPr lang="en-US" smtClean="0"/>
              <a:t>6/8/2023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D27E8-AACB-4BD8-A248-71E2BB97F2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21916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8500" y="405696"/>
            <a:ext cx="8763000" cy="14728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8500" y="2028472"/>
            <a:ext cx="8763000" cy="48348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8500" y="7062613"/>
            <a:ext cx="2286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844DD4-E197-446D-9687-C21799C3EC3B}" type="datetimeFigureOut">
              <a:rPr lang="en-US" smtClean="0"/>
              <a:t>6/8/2023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65500" y="7062613"/>
            <a:ext cx="3429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75500" y="7062613"/>
            <a:ext cx="2286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5D27E8-AACB-4BD8-A248-71E2BB97F2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0776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761970" rtl="0" eaLnBrk="1" latinLnBrk="0" hangingPunct="1">
        <a:lnSpc>
          <a:spcPct val="90000"/>
        </a:lnSpc>
        <a:spcBef>
          <a:spcPct val="0"/>
        </a:spcBef>
        <a:buNone/>
        <a:defRPr sz="36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0492" indent="-190492" algn="l" defTabSz="761970" rtl="0" eaLnBrk="1" latinLnBrk="0" hangingPunct="1">
        <a:lnSpc>
          <a:spcPct val="90000"/>
        </a:lnSpc>
        <a:spcBef>
          <a:spcPts val="833"/>
        </a:spcBef>
        <a:buFont typeface="Arial" panose="020B0604020202020204" pitchFamily="34" charset="0"/>
        <a:buChar char="•"/>
        <a:defRPr sz="2333" kern="1200">
          <a:solidFill>
            <a:schemeClr val="tx1"/>
          </a:solidFill>
          <a:latin typeface="+mn-lt"/>
          <a:ea typeface="+mn-ea"/>
          <a:cs typeface="+mn-cs"/>
        </a:defRPr>
      </a:lvl1pPr>
      <a:lvl2pPr marL="57147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52462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667" kern="1200">
          <a:solidFill>
            <a:schemeClr val="tx1"/>
          </a:solidFill>
          <a:latin typeface="+mn-lt"/>
          <a:ea typeface="+mn-ea"/>
          <a:cs typeface="+mn-cs"/>
        </a:defRPr>
      </a:lvl3pPr>
      <a:lvl4pPr marL="133344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1443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09541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47640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85738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238370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0985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6197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4295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2393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0492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8590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66893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047878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229" y="6343650"/>
            <a:ext cx="1526667" cy="62014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3" name="Picture 2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9293" y="6301994"/>
            <a:ext cx="643636" cy="64363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/>
        </p:nvSpPr>
        <p:spPr>
          <a:xfrm>
            <a:off x="520700" y="6530131"/>
            <a:ext cx="5831840" cy="78418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50000"/>
              </a:lnSpc>
            </a:pPr>
            <a:r>
              <a:rPr lang="fr-ca" sz="16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AB : obligatoire	C.-B. : obligatoire</a:t>
            </a:r>
          </a:p>
          <a:p>
            <a:pPr algn="l" rtl="0">
              <a:lnSpc>
                <a:spcPct val="150000"/>
              </a:lnSpc>
            </a:pPr>
            <a:r>
              <a:rPr lang="fr-ca" sz="16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MB : obligatoire	ON : obligatoire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740660" y="736600"/>
            <a:ext cx="7228840" cy="75341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Guide de l'enseignant 4.1 Unité 7 Logique numérale p. H-15–19</a:t>
            </a:r>
          </a:p>
          <a:p>
            <a:pPr algn="r" rtl="0">
              <a:lnSpc>
                <a:spcPct val="200000"/>
              </a:lnSpc>
            </a:pPr>
            <a:r>
              <a:rPr lang="fr-ca" sz="1600" dirty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n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ouvelle édition française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765040" y="330200"/>
            <a:ext cx="5204460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JUMP Math™     Droits d’auteur © 2023 JUMP Math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20700" y="1625600"/>
            <a:ext cx="148488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LN4-34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20700" y="2184400"/>
            <a:ext cx="7762240" cy="30008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30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Diviser en comptant par bonds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282829" y="2998470"/>
            <a:ext cx="9594342" cy="0"/>
          </a:xfrm>
          <a:prstGeom prst="line">
            <a:avLst/>
          </a:prstGeom>
          <a:ln w="25400" cap="flat" cmpd="sng" algn="ctr">
            <a:solidFill>
              <a:srgbClr val="808080"/>
            </a:solidFill>
            <a:prstDash val="solid"/>
            <a:miter lim="800000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20700" y="3352800"/>
            <a:ext cx="8714740" cy="81535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2000"/>
              </a:lnSpc>
              <a:spcAft>
                <a:spcPts val="800"/>
              </a:spcAft>
            </a:pPr>
            <a:r>
              <a:rPr lang="fr-ca" sz="1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Les élèves :</a:t>
            </a:r>
          </a:p>
          <a:p>
            <a:pPr algn="l" rtl="0">
              <a:lnSpc>
                <a:spcPct val="112000"/>
              </a:lnSpc>
              <a:spcAft>
                <a:spcPts val="800"/>
              </a:spcAft>
            </a:pPr>
            <a:r>
              <a:rPr lang="fr-ca" sz="1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•  utiliseront le comptage par bonds pour diviser.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084060" y="7023100"/>
            <a:ext cx="2891409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6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Cahier 4.1 p. 143</a:t>
            </a:r>
          </a:p>
        </p:txBody>
      </p:sp>
    </p:spTree>
    <p:extLst>
      <p:ext uri="{BB962C8B-B14F-4D97-AF65-F5344CB8AC3E}">
        <p14:creationId xmlns:p14="http://schemas.microsoft.com/office/powerpoint/2010/main" val="42119408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203200"/>
            <a:ext cx="92481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Nous pouvons utiliser nos doigts pour compter par bonds.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42504" y="7032998"/>
            <a:ext cx="43205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Voir p. H-16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–17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 pour plus de détails.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69900" y="850900"/>
            <a:ext cx="9527540" cy="1678473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Pour résoudre 15 ÷ 3, nous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comptons par bonds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de 3 à 15.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Combien de doigts utilisons-nous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</a:p>
        </p:txBody>
      </p:sp>
      <p:pic>
        <p:nvPicPr>
          <p:cNvPr id="5" name="Picture 4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97529" y="2501900"/>
            <a:ext cx="9172800" cy="1342009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6" name="Picture 5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51128" y="4650232"/>
            <a:ext cx="8362800" cy="155702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cxnSp>
        <p:nvCxnSpPr>
          <p:cNvPr id="11" name="Straight Connector 10"/>
          <p:cNvCxnSpPr/>
          <p:nvPr/>
        </p:nvCxnSpPr>
        <p:spPr>
          <a:xfrm>
            <a:off x="12700" y="4330700"/>
            <a:ext cx="10147300" cy="70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B89E1F1A-D1E8-3241-6C0D-DED5528091D6}"/>
              </a:ext>
            </a:extLst>
          </p:cNvPr>
          <p:cNvSpPr txBox="1"/>
          <p:nvPr/>
        </p:nvSpPr>
        <p:spPr>
          <a:xfrm>
            <a:off x="442504" y="3319100"/>
            <a:ext cx="1087039" cy="492443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 rtl="0"/>
            <a:r>
              <a:rPr lang="fr-ca" sz="2500" b="0" i="0" u="none" baseline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77B9562-7011-3C76-D532-F0880A410AC0}"/>
              </a:ext>
            </a:extLst>
          </p:cNvPr>
          <p:cNvSpPr txBox="1"/>
          <p:nvPr/>
        </p:nvSpPr>
        <p:spPr>
          <a:xfrm>
            <a:off x="2179864" y="3327209"/>
            <a:ext cx="1087039" cy="492443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 rtl="0"/>
            <a:r>
              <a:rPr lang="fr-ca" sz="2500" b="0" i="0" u="none" baseline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BE72F60-DE3D-75DA-1F4A-69EF530729A8}"/>
              </a:ext>
            </a:extLst>
          </p:cNvPr>
          <p:cNvSpPr txBox="1"/>
          <p:nvPr/>
        </p:nvSpPr>
        <p:spPr>
          <a:xfrm>
            <a:off x="3917224" y="3323989"/>
            <a:ext cx="1087039" cy="492443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 rtl="0"/>
            <a:r>
              <a:rPr lang="fr-ca" sz="2500" b="0" i="0" u="none" baseline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2388C73-9EAA-4C3D-DC7D-1264D962CC1D}"/>
              </a:ext>
            </a:extLst>
          </p:cNvPr>
          <p:cNvSpPr txBox="1"/>
          <p:nvPr/>
        </p:nvSpPr>
        <p:spPr>
          <a:xfrm>
            <a:off x="5677444" y="3320769"/>
            <a:ext cx="1087039" cy="492443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 rtl="0"/>
            <a:r>
              <a:rPr lang="fr-ca" sz="2500" b="0" i="0" u="none" baseline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B4C75A5-B726-9EA0-46A3-063EB2E27D36}"/>
              </a:ext>
            </a:extLst>
          </p:cNvPr>
          <p:cNvSpPr txBox="1"/>
          <p:nvPr/>
        </p:nvSpPr>
        <p:spPr>
          <a:xfrm>
            <a:off x="7414804" y="3325169"/>
            <a:ext cx="1087039" cy="492443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 rtl="0"/>
            <a:r>
              <a:rPr lang="fr-ca" sz="2500" b="0" i="0" u="none" baseline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D1A7C6A-FC18-0B9C-F90A-55D92CFD5BBD}"/>
              </a:ext>
            </a:extLst>
          </p:cNvPr>
          <p:cNvSpPr txBox="1"/>
          <p:nvPr/>
        </p:nvSpPr>
        <p:spPr>
          <a:xfrm>
            <a:off x="8801644" y="3327209"/>
            <a:ext cx="1087039" cy="46166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 rtl="0"/>
            <a:r>
              <a:rPr lang="fr-ca" sz="2400" b="0" i="0" u="none" baseline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15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0EEF441-4A42-CFFE-88DA-20AC832FE7B9}"/>
              </a:ext>
            </a:extLst>
          </p:cNvPr>
          <p:cNvSpPr txBox="1"/>
          <p:nvPr/>
        </p:nvSpPr>
        <p:spPr>
          <a:xfrm>
            <a:off x="6439444" y="3296240"/>
            <a:ext cx="1087039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 rtl="0"/>
            <a:r>
              <a:rPr lang="fr-ca" sz="2800" b="0" i="0" u="none" baseline="0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</a:t>
            </a:r>
            <a:endParaRPr lang="fr-ca" sz="28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275A3CA-CC86-8214-4E5D-5DBA3B985E2D}"/>
              </a:ext>
            </a:extLst>
          </p:cNvPr>
          <p:cNvSpPr txBox="1"/>
          <p:nvPr/>
        </p:nvSpPr>
        <p:spPr>
          <a:xfrm>
            <a:off x="4663984" y="3295751"/>
            <a:ext cx="1087039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 rtl="0"/>
            <a:r>
              <a:rPr lang="fr-ca" sz="2800" b="0" i="0" u="none" baseline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</a:t>
            </a:r>
            <a:endParaRPr lang="fr-ca" sz="28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F75172A-E9CF-2821-B84E-CD2A3D8405A0}"/>
              </a:ext>
            </a:extLst>
          </p:cNvPr>
          <p:cNvSpPr txBox="1"/>
          <p:nvPr/>
        </p:nvSpPr>
        <p:spPr>
          <a:xfrm>
            <a:off x="2926624" y="3302882"/>
            <a:ext cx="1087039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 rtl="0"/>
            <a:r>
              <a:rPr lang="fr-ca" sz="2800" b="0" i="0" u="none" baseline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</a:t>
            </a:r>
            <a:endParaRPr lang="fr-ca" sz="28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8F031A2-F451-5F96-7FE4-77C5EA789008}"/>
              </a:ext>
            </a:extLst>
          </p:cNvPr>
          <p:cNvSpPr txBox="1"/>
          <p:nvPr/>
        </p:nvSpPr>
        <p:spPr>
          <a:xfrm>
            <a:off x="1189264" y="3310013"/>
            <a:ext cx="1087039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 rtl="0"/>
            <a:r>
              <a:rPr lang="fr-ca" sz="2800" b="0" i="0" u="none" baseline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</a:t>
            </a:r>
            <a:endParaRPr lang="fr-ca" sz="28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4E3D112-6803-09FB-8558-C319C48BCBD0}"/>
              </a:ext>
            </a:extLst>
          </p:cNvPr>
          <p:cNvSpPr txBox="1"/>
          <p:nvPr/>
        </p:nvSpPr>
        <p:spPr>
          <a:xfrm>
            <a:off x="799259" y="5814532"/>
            <a:ext cx="7756616" cy="446276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tabLst>
                <a:tab pos="1790700" algn="l"/>
              </a:tabLst>
            </a:pPr>
            <a:r>
              <a:rPr lang="fr-ca" sz="2300" b="0" i="0" u="none" baseline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3                    6                   9                   12                 15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89B4199-7A0A-982B-E37B-B1A53DFFD32A}"/>
              </a:ext>
            </a:extLst>
          </p:cNvPr>
          <p:cNvSpPr txBox="1"/>
          <p:nvPr/>
        </p:nvSpPr>
        <p:spPr>
          <a:xfrm>
            <a:off x="8214904" y="3283252"/>
            <a:ext cx="1087039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 rtl="0"/>
            <a:r>
              <a:rPr lang="en-US" sz="28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=</a:t>
            </a:r>
            <a:endParaRPr lang="fr-ca" sz="28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80681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4500" y="431800"/>
            <a:ext cx="9908540" cy="118551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Exercices : 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1.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Divise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en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comptant par bonds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avec tes doigts.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44500" y="1968500"/>
            <a:ext cx="1674343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a) 12 ÷ 3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937000" y="1968500"/>
            <a:ext cx="147693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b) 6 ÷ 2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200900" y="1968500"/>
            <a:ext cx="17599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c) 10 ÷ 2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44500" y="3365500"/>
            <a:ext cx="167505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d) 10 ÷ 5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937000" y="3365500"/>
            <a:ext cx="1662532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e) 12 ÷ 4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200900" y="3365500"/>
            <a:ext cx="1346022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f) 9 ÷ 3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44500" y="4762500"/>
            <a:ext cx="167071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g) 16 ÷ 4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937000" y="4762500"/>
            <a:ext cx="1845386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h) 50 ÷ 10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200900" y="4762500"/>
            <a:ext cx="1601089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i) 25 ÷ 5 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44500" y="6159500"/>
            <a:ext cx="150368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j) 15 ÷ 3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937000" y="6159500"/>
            <a:ext cx="160992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k) 15 ÷ 5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200900" y="6159500"/>
            <a:ext cx="1699692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l) 30 ÷ 10</a:t>
            </a:r>
          </a:p>
        </p:txBody>
      </p:sp>
    </p:spTree>
    <p:extLst>
      <p:ext uri="{BB962C8B-B14F-4D97-AF65-F5344CB8AC3E}">
        <p14:creationId xmlns:p14="http://schemas.microsoft.com/office/powerpoint/2010/main" val="32373315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07136"/>
            <a:ext cx="9083040" cy="95410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2. Tu auras besoin de tes deux mains pour les questions suivantes.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1514880"/>
            <a:ext cx="1772793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a) 12 ÷ 2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708400" y="1514880"/>
            <a:ext cx="1674012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b) 30 ÷ 5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908800" y="1514880"/>
            <a:ext cx="166149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c) 18 ÷ 2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57200" y="2668790"/>
            <a:ext cx="167505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d) 28 ÷ 4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708400" y="2668790"/>
            <a:ext cx="1760982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e) 30 ÷ 3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908800" y="2668790"/>
            <a:ext cx="1543075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f) 40 ÷ 5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57200" y="4013200"/>
            <a:ext cx="1670710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FF0000"/>
                </a:solidFill>
                <a:latin typeface="Century Gothic"/>
                <a:ea typeface="Century Gothic"/>
                <a:cs typeface="Century Gothic"/>
              </a:rPr>
              <a:t>Bonus :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57200" y="4787900"/>
            <a:ext cx="167071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g) 22 ÷ 2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708400" y="4787900"/>
            <a:ext cx="164830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h) 48 ÷ 4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908800" y="4787900"/>
            <a:ext cx="150263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i) 65 ÷ 5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57200" y="6070600"/>
            <a:ext cx="1897812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j) 120 ÷ 10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708400" y="6070600"/>
            <a:ext cx="160992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k) 26 ÷ 2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0" y="3797300"/>
            <a:ext cx="10124440" cy="1899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469844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16" grpId="0"/>
      <p:bldP spid="1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60600" y="736600"/>
            <a:ext cx="2147494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21 ÷ 3 = ___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854700" y="736600"/>
            <a:ext cx="2167814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3 × ___ = 21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2044700"/>
            <a:ext cx="9298940" cy="10316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Les deux questions demandent combien de groupes de 3 il y a dans 21, mais elles le demandent de manières différentes.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200" y="4165600"/>
            <a:ext cx="9174480" cy="1678473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Nous pouvons utiliser le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comptage par bonds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pour la multiplication. 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Pouvons-nous aussi l’utiliser pour la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division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7010400"/>
            <a:ext cx="5362702" cy="37305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1600" b="0" i="0" u="none" baseline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Voir p. H-17 pour plus de détails.</a:t>
            </a:r>
          </a:p>
        </p:txBody>
      </p:sp>
    </p:spTree>
    <p:extLst>
      <p:ext uri="{BB962C8B-B14F-4D97-AF65-F5344CB8AC3E}">
        <p14:creationId xmlns:p14="http://schemas.microsoft.com/office/powerpoint/2010/main" val="59532453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2274824" y="5126210"/>
            <a:ext cx="5140960" cy="562488"/>
            <a:chOff x="2274824" y="5126210"/>
            <a:chExt cx="5140960" cy="562488"/>
          </a:xfrm>
        </p:grpSpPr>
        <p:sp>
          <p:nvSpPr>
            <p:cNvPr id="2" name="Freeform 1"/>
            <p:cNvSpPr/>
            <p:nvPr/>
          </p:nvSpPr>
          <p:spPr>
            <a:xfrm>
              <a:off x="4936517" y="5126210"/>
              <a:ext cx="530806" cy="562488"/>
            </a:xfrm>
            <a:custGeom>
              <a:avLst/>
              <a:gdLst/>
              <a:ahLst/>
              <a:cxnLst/>
              <a:rect l="0" t="0" r="0" b="0"/>
              <a:pathLst>
                <a:path w="530806" h="530807">
                  <a:moveTo>
                    <a:pt x="0" y="0"/>
                  </a:moveTo>
                  <a:lnTo>
                    <a:pt x="530805" y="0"/>
                  </a:lnTo>
                  <a:lnTo>
                    <a:pt x="530805" y="530806"/>
                  </a:lnTo>
                  <a:lnTo>
                    <a:pt x="0" y="530806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>
                <a:lnSpc>
                  <a:spcPct val="114000"/>
                </a:lnSpc>
                <a:spcAft>
                  <a:spcPts val="1200"/>
                </a:spcAft>
              </a:pPr>
              <a:endParaRPr lang="fr-ca"/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2274824" y="5126210"/>
              <a:ext cx="5140960" cy="542136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200"/>
                </a:spcAft>
              </a:pPr>
              <a:r>
                <a:rPr lang="fr-ca" sz="2800" b="0" i="0" u="none" baseline="0" dirty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Est-ce que 2 ×        = 14</a:t>
              </a:r>
              <a:r>
                <a:rPr lang="fr-ca" sz="2800" b="0" i="0" u="none" baseline="0" dirty="0">
                  <a:solidFill>
                    <a:srgbClr val="000000"/>
                  </a:solidFill>
                  <a:latin typeface="Arial"/>
                  <a:ea typeface="Arial"/>
                  <a:cs typeface="Arial"/>
                </a:rPr>
                <a:t>?</a:t>
              </a:r>
            </a:p>
          </p:txBody>
        </p:sp>
      </p:grpSp>
      <p:sp>
        <p:nvSpPr>
          <p:cNvPr id="5" name="TextBox 4"/>
          <p:cNvSpPr txBox="1"/>
          <p:nvPr/>
        </p:nvSpPr>
        <p:spPr>
          <a:xfrm>
            <a:off x="469900" y="419100"/>
            <a:ext cx="9464040" cy="10316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Compter par bonds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pour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diviser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revient à trouver le nombre manquant pour la multiplication.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69900" y="1816100"/>
            <a:ext cx="9059508" cy="103162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Exemple :	Pour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diviser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14 ÷ 2,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comptez par bonds 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de 2 jusqu’à 14.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69900" y="4025900"/>
            <a:ext cx="8750808" cy="44319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0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Indice :</a:t>
            </a:r>
            <a:r>
              <a:rPr lang="fr-ca" sz="20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Si vous connaissez vis tables de multiplication, vous pouvez vérifier votre réponse.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69900" y="7023100"/>
            <a:ext cx="5532755" cy="37305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1600" b="0" i="0" u="none" baseline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Voir p. H-17 pour plus de détails.</a:t>
            </a:r>
          </a:p>
        </p:txBody>
      </p:sp>
    </p:spTree>
    <p:extLst>
      <p:ext uri="{BB962C8B-B14F-4D97-AF65-F5344CB8AC3E}">
        <p14:creationId xmlns:p14="http://schemas.microsoft.com/office/powerpoint/2010/main" val="243713717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4500" y="406400"/>
            <a:ext cx="9489440" cy="167674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Exercices :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Divise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en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comptant par bonds</a:t>
            </a:r>
            <a:r>
              <a:rPr lang="fr-ca" sz="2800" b="0" i="0" u="none" baseline="0" dirty="0">
                <a:latin typeface="Century Gothic"/>
                <a:ea typeface="Century Gothic"/>
                <a:cs typeface="Century Gothic"/>
              </a:rPr>
              <a:t>, puis vérifie ta réponse en utilisant la multiplication.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44500" y="4445000"/>
            <a:ext cx="1670710" cy="54040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FF0000"/>
                </a:solidFill>
                <a:latin typeface="Century Gothic"/>
                <a:ea typeface="Century Gothic"/>
                <a:cs typeface="Century Gothic"/>
              </a:rPr>
              <a:t>Bonus :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44500" y="2214880"/>
            <a:ext cx="1674343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a) 12 ÷ 3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810000" y="2214880"/>
            <a:ext cx="1871065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b) 60 ÷ 10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264400" y="2214880"/>
            <a:ext cx="1661490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c) 18 ÷ 3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44500" y="3345180"/>
            <a:ext cx="1675054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d) 40 ÷ 5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810000" y="3345180"/>
            <a:ext cx="1662532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e) 16 ÷ 2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264400" y="3345180"/>
            <a:ext cx="1543075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f) 24 ÷ 3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44500" y="5207000"/>
            <a:ext cx="1670710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g) 42 ÷ 6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810000" y="5207000"/>
            <a:ext cx="1648308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h) 36 ÷ 9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264400" y="5207000"/>
            <a:ext cx="1502638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i) 72 ÷ 8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44500" y="6337300"/>
            <a:ext cx="1503680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j) 56 ÷ 7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810000" y="6337300"/>
            <a:ext cx="1609928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k) 54 ÷ 6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7264400" y="6337300"/>
            <a:ext cx="1502638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l) 35 ÷ 7</a:t>
            </a:r>
          </a:p>
        </p:txBody>
      </p:sp>
      <p:cxnSp>
        <p:nvCxnSpPr>
          <p:cNvPr id="20" name="Straight Connector 19"/>
          <p:cNvCxnSpPr/>
          <p:nvPr/>
        </p:nvCxnSpPr>
        <p:spPr>
          <a:xfrm flipV="1">
            <a:off x="0" y="4224377"/>
            <a:ext cx="10160000" cy="929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998424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3" grpId="0"/>
      <p:bldP spid="14" grpId="0"/>
      <p:bldP spid="15" grpId="0"/>
      <p:bldP spid="16" grpId="0"/>
      <p:bldP spid="17" grpId="0"/>
      <p:bldP spid="1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4BAF7DB-4C0C-A138-BF79-B5115DA2CB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085050" y="1892850"/>
            <a:ext cx="5148000" cy="49096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69900" y="215900"/>
            <a:ext cx="8244161" cy="62914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Maintenant que les élèves connaissent le lien entre la multiplication et la division, ils peuvent aussi utiliser les tables de multiplication pour diviser.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69900" y="7023100"/>
            <a:ext cx="517017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Voir p. H-18 pour plus de détails.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69900" y="1117600"/>
            <a:ext cx="96418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On peut dessiner un rectangle pour trouver :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155700" y="2540000"/>
            <a:ext cx="224594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32 ÷ 4 = ___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76DF7CE2-2D00-31CA-C4B0-51921A063412}"/>
              </a:ext>
            </a:extLst>
          </p:cNvPr>
          <p:cNvGrpSpPr/>
          <p:nvPr/>
        </p:nvGrpSpPr>
        <p:grpSpPr>
          <a:xfrm>
            <a:off x="4108415" y="1984146"/>
            <a:ext cx="5169837" cy="4789346"/>
            <a:chOff x="4108415" y="1984146"/>
            <a:chExt cx="5169837" cy="4789346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79698741-3A46-B744-EFE8-926942C8B6D5}"/>
                </a:ext>
              </a:extLst>
            </p:cNvPr>
            <p:cNvSpPr txBox="1"/>
            <p:nvPr/>
          </p:nvSpPr>
          <p:spPr>
            <a:xfrm>
              <a:off x="4562475" y="1984146"/>
              <a:ext cx="4715777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l" rtl="0"/>
              <a:r>
                <a:rPr lang="fr-ca" sz="1200" b="1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1</a:t>
              </a:r>
              <a:r>
                <a:rPr lang="fr-ca" sz="1200" b="1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rPr>
                <a:t>       2       3        4       5       6       7       8       9       10     11     12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579651CE-E698-5E8C-51B5-F5D40830082A}"/>
                </a:ext>
              </a:extLst>
            </p:cNvPr>
            <p:cNvSpPr txBox="1"/>
            <p:nvPr/>
          </p:nvSpPr>
          <p:spPr>
            <a:xfrm>
              <a:off x="4108415" y="1987921"/>
              <a:ext cx="388754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rtl="0"/>
              <a:r>
                <a:rPr lang="fr-ca" sz="14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</a:t>
              </a:r>
              <a:endParaRPr lang="fr-ca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70452A70-8A7C-E704-25B4-252B2847FA20}"/>
                </a:ext>
              </a:extLst>
            </p:cNvPr>
            <p:cNvSpPr txBox="1"/>
            <p:nvPr/>
          </p:nvSpPr>
          <p:spPr>
            <a:xfrm>
              <a:off x="4113951" y="2362028"/>
              <a:ext cx="388754" cy="441146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rtl="0"/>
              <a:r>
                <a:rPr lang="fr-ca" sz="1200" b="1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1</a:t>
              </a:r>
            </a:p>
            <a:p>
              <a:pPr algn="ctr" rtl="0">
                <a:spcBef>
                  <a:spcPts val="1400"/>
                </a:spcBef>
              </a:pPr>
              <a:r>
                <a:rPr lang="fr-ca" sz="1200" b="1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2</a:t>
              </a:r>
            </a:p>
            <a:p>
              <a:pPr algn="ctr" rtl="0">
                <a:spcBef>
                  <a:spcPts val="1500"/>
                </a:spcBef>
              </a:pPr>
              <a:r>
                <a:rPr lang="fr-ca" sz="1200" b="1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3</a:t>
              </a:r>
            </a:p>
            <a:p>
              <a:pPr algn="ctr" rtl="0">
                <a:spcBef>
                  <a:spcPts val="1500"/>
                </a:spcBef>
              </a:pPr>
              <a:r>
                <a:rPr lang="fr-ca" sz="1200" b="1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4</a:t>
              </a:r>
            </a:p>
            <a:p>
              <a:pPr algn="ctr" rtl="0">
                <a:spcBef>
                  <a:spcPts val="1500"/>
                </a:spcBef>
              </a:pPr>
              <a:r>
                <a:rPr lang="fr-ca" sz="1200" b="1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5</a:t>
              </a:r>
            </a:p>
            <a:p>
              <a:pPr algn="ctr" rtl="0">
                <a:spcBef>
                  <a:spcPts val="1500"/>
                </a:spcBef>
              </a:pPr>
              <a:r>
                <a:rPr lang="fr-ca" sz="1200" b="1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6</a:t>
              </a:r>
            </a:p>
            <a:p>
              <a:pPr algn="ctr" rtl="0">
                <a:spcBef>
                  <a:spcPts val="1500"/>
                </a:spcBef>
              </a:pPr>
              <a:r>
                <a:rPr lang="fr-ca" sz="1200" b="1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7</a:t>
              </a:r>
            </a:p>
            <a:p>
              <a:pPr algn="ctr" rtl="0">
                <a:spcBef>
                  <a:spcPts val="1500"/>
                </a:spcBef>
              </a:pPr>
              <a:r>
                <a:rPr lang="fr-ca" sz="1200" b="1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8</a:t>
              </a:r>
            </a:p>
            <a:p>
              <a:pPr algn="ctr" rtl="0">
                <a:spcBef>
                  <a:spcPts val="1500"/>
                </a:spcBef>
              </a:pPr>
              <a:r>
                <a:rPr lang="fr-ca" sz="1200" b="1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9</a:t>
              </a:r>
            </a:p>
            <a:p>
              <a:pPr algn="ctr" rtl="0">
                <a:spcBef>
                  <a:spcPts val="1500"/>
                </a:spcBef>
              </a:pPr>
              <a:r>
                <a:rPr lang="fr-ca" sz="1200" b="1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10</a:t>
              </a:r>
            </a:p>
            <a:p>
              <a:pPr algn="ctr" rtl="0">
                <a:spcBef>
                  <a:spcPts val="1500"/>
                </a:spcBef>
              </a:pPr>
              <a:r>
                <a:rPr lang="fr-ca" sz="1200" b="1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11</a:t>
              </a:r>
            </a:p>
            <a:p>
              <a:pPr algn="ctr" rtl="0">
                <a:spcBef>
                  <a:spcPts val="1500"/>
                </a:spcBef>
              </a:pPr>
              <a:r>
                <a:rPr lang="fr-ca" sz="1200" b="1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12</a:t>
              </a:r>
              <a:endParaRPr lang="fr-ca" sz="12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7E39F518-ADD2-EB68-4264-AD956058D7E4}"/>
                </a:ext>
              </a:extLst>
            </p:cNvPr>
            <p:cNvSpPr txBox="1"/>
            <p:nvPr/>
          </p:nvSpPr>
          <p:spPr>
            <a:xfrm>
              <a:off x="4510826" y="2354231"/>
              <a:ext cx="388754" cy="441146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rtl="0"/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1</a:t>
              </a:r>
            </a:p>
            <a:p>
              <a:pPr algn="ctr" rtl="0">
                <a:spcBef>
                  <a:spcPts val="1400"/>
                </a:spcBef>
              </a:pPr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2</a:t>
              </a:r>
            </a:p>
            <a:p>
              <a:pPr algn="ctr" rtl="0">
                <a:spcBef>
                  <a:spcPts val="1500"/>
                </a:spcBef>
              </a:pPr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3</a:t>
              </a:r>
            </a:p>
            <a:p>
              <a:pPr algn="ctr" rtl="0">
                <a:spcBef>
                  <a:spcPts val="1500"/>
                </a:spcBef>
              </a:pPr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4</a:t>
              </a:r>
            </a:p>
            <a:p>
              <a:pPr algn="ctr" rtl="0">
                <a:spcBef>
                  <a:spcPts val="1500"/>
                </a:spcBef>
              </a:pPr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5</a:t>
              </a:r>
            </a:p>
            <a:p>
              <a:pPr algn="ctr" rtl="0">
                <a:spcBef>
                  <a:spcPts val="1500"/>
                </a:spcBef>
              </a:pPr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6</a:t>
              </a:r>
            </a:p>
            <a:p>
              <a:pPr algn="ctr" rtl="0">
                <a:spcBef>
                  <a:spcPts val="1500"/>
                </a:spcBef>
              </a:pPr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7</a:t>
              </a:r>
            </a:p>
            <a:p>
              <a:pPr algn="ctr" rtl="0">
                <a:spcBef>
                  <a:spcPts val="1500"/>
                </a:spcBef>
              </a:pPr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8</a:t>
              </a:r>
            </a:p>
            <a:p>
              <a:pPr algn="ctr" rtl="0">
                <a:spcBef>
                  <a:spcPts val="1500"/>
                </a:spcBef>
              </a:pPr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9</a:t>
              </a:r>
            </a:p>
            <a:p>
              <a:pPr algn="ctr" rtl="0">
                <a:spcBef>
                  <a:spcPts val="1500"/>
                </a:spcBef>
              </a:pPr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10</a:t>
              </a:r>
            </a:p>
            <a:p>
              <a:pPr algn="ctr" rtl="0">
                <a:spcBef>
                  <a:spcPts val="1500"/>
                </a:spcBef>
              </a:pPr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11</a:t>
              </a:r>
            </a:p>
            <a:p>
              <a:pPr algn="ctr" rtl="0">
                <a:spcBef>
                  <a:spcPts val="1500"/>
                </a:spcBef>
              </a:pPr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12</a:t>
              </a:r>
              <a:endParaRPr lang="fr-ca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ACB4CBC0-305E-DE30-5D08-FDE6A67B7AFF}"/>
                </a:ext>
              </a:extLst>
            </p:cNvPr>
            <p:cNvSpPr txBox="1"/>
            <p:nvPr/>
          </p:nvSpPr>
          <p:spPr>
            <a:xfrm>
              <a:off x="4895900" y="2357617"/>
              <a:ext cx="388754" cy="441146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rtl="0"/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2</a:t>
              </a:r>
            </a:p>
            <a:p>
              <a:pPr algn="ctr" rtl="0">
                <a:spcBef>
                  <a:spcPts val="1400"/>
                </a:spcBef>
              </a:pPr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4</a:t>
              </a:r>
            </a:p>
            <a:p>
              <a:pPr algn="ctr" rtl="0">
                <a:spcBef>
                  <a:spcPts val="1500"/>
                </a:spcBef>
              </a:pPr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6</a:t>
              </a:r>
            </a:p>
            <a:p>
              <a:pPr algn="ctr" rtl="0">
                <a:spcBef>
                  <a:spcPts val="1500"/>
                </a:spcBef>
              </a:pPr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8</a:t>
              </a:r>
            </a:p>
            <a:p>
              <a:pPr algn="ctr" rtl="0">
                <a:spcBef>
                  <a:spcPts val="1500"/>
                </a:spcBef>
              </a:pPr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10</a:t>
              </a:r>
            </a:p>
            <a:p>
              <a:pPr algn="ctr" rtl="0">
                <a:spcBef>
                  <a:spcPts val="1500"/>
                </a:spcBef>
              </a:pPr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12</a:t>
              </a:r>
            </a:p>
            <a:p>
              <a:pPr algn="ctr" rtl="0">
                <a:spcBef>
                  <a:spcPts val="1500"/>
                </a:spcBef>
              </a:pPr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14</a:t>
              </a:r>
            </a:p>
            <a:p>
              <a:pPr algn="ctr" rtl="0">
                <a:spcBef>
                  <a:spcPts val="1500"/>
                </a:spcBef>
              </a:pPr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16</a:t>
              </a:r>
            </a:p>
            <a:p>
              <a:pPr algn="ctr" rtl="0">
                <a:spcBef>
                  <a:spcPts val="1500"/>
                </a:spcBef>
              </a:pPr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18</a:t>
              </a:r>
            </a:p>
            <a:p>
              <a:pPr algn="ctr" rtl="0">
                <a:spcBef>
                  <a:spcPts val="1500"/>
                </a:spcBef>
              </a:pPr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20</a:t>
              </a:r>
            </a:p>
            <a:p>
              <a:pPr algn="ctr" rtl="0">
                <a:spcBef>
                  <a:spcPts val="1500"/>
                </a:spcBef>
              </a:pPr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22</a:t>
              </a:r>
            </a:p>
            <a:p>
              <a:pPr algn="ctr" rtl="0">
                <a:spcBef>
                  <a:spcPts val="1500"/>
                </a:spcBef>
              </a:pPr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24</a:t>
              </a:r>
              <a:endParaRPr lang="fr-ca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263A8670-E7BA-97D7-6800-EAA73AB604DE}"/>
                </a:ext>
              </a:extLst>
            </p:cNvPr>
            <p:cNvSpPr txBox="1"/>
            <p:nvPr/>
          </p:nvSpPr>
          <p:spPr>
            <a:xfrm>
              <a:off x="5288701" y="2359198"/>
              <a:ext cx="388754" cy="441146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rtl="0"/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3</a:t>
              </a:r>
            </a:p>
            <a:p>
              <a:pPr algn="ctr" rtl="0">
                <a:spcBef>
                  <a:spcPts val="1400"/>
                </a:spcBef>
              </a:pPr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6</a:t>
              </a:r>
            </a:p>
            <a:p>
              <a:pPr algn="ctr" rtl="0">
                <a:spcBef>
                  <a:spcPts val="1500"/>
                </a:spcBef>
              </a:pPr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9</a:t>
              </a:r>
            </a:p>
            <a:p>
              <a:pPr algn="ctr" rtl="0">
                <a:spcBef>
                  <a:spcPts val="1500"/>
                </a:spcBef>
              </a:pPr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12</a:t>
              </a:r>
            </a:p>
            <a:p>
              <a:pPr algn="ctr" rtl="0">
                <a:spcBef>
                  <a:spcPts val="1500"/>
                </a:spcBef>
              </a:pPr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15</a:t>
              </a:r>
            </a:p>
            <a:p>
              <a:pPr algn="ctr" rtl="0">
                <a:spcBef>
                  <a:spcPts val="1500"/>
                </a:spcBef>
              </a:pPr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18</a:t>
              </a:r>
            </a:p>
            <a:p>
              <a:pPr algn="ctr" rtl="0">
                <a:spcBef>
                  <a:spcPts val="1500"/>
                </a:spcBef>
              </a:pPr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21</a:t>
              </a:r>
            </a:p>
            <a:p>
              <a:pPr algn="ctr" rtl="0">
                <a:spcBef>
                  <a:spcPts val="1500"/>
                </a:spcBef>
              </a:pPr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24</a:t>
              </a:r>
            </a:p>
            <a:p>
              <a:pPr algn="ctr" rtl="0">
                <a:spcBef>
                  <a:spcPts val="1500"/>
                </a:spcBef>
              </a:pPr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27</a:t>
              </a:r>
            </a:p>
            <a:p>
              <a:pPr algn="ctr" rtl="0">
                <a:spcBef>
                  <a:spcPts val="1500"/>
                </a:spcBef>
              </a:pPr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30</a:t>
              </a:r>
            </a:p>
            <a:p>
              <a:pPr algn="ctr" rtl="0">
                <a:spcBef>
                  <a:spcPts val="1500"/>
                </a:spcBef>
              </a:pPr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33</a:t>
              </a:r>
            </a:p>
            <a:p>
              <a:pPr algn="ctr" rtl="0">
                <a:spcBef>
                  <a:spcPts val="1500"/>
                </a:spcBef>
              </a:pPr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36</a:t>
              </a:r>
              <a:endParaRPr lang="fr-ca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88656932-46C8-E6D3-04D4-1C8BFECD54A2}"/>
                </a:ext>
              </a:extLst>
            </p:cNvPr>
            <p:cNvSpPr txBox="1"/>
            <p:nvPr/>
          </p:nvSpPr>
          <p:spPr>
            <a:xfrm>
              <a:off x="5682697" y="2349264"/>
              <a:ext cx="388754" cy="441146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rtl="0"/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4</a:t>
              </a:r>
            </a:p>
            <a:p>
              <a:pPr algn="ctr" rtl="0">
                <a:spcBef>
                  <a:spcPts val="1400"/>
                </a:spcBef>
              </a:pPr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8</a:t>
              </a:r>
            </a:p>
            <a:p>
              <a:pPr algn="ctr" rtl="0">
                <a:spcBef>
                  <a:spcPts val="1500"/>
                </a:spcBef>
              </a:pPr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12</a:t>
              </a:r>
            </a:p>
            <a:p>
              <a:pPr algn="ctr" rtl="0">
                <a:spcBef>
                  <a:spcPts val="1500"/>
                </a:spcBef>
              </a:pPr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16</a:t>
              </a:r>
            </a:p>
            <a:p>
              <a:pPr algn="ctr" rtl="0">
                <a:spcBef>
                  <a:spcPts val="1500"/>
                </a:spcBef>
              </a:pPr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20</a:t>
              </a:r>
            </a:p>
            <a:p>
              <a:pPr algn="ctr" rtl="0">
                <a:spcBef>
                  <a:spcPts val="1500"/>
                </a:spcBef>
              </a:pPr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24</a:t>
              </a:r>
            </a:p>
            <a:p>
              <a:pPr algn="ctr" rtl="0">
                <a:spcBef>
                  <a:spcPts val="1500"/>
                </a:spcBef>
              </a:pPr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28</a:t>
              </a:r>
            </a:p>
            <a:p>
              <a:pPr algn="ctr" rtl="0">
                <a:spcBef>
                  <a:spcPts val="1500"/>
                </a:spcBef>
              </a:pPr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32</a:t>
              </a:r>
            </a:p>
            <a:p>
              <a:pPr algn="ctr" rtl="0">
                <a:spcBef>
                  <a:spcPts val="1500"/>
                </a:spcBef>
              </a:pPr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36</a:t>
              </a:r>
            </a:p>
            <a:p>
              <a:pPr algn="ctr" rtl="0">
                <a:spcBef>
                  <a:spcPts val="1500"/>
                </a:spcBef>
              </a:pPr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40</a:t>
              </a:r>
            </a:p>
            <a:p>
              <a:pPr algn="ctr" rtl="0">
                <a:spcBef>
                  <a:spcPts val="1500"/>
                </a:spcBef>
              </a:pPr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44</a:t>
              </a:r>
            </a:p>
            <a:p>
              <a:pPr algn="ctr" rtl="0">
                <a:spcBef>
                  <a:spcPts val="1500"/>
                </a:spcBef>
              </a:pPr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48</a:t>
              </a:r>
              <a:endParaRPr lang="fr-ca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6C71C49F-E70D-56EF-AA13-C67811C4AFAA}"/>
                </a:ext>
              </a:extLst>
            </p:cNvPr>
            <p:cNvSpPr txBox="1"/>
            <p:nvPr/>
          </p:nvSpPr>
          <p:spPr>
            <a:xfrm>
              <a:off x="6066576" y="2359198"/>
              <a:ext cx="388754" cy="441146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rtl="0"/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5</a:t>
              </a:r>
            </a:p>
            <a:p>
              <a:pPr algn="ctr" rtl="0">
                <a:spcBef>
                  <a:spcPts val="1400"/>
                </a:spcBef>
              </a:pPr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10</a:t>
              </a:r>
            </a:p>
            <a:p>
              <a:pPr algn="ctr" rtl="0">
                <a:spcBef>
                  <a:spcPts val="1500"/>
                </a:spcBef>
              </a:pPr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15</a:t>
              </a:r>
            </a:p>
            <a:p>
              <a:pPr algn="ctr" rtl="0">
                <a:spcBef>
                  <a:spcPts val="1500"/>
                </a:spcBef>
              </a:pPr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20</a:t>
              </a:r>
            </a:p>
            <a:p>
              <a:pPr algn="ctr" rtl="0">
                <a:spcBef>
                  <a:spcPts val="1500"/>
                </a:spcBef>
              </a:pPr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25</a:t>
              </a:r>
            </a:p>
            <a:p>
              <a:pPr algn="ctr" rtl="0">
                <a:spcBef>
                  <a:spcPts val="1500"/>
                </a:spcBef>
              </a:pPr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30</a:t>
              </a:r>
            </a:p>
            <a:p>
              <a:pPr algn="ctr" rtl="0">
                <a:spcBef>
                  <a:spcPts val="1500"/>
                </a:spcBef>
              </a:pPr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35</a:t>
              </a:r>
            </a:p>
            <a:p>
              <a:pPr algn="ctr" rtl="0">
                <a:spcBef>
                  <a:spcPts val="1500"/>
                </a:spcBef>
              </a:pPr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40</a:t>
              </a:r>
            </a:p>
            <a:p>
              <a:pPr algn="ctr" rtl="0">
                <a:spcBef>
                  <a:spcPts val="1500"/>
                </a:spcBef>
              </a:pPr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45</a:t>
              </a:r>
            </a:p>
            <a:p>
              <a:pPr algn="ctr" rtl="0">
                <a:spcBef>
                  <a:spcPts val="1500"/>
                </a:spcBef>
              </a:pPr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50</a:t>
              </a:r>
            </a:p>
            <a:p>
              <a:pPr algn="ctr" rtl="0">
                <a:spcBef>
                  <a:spcPts val="1500"/>
                </a:spcBef>
              </a:pPr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55</a:t>
              </a:r>
            </a:p>
            <a:p>
              <a:pPr algn="ctr" rtl="0">
                <a:spcBef>
                  <a:spcPts val="1500"/>
                </a:spcBef>
              </a:pPr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60</a:t>
              </a:r>
              <a:endParaRPr lang="fr-ca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EF86136D-0E77-3976-1C5F-E1B8FCBBF576}"/>
                </a:ext>
              </a:extLst>
            </p:cNvPr>
            <p:cNvSpPr txBox="1"/>
            <p:nvPr/>
          </p:nvSpPr>
          <p:spPr>
            <a:xfrm>
              <a:off x="6463155" y="2350045"/>
              <a:ext cx="388754" cy="441146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rtl="0"/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6</a:t>
              </a:r>
            </a:p>
            <a:p>
              <a:pPr algn="ctr" rtl="0">
                <a:spcBef>
                  <a:spcPts val="1400"/>
                </a:spcBef>
              </a:pPr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12</a:t>
              </a:r>
            </a:p>
            <a:p>
              <a:pPr algn="ctr" rtl="0">
                <a:spcBef>
                  <a:spcPts val="1500"/>
                </a:spcBef>
              </a:pPr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18</a:t>
              </a:r>
            </a:p>
            <a:p>
              <a:pPr algn="ctr" rtl="0">
                <a:spcBef>
                  <a:spcPts val="1500"/>
                </a:spcBef>
              </a:pPr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24</a:t>
              </a:r>
            </a:p>
            <a:p>
              <a:pPr algn="ctr" rtl="0">
                <a:spcBef>
                  <a:spcPts val="1500"/>
                </a:spcBef>
              </a:pPr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30</a:t>
              </a:r>
            </a:p>
            <a:p>
              <a:pPr algn="ctr" rtl="0">
                <a:spcBef>
                  <a:spcPts val="1500"/>
                </a:spcBef>
              </a:pPr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36</a:t>
              </a:r>
            </a:p>
            <a:p>
              <a:pPr algn="ctr" rtl="0">
                <a:spcBef>
                  <a:spcPts val="1500"/>
                </a:spcBef>
              </a:pPr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42</a:t>
              </a:r>
            </a:p>
            <a:p>
              <a:pPr algn="ctr" rtl="0">
                <a:spcBef>
                  <a:spcPts val="1500"/>
                </a:spcBef>
              </a:pPr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48</a:t>
              </a:r>
            </a:p>
            <a:p>
              <a:pPr algn="ctr" rtl="0">
                <a:spcBef>
                  <a:spcPts val="1500"/>
                </a:spcBef>
              </a:pPr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54</a:t>
              </a:r>
            </a:p>
            <a:p>
              <a:pPr algn="ctr" rtl="0">
                <a:spcBef>
                  <a:spcPts val="1500"/>
                </a:spcBef>
              </a:pPr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60</a:t>
              </a:r>
            </a:p>
            <a:p>
              <a:pPr algn="ctr" rtl="0">
                <a:spcBef>
                  <a:spcPts val="1500"/>
                </a:spcBef>
              </a:pPr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66</a:t>
              </a:r>
            </a:p>
            <a:p>
              <a:pPr algn="ctr" rtl="0">
                <a:spcBef>
                  <a:spcPts val="1500"/>
                </a:spcBef>
              </a:pPr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72</a:t>
              </a:r>
              <a:endParaRPr lang="fr-ca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55D749A6-6B7C-6737-A2BF-8BFE85A9678D}"/>
                </a:ext>
              </a:extLst>
            </p:cNvPr>
            <p:cNvSpPr txBox="1"/>
            <p:nvPr/>
          </p:nvSpPr>
          <p:spPr>
            <a:xfrm>
              <a:off x="6861810" y="2356277"/>
              <a:ext cx="388754" cy="441146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rtl="0"/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7</a:t>
              </a:r>
            </a:p>
            <a:p>
              <a:pPr algn="ctr" rtl="0">
                <a:spcBef>
                  <a:spcPts val="1400"/>
                </a:spcBef>
              </a:pPr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14</a:t>
              </a:r>
            </a:p>
            <a:p>
              <a:pPr algn="ctr" rtl="0">
                <a:spcBef>
                  <a:spcPts val="1500"/>
                </a:spcBef>
              </a:pPr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21</a:t>
              </a:r>
            </a:p>
            <a:p>
              <a:pPr algn="ctr" rtl="0">
                <a:spcBef>
                  <a:spcPts val="1500"/>
                </a:spcBef>
              </a:pPr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28</a:t>
              </a:r>
            </a:p>
            <a:p>
              <a:pPr algn="ctr" rtl="0">
                <a:spcBef>
                  <a:spcPts val="1500"/>
                </a:spcBef>
              </a:pPr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35</a:t>
              </a:r>
            </a:p>
            <a:p>
              <a:pPr algn="ctr" rtl="0">
                <a:spcBef>
                  <a:spcPts val="1500"/>
                </a:spcBef>
              </a:pPr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42</a:t>
              </a:r>
            </a:p>
            <a:p>
              <a:pPr algn="ctr" rtl="0">
                <a:spcBef>
                  <a:spcPts val="1500"/>
                </a:spcBef>
              </a:pPr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49</a:t>
              </a:r>
            </a:p>
            <a:p>
              <a:pPr algn="ctr" rtl="0">
                <a:spcBef>
                  <a:spcPts val="1500"/>
                </a:spcBef>
              </a:pPr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56</a:t>
              </a:r>
            </a:p>
            <a:p>
              <a:pPr algn="ctr" rtl="0">
                <a:spcBef>
                  <a:spcPts val="1500"/>
                </a:spcBef>
              </a:pPr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63</a:t>
              </a:r>
            </a:p>
            <a:p>
              <a:pPr algn="ctr" rtl="0">
                <a:spcBef>
                  <a:spcPts val="1500"/>
                </a:spcBef>
              </a:pPr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70</a:t>
              </a:r>
            </a:p>
            <a:p>
              <a:pPr algn="ctr" rtl="0">
                <a:spcBef>
                  <a:spcPts val="1500"/>
                </a:spcBef>
              </a:pPr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77</a:t>
              </a:r>
            </a:p>
            <a:p>
              <a:pPr algn="ctr" rtl="0">
                <a:spcBef>
                  <a:spcPts val="1500"/>
                </a:spcBef>
              </a:pPr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84</a:t>
              </a:r>
              <a:endParaRPr lang="fr-ca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0E1F1638-CADF-3F07-CF17-F82D306DA676}"/>
                </a:ext>
              </a:extLst>
            </p:cNvPr>
            <p:cNvSpPr txBox="1"/>
            <p:nvPr/>
          </p:nvSpPr>
          <p:spPr>
            <a:xfrm>
              <a:off x="7250593" y="2349654"/>
              <a:ext cx="388754" cy="441146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rtl="0"/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8</a:t>
              </a:r>
            </a:p>
            <a:p>
              <a:pPr algn="ctr" rtl="0">
                <a:spcBef>
                  <a:spcPts val="1400"/>
                </a:spcBef>
              </a:pPr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16</a:t>
              </a:r>
            </a:p>
            <a:p>
              <a:pPr algn="ctr" rtl="0">
                <a:spcBef>
                  <a:spcPts val="1500"/>
                </a:spcBef>
              </a:pPr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24</a:t>
              </a:r>
            </a:p>
            <a:p>
              <a:pPr algn="ctr" rtl="0">
                <a:spcBef>
                  <a:spcPts val="1500"/>
                </a:spcBef>
              </a:pPr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32</a:t>
              </a:r>
            </a:p>
            <a:p>
              <a:pPr algn="ctr" rtl="0">
                <a:spcBef>
                  <a:spcPts val="1500"/>
                </a:spcBef>
              </a:pPr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40</a:t>
              </a:r>
            </a:p>
            <a:p>
              <a:pPr algn="ctr" rtl="0">
                <a:spcBef>
                  <a:spcPts val="1500"/>
                </a:spcBef>
              </a:pPr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48</a:t>
              </a:r>
            </a:p>
            <a:p>
              <a:pPr algn="ctr" rtl="0">
                <a:spcBef>
                  <a:spcPts val="1500"/>
                </a:spcBef>
              </a:pPr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56</a:t>
              </a:r>
            </a:p>
            <a:p>
              <a:pPr algn="ctr" rtl="0">
                <a:spcBef>
                  <a:spcPts val="1500"/>
                </a:spcBef>
              </a:pPr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64</a:t>
              </a:r>
            </a:p>
            <a:p>
              <a:pPr algn="ctr" rtl="0">
                <a:spcBef>
                  <a:spcPts val="1500"/>
                </a:spcBef>
              </a:pPr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72</a:t>
              </a:r>
            </a:p>
            <a:p>
              <a:pPr algn="ctr" rtl="0">
                <a:spcBef>
                  <a:spcPts val="1500"/>
                </a:spcBef>
              </a:pPr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80</a:t>
              </a:r>
            </a:p>
            <a:p>
              <a:pPr algn="ctr" rtl="0">
                <a:spcBef>
                  <a:spcPts val="1500"/>
                </a:spcBef>
              </a:pPr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88</a:t>
              </a:r>
            </a:p>
            <a:p>
              <a:pPr algn="ctr" rtl="0">
                <a:spcBef>
                  <a:spcPts val="1500"/>
                </a:spcBef>
              </a:pPr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96</a:t>
              </a:r>
              <a:endParaRPr lang="fr-ca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D63070DE-CE1F-9440-A7F2-25A63A2230DD}"/>
                </a:ext>
              </a:extLst>
            </p:cNvPr>
            <p:cNvSpPr txBox="1"/>
            <p:nvPr/>
          </p:nvSpPr>
          <p:spPr>
            <a:xfrm>
              <a:off x="7558272" y="2359198"/>
              <a:ext cx="562883" cy="441146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rtl="0"/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9</a:t>
              </a:r>
            </a:p>
            <a:p>
              <a:pPr algn="ctr" rtl="0">
                <a:spcBef>
                  <a:spcPts val="1400"/>
                </a:spcBef>
              </a:pPr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18</a:t>
              </a:r>
            </a:p>
            <a:p>
              <a:pPr algn="ctr" rtl="0">
                <a:spcBef>
                  <a:spcPts val="1500"/>
                </a:spcBef>
              </a:pPr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27</a:t>
              </a:r>
            </a:p>
            <a:p>
              <a:pPr algn="ctr" rtl="0">
                <a:spcBef>
                  <a:spcPts val="1500"/>
                </a:spcBef>
              </a:pPr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36</a:t>
              </a:r>
            </a:p>
            <a:p>
              <a:pPr algn="ctr" rtl="0">
                <a:spcBef>
                  <a:spcPts val="1500"/>
                </a:spcBef>
              </a:pPr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45</a:t>
              </a:r>
            </a:p>
            <a:p>
              <a:pPr algn="ctr" rtl="0">
                <a:spcBef>
                  <a:spcPts val="1500"/>
                </a:spcBef>
              </a:pPr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54</a:t>
              </a:r>
            </a:p>
            <a:p>
              <a:pPr algn="ctr" rtl="0">
                <a:spcBef>
                  <a:spcPts val="1500"/>
                </a:spcBef>
              </a:pPr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63</a:t>
              </a:r>
            </a:p>
            <a:p>
              <a:pPr algn="ctr" rtl="0">
                <a:spcBef>
                  <a:spcPts val="1500"/>
                </a:spcBef>
              </a:pPr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72</a:t>
              </a:r>
            </a:p>
            <a:p>
              <a:pPr algn="ctr" rtl="0">
                <a:spcBef>
                  <a:spcPts val="1500"/>
                </a:spcBef>
              </a:pPr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81</a:t>
              </a:r>
            </a:p>
            <a:p>
              <a:pPr algn="ctr" rtl="0">
                <a:spcBef>
                  <a:spcPts val="1500"/>
                </a:spcBef>
              </a:pPr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90</a:t>
              </a:r>
            </a:p>
            <a:p>
              <a:pPr algn="ctr" rtl="0">
                <a:spcBef>
                  <a:spcPts val="1500"/>
                </a:spcBef>
              </a:pPr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99</a:t>
              </a:r>
            </a:p>
            <a:p>
              <a:pPr algn="ctr" rtl="0">
                <a:spcBef>
                  <a:spcPts val="1500"/>
                </a:spcBef>
              </a:pPr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108</a:t>
              </a:r>
              <a:endParaRPr lang="fr-ca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9DD1FCBE-55F3-B5A4-FBE5-7C972A8F3AEE}"/>
                </a:ext>
              </a:extLst>
            </p:cNvPr>
            <p:cNvSpPr txBox="1"/>
            <p:nvPr/>
          </p:nvSpPr>
          <p:spPr>
            <a:xfrm>
              <a:off x="7942151" y="2349654"/>
              <a:ext cx="562883" cy="441146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rtl="0"/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10</a:t>
              </a:r>
            </a:p>
            <a:p>
              <a:pPr algn="ctr" rtl="0">
                <a:spcBef>
                  <a:spcPts val="1400"/>
                </a:spcBef>
              </a:pPr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20</a:t>
              </a:r>
            </a:p>
            <a:p>
              <a:pPr algn="ctr" rtl="0">
                <a:spcBef>
                  <a:spcPts val="1500"/>
                </a:spcBef>
              </a:pPr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30</a:t>
              </a:r>
            </a:p>
            <a:p>
              <a:pPr algn="ctr" rtl="0">
                <a:spcBef>
                  <a:spcPts val="1500"/>
                </a:spcBef>
              </a:pPr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40</a:t>
              </a:r>
            </a:p>
            <a:p>
              <a:pPr algn="ctr" rtl="0">
                <a:spcBef>
                  <a:spcPts val="1500"/>
                </a:spcBef>
              </a:pPr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50</a:t>
              </a:r>
            </a:p>
            <a:p>
              <a:pPr algn="ctr" rtl="0">
                <a:spcBef>
                  <a:spcPts val="1500"/>
                </a:spcBef>
              </a:pPr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60</a:t>
              </a:r>
            </a:p>
            <a:p>
              <a:pPr algn="ctr" rtl="0">
                <a:spcBef>
                  <a:spcPts val="1500"/>
                </a:spcBef>
              </a:pPr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70</a:t>
              </a:r>
            </a:p>
            <a:p>
              <a:pPr algn="ctr" rtl="0">
                <a:spcBef>
                  <a:spcPts val="1500"/>
                </a:spcBef>
              </a:pPr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80</a:t>
              </a:r>
            </a:p>
            <a:p>
              <a:pPr algn="ctr" rtl="0">
                <a:spcBef>
                  <a:spcPts val="1500"/>
                </a:spcBef>
              </a:pPr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90</a:t>
              </a:r>
            </a:p>
            <a:p>
              <a:pPr algn="ctr" rtl="0">
                <a:spcBef>
                  <a:spcPts val="1500"/>
                </a:spcBef>
              </a:pPr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100</a:t>
              </a:r>
            </a:p>
            <a:p>
              <a:pPr algn="ctr" rtl="0">
                <a:spcBef>
                  <a:spcPts val="1500"/>
                </a:spcBef>
              </a:pPr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110</a:t>
              </a:r>
            </a:p>
            <a:p>
              <a:pPr algn="ctr" rtl="0">
                <a:spcBef>
                  <a:spcPts val="1500"/>
                </a:spcBef>
              </a:pPr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120</a:t>
              </a:r>
              <a:endParaRPr lang="fr-ca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193C5AB4-4935-4AF0-CD03-F495DA0A217C}"/>
                </a:ext>
              </a:extLst>
            </p:cNvPr>
            <p:cNvSpPr txBox="1"/>
            <p:nvPr/>
          </p:nvSpPr>
          <p:spPr>
            <a:xfrm>
              <a:off x="8315406" y="2348873"/>
              <a:ext cx="562883" cy="441146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rtl="0"/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11</a:t>
              </a:r>
            </a:p>
            <a:p>
              <a:pPr algn="ctr" rtl="0">
                <a:spcBef>
                  <a:spcPts val="1400"/>
                </a:spcBef>
              </a:pPr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22</a:t>
              </a:r>
            </a:p>
            <a:p>
              <a:pPr algn="ctr" rtl="0">
                <a:spcBef>
                  <a:spcPts val="1500"/>
                </a:spcBef>
              </a:pPr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33</a:t>
              </a:r>
            </a:p>
            <a:p>
              <a:pPr algn="ctr" rtl="0">
                <a:spcBef>
                  <a:spcPts val="1500"/>
                </a:spcBef>
              </a:pPr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44</a:t>
              </a:r>
            </a:p>
            <a:p>
              <a:pPr algn="ctr" rtl="0">
                <a:spcBef>
                  <a:spcPts val="1500"/>
                </a:spcBef>
              </a:pPr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55</a:t>
              </a:r>
            </a:p>
            <a:p>
              <a:pPr algn="ctr" rtl="0">
                <a:spcBef>
                  <a:spcPts val="1500"/>
                </a:spcBef>
              </a:pPr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66</a:t>
              </a:r>
            </a:p>
            <a:p>
              <a:pPr algn="ctr" rtl="0">
                <a:spcBef>
                  <a:spcPts val="1500"/>
                </a:spcBef>
              </a:pPr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77</a:t>
              </a:r>
            </a:p>
            <a:p>
              <a:pPr algn="ctr" rtl="0">
                <a:spcBef>
                  <a:spcPts val="1500"/>
                </a:spcBef>
              </a:pPr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88</a:t>
              </a:r>
            </a:p>
            <a:p>
              <a:pPr algn="ctr" rtl="0">
                <a:spcBef>
                  <a:spcPts val="1500"/>
                </a:spcBef>
              </a:pPr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99</a:t>
              </a:r>
            </a:p>
            <a:p>
              <a:pPr algn="ctr" rtl="0">
                <a:spcBef>
                  <a:spcPts val="1500"/>
                </a:spcBef>
              </a:pPr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110</a:t>
              </a:r>
            </a:p>
            <a:p>
              <a:pPr algn="ctr" rtl="0">
                <a:spcBef>
                  <a:spcPts val="1500"/>
                </a:spcBef>
              </a:pPr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121</a:t>
              </a:r>
            </a:p>
            <a:p>
              <a:pPr algn="ctr" rtl="0">
                <a:spcBef>
                  <a:spcPts val="1500"/>
                </a:spcBef>
              </a:pPr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132</a:t>
              </a:r>
              <a:endParaRPr lang="fr-ca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029C47B7-9CF3-7852-C874-D6714070FD80}"/>
                </a:ext>
              </a:extLst>
            </p:cNvPr>
            <p:cNvSpPr txBox="1"/>
            <p:nvPr/>
          </p:nvSpPr>
          <p:spPr>
            <a:xfrm>
              <a:off x="8714061" y="2356277"/>
              <a:ext cx="562883" cy="441146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rtl="0"/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12</a:t>
              </a:r>
            </a:p>
            <a:p>
              <a:pPr algn="ctr" rtl="0">
                <a:spcBef>
                  <a:spcPts val="1400"/>
                </a:spcBef>
              </a:pPr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24</a:t>
              </a:r>
            </a:p>
            <a:p>
              <a:pPr algn="ctr" rtl="0">
                <a:spcBef>
                  <a:spcPts val="1500"/>
                </a:spcBef>
              </a:pPr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36</a:t>
              </a:r>
            </a:p>
            <a:p>
              <a:pPr algn="ctr" rtl="0">
                <a:spcBef>
                  <a:spcPts val="1500"/>
                </a:spcBef>
              </a:pPr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48</a:t>
              </a:r>
            </a:p>
            <a:p>
              <a:pPr algn="ctr" rtl="0">
                <a:spcBef>
                  <a:spcPts val="1500"/>
                </a:spcBef>
              </a:pPr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60</a:t>
              </a:r>
            </a:p>
            <a:p>
              <a:pPr algn="ctr" rtl="0">
                <a:spcBef>
                  <a:spcPts val="1500"/>
                </a:spcBef>
              </a:pPr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72</a:t>
              </a:r>
            </a:p>
            <a:p>
              <a:pPr algn="ctr" rtl="0">
                <a:spcBef>
                  <a:spcPts val="1500"/>
                </a:spcBef>
              </a:pPr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84</a:t>
              </a:r>
            </a:p>
            <a:p>
              <a:pPr algn="ctr" rtl="0">
                <a:spcBef>
                  <a:spcPts val="1500"/>
                </a:spcBef>
              </a:pPr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96</a:t>
              </a:r>
            </a:p>
            <a:p>
              <a:pPr algn="ctr" rtl="0">
                <a:spcBef>
                  <a:spcPts val="1500"/>
                </a:spcBef>
              </a:pPr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108</a:t>
              </a:r>
            </a:p>
            <a:p>
              <a:pPr algn="ctr" rtl="0">
                <a:spcBef>
                  <a:spcPts val="1500"/>
                </a:spcBef>
              </a:pPr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120</a:t>
              </a:r>
            </a:p>
            <a:p>
              <a:pPr algn="ctr" rtl="0">
                <a:spcBef>
                  <a:spcPts val="1500"/>
                </a:spcBef>
              </a:pPr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132</a:t>
              </a:r>
            </a:p>
            <a:p>
              <a:pPr algn="ctr" rtl="0">
                <a:spcBef>
                  <a:spcPts val="1500"/>
                </a:spcBef>
              </a:pPr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144</a:t>
              </a:r>
              <a:endParaRPr lang="fr-ca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7915514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">
            <a:extLst>
              <a:ext uri="{FF2B5EF4-FFF2-40B4-BE49-F238E27FC236}">
                <a16:creationId xmlns:a16="http://schemas.microsoft.com/office/drawing/2014/main" id="{A21E15E2-11DA-54CE-D1CD-6E8D13A52CC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067751" y="1893840"/>
            <a:ext cx="5086800" cy="485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69900" y="7023100"/>
            <a:ext cx="517017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Voir p. H-18 pour plus de détails.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406400"/>
            <a:ext cx="9083040" cy="167674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Il n’est pas nécessaire de dessiner un rectangle.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Nous pouvons plutôt utiliser une feuille de papier pour trouver :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155700" y="2540000"/>
            <a:ext cx="224594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42 ÷ 6 = ___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FE954277-1746-95A5-53E5-0AD3D753BD48}"/>
              </a:ext>
            </a:extLst>
          </p:cNvPr>
          <p:cNvGrpSpPr/>
          <p:nvPr/>
        </p:nvGrpSpPr>
        <p:grpSpPr>
          <a:xfrm>
            <a:off x="4083015" y="1971446"/>
            <a:ext cx="5169837" cy="4789346"/>
            <a:chOff x="4108415" y="1984146"/>
            <a:chExt cx="5169837" cy="4789346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8F09020E-2390-5ABA-20AD-BB0EA93F38C0}"/>
                </a:ext>
              </a:extLst>
            </p:cNvPr>
            <p:cNvSpPr txBox="1"/>
            <p:nvPr/>
          </p:nvSpPr>
          <p:spPr>
            <a:xfrm>
              <a:off x="4562475" y="1984146"/>
              <a:ext cx="4715777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l" rtl="0"/>
              <a:r>
                <a:rPr lang="fr-ca" sz="1200" b="1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1</a:t>
              </a:r>
              <a:r>
                <a:rPr lang="fr-ca" sz="1200" b="1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rPr>
                <a:t>       2       3        4       5       6       7       8       9      10     11     12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B09AB8CA-0E55-3C69-CE11-7664E2304D18}"/>
                </a:ext>
              </a:extLst>
            </p:cNvPr>
            <p:cNvSpPr txBox="1"/>
            <p:nvPr/>
          </p:nvSpPr>
          <p:spPr>
            <a:xfrm>
              <a:off x="4108415" y="1987921"/>
              <a:ext cx="388754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rtl="0"/>
              <a:r>
                <a:rPr lang="fr-ca" sz="14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</a:t>
              </a:r>
              <a:endParaRPr lang="fr-ca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7522FBC8-D83A-3B54-A7AF-251182EBBAC4}"/>
                </a:ext>
              </a:extLst>
            </p:cNvPr>
            <p:cNvSpPr txBox="1"/>
            <p:nvPr/>
          </p:nvSpPr>
          <p:spPr>
            <a:xfrm>
              <a:off x="4113951" y="2362028"/>
              <a:ext cx="388754" cy="441146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rtl="0"/>
              <a:r>
                <a:rPr lang="fr-ca" sz="1200" b="1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1</a:t>
              </a:r>
            </a:p>
            <a:p>
              <a:pPr algn="ctr" rtl="0">
                <a:spcBef>
                  <a:spcPts val="1400"/>
                </a:spcBef>
              </a:pPr>
              <a:r>
                <a:rPr lang="fr-ca" sz="1200" b="1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2</a:t>
              </a:r>
            </a:p>
            <a:p>
              <a:pPr algn="ctr" rtl="0">
                <a:spcBef>
                  <a:spcPts val="1500"/>
                </a:spcBef>
              </a:pPr>
              <a:r>
                <a:rPr lang="fr-ca" sz="1200" b="1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3</a:t>
              </a:r>
            </a:p>
            <a:p>
              <a:pPr algn="ctr" rtl="0">
                <a:spcBef>
                  <a:spcPts val="1500"/>
                </a:spcBef>
              </a:pPr>
              <a:r>
                <a:rPr lang="fr-ca" sz="1200" b="1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4</a:t>
              </a:r>
            </a:p>
            <a:p>
              <a:pPr algn="ctr" rtl="0">
                <a:spcBef>
                  <a:spcPts val="1500"/>
                </a:spcBef>
              </a:pPr>
              <a:r>
                <a:rPr lang="fr-ca" sz="1200" b="1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5</a:t>
              </a:r>
            </a:p>
            <a:p>
              <a:pPr algn="ctr" rtl="0">
                <a:spcBef>
                  <a:spcPts val="1409"/>
                </a:spcBef>
              </a:pPr>
              <a:r>
                <a:rPr lang="fr-ca" sz="1200" b="1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6</a:t>
              </a:r>
            </a:p>
            <a:p>
              <a:pPr algn="ctr" rtl="0">
                <a:spcBef>
                  <a:spcPts val="1409"/>
                </a:spcBef>
              </a:pPr>
              <a:r>
                <a:rPr lang="fr-ca" sz="1200" b="1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7</a:t>
              </a:r>
            </a:p>
            <a:p>
              <a:pPr algn="ctr" rtl="0">
                <a:spcBef>
                  <a:spcPts val="1502"/>
                </a:spcBef>
              </a:pPr>
              <a:r>
                <a:rPr lang="fr-ca" sz="1200" b="1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8</a:t>
              </a:r>
            </a:p>
            <a:p>
              <a:pPr algn="ctr" rtl="0">
                <a:spcBef>
                  <a:spcPts val="1502"/>
                </a:spcBef>
              </a:pPr>
              <a:r>
                <a:rPr lang="fr-ca" sz="1200" b="1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9</a:t>
              </a:r>
            </a:p>
            <a:p>
              <a:pPr algn="ctr" rtl="0">
                <a:spcBef>
                  <a:spcPts val="1502"/>
                </a:spcBef>
              </a:pPr>
              <a:r>
                <a:rPr lang="fr-ca" sz="1200" b="1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10</a:t>
              </a:r>
            </a:p>
            <a:p>
              <a:pPr algn="ctr" rtl="0">
                <a:spcBef>
                  <a:spcPts val="1502"/>
                </a:spcBef>
              </a:pPr>
              <a:r>
                <a:rPr lang="fr-ca" sz="1200" b="1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11</a:t>
              </a:r>
            </a:p>
            <a:p>
              <a:pPr algn="ctr" rtl="0">
                <a:spcBef>
                  <a:spcPts val="1502"/>
                </a:spcBef>
              </a:pPr>
              <a:r>
                <a:rPr lang="fr-ca" sz="1200" b="1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12</a:t>
              </a:r>
              <a:endParaRPr lang="fr-ca" sz="12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5C36A23D-11FE-9A9E-72E7-E3BD8AC1E93B}"/>
                </a:ext>
              </a:extLst>
            </p:cNvPr>
            <p:cNvSpPr txBox="1"/>
            <p:nvPr/>
          </p:nvSpPr>
          <p:spPr>
            <a:xfrm>
              <a:off x="4510826" y="2354231"/>
              <a:ext cx="388754" cy="441146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rtl="0"/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1</a:t>
              </a:r>
            </a:p>
            <a:p>
              <a:pPr algn="ctr" rtl="0">
                <a:spcBef>
                  <a:spcPts val="1400"/>
                </a:spcBef>
              </a:pPr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2</a:t>
              </a:r>
            </a:p>
            <a:p>
              <a:pPr algn="ctr" rtl="0">
                <a:spcBef>
                  <a:spcPts val="1500"/>
                </a:spcBef>
              </a:pPr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3</a:t>
              </a:r>
            </a:p>
            <a:p>
              <a:pPr algn="ctr" rtl="0">
                <a:spcBef>
                  <a:spcPts val="1500"/>
                </a:spcBef>
              </a:pPr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4</a:t>
              </a:r>
            </a:p>
            <a:p>
              <a:pPr algn="ctr" rtl="0">
                <a:spcBef>
                  <a:spcPts val="1500"/>
                </a:spcBef>
              </a:pPr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5</a:t>
              </a:r>
            </a:p>
            <a:p>
              <a:pPr algn="ctr" rtl="0">
                <a:spcBef>
                  <a:spcPts val="1408"/>
                </a:spcBef>
              </a:pPr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6</a:t>
              </a:r>
            </a:p>
            <a:p>
              <a:pPr algn="ctr" rtl="0">
                <a:spcBef>
                  <a:spcPts val="1408"/>
                </a:spcBef>
              </a:pPr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7</a:t>
              </a:r>
            </a:p>
            <a:p>
              <a:pPr algn="ctr" rtl="0">
                <a:spcBef>
                  <a:spcPts val="1501"/>
                </a:spcBef>
              </a:pPr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8</a:t>
              </a:r>
            </a:p>
            <a:p>
              <a:pPr algn="ctr" rtl="0">
                <a:spcBef>
                  <a:spcPts val="1501"/>
                </a:spcBef>
              </a:pPr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9</a:t>
              </a:r>
            </a:p>
            <a:p>
              <a:pPr algn="ctr" rtl="0">
                <a:spcBef>
                  <a:spcPts val="1501"/>
                </a:spcBef>
              </a:pPr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10</a:t>
              </a:r>
            </a:p>
            <a:p>
              <a:pPr algn="ctr" rtl="0">
                <a:spcBef>
                  <a:spcPts val="1501"/>
                </a:spcBef>
              </a:pPr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11</a:t>
              </a:r>
            </a:p>
            <a:p>
              <a:pPr algn="ctr" rtl="0">
                <a:spcBef>
                  <a:spcPts val="1501"/>
                </a:spcBef>
              </a:pPr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12</a:t>
              </a:r>
              <a:endParaRPr lang="fr-ca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47E3A3D1-1BFC-EA32-2F35-A213C9E8723F}"/>
                </a:ext>
              </a:extLst>
            </p:cNvPr>
            <p:cNvSpPr txBox="1"/>
            <p:nvPr/>
          </p:nvSpPr>
          <p:spPr>
            <a:xfrm>
              <a:off x="4895900" y="2357617"/>
              <a:ext cx="388754" cy="441146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rtl="0"/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2</a:t>
              </a:r>
            </a:p>
            <a:p>
              <a:pPr algn="ctr" rtl="0">
                <a:spcBef>
                  <a:spcPts val="1400"/>
                </a:spcBef>
              </a:pPr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4</a:t>
              </a:r>
            </a:p>
            <a:p>
              <a:pPr algn="ctr" rtl="0">
                <a:spcBef>
                  <a:spcPts val="1500"/>
                </a:spcBef>
              </a:pPr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6</a:t>
              </a:r>
            </a:p>
            <a:p>
              <a:pPr algn="ctr" rtl="0">
                <a:spcBef>
                  <a:spcPts val="1500"/>
                </a:spcBef>
              </a:pPr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8</a:t>
              </a:r>
            </a:p>
            <a:p>
              <a:pPr algn="ctr" rtl="0">
                <a:spcBef>
                  <a:spcPts val="1500"/>
                </a:spcBef>
              </a:pPr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10</a:t>
              </a:r>
            </a:p>
            <a:p>
              <a:pPr algn="ctr" rtl="0">
                <a:spcBef>
                  <a:spcPts val="1408"/>
                </a:spcBef>
              </a:pPr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12</a:t>
              </a:r>
            </a:p>
            <a:p>
              <a:pPr algn="ctr" rtl="0">
                <a:spcBef>
                  <a:spcPts val="1408"/>
                </a:spcBef>
              </a:pPr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14</a:t>
              </a:r>
            </a:p>
            <a:p>
              <a:pPr algn="ctr" rtl="0">
                <a:spcBef>
                  <a:spcPts val="1501"/>
                </a:spcBef>
              </a:pPr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16</a:t>
              </a:r>
            </a:p>
            <a:p>
              <a:pPr algn="ctr" rtl="0">
                <a:spcBef>
                  <a:spcPts val="1501"/>
                </a:spcBef>
              </a:pPr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18</a:t>
              </a:r>
            </a:p>
            <a:p>
              <a:pPr algn="ctr" rtl="0">
                <a:spcBef>
                  <a:spcPts val="1501"/>
                </a:spcBef>
              </a:pPr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20</a:t>
              </a:r>
            </a:p>
            <a:p>
              <a:pPr algn="ctr" rtl="0">
                <a:spcBef>
                  <a:spcPts val="1501"/>
                </a:spcBef>
              </a:pPr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22</a:t>
              </a:r>
            </a:p>
            <a:p>
              <a:pPr algn="ctr" rtl="0">
                <a:spcBef>
                  <a:spcPts val="1501"/>
                </a:spcBef>
              </a:pPr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24</a:t>
              </a:r>
              <a:endParaRPr lang="fr-ca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91EB56CE-3897-D05F-4CE1-F61E54C3DA7B}"/>
                </a:ext>
              </a:extLst>
            </p:cNvPr>
            <p:cNvSpPr txBox="1"/>
            <p:nvPr/>
          </p:nvSpPr>
          <p:spPr>
            <a:xfrm>
              <a:off x="5288701" y="2359198"/>
              <a:ext cx="388754" cy="441146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rtl="0"/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3</a:t>
              </a:r>
            </a:p>
            <a:p>
              <a:pPr algn="ctr" rtl="0">
                <a:spcBef>
                  <a:spcPts val="1400"/>
                </a:spcBef>
              </a:pPr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6</a:t>
              </a:r>
            </a:p>
            <a:p>
              <a:pPr algn="ctr" rtl="0">
                <a:spcBef>
                  <a:spcPts val="1500"/>
                </a:spcBef>
              </a:pPr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9</a:t>
              </a:r>
            </a:p>
            <a:p>
              <a:pPr algn="ctr" rtl="0">
                <a:spcBef>
                  <a:spcPts val="1500"/>
                </a:spcBef>
              </a:pPr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12</a:t>
              </a:r>
            </a:p>
            <a:p>
              <a:pPr algn="ctr" rtl="0">
                <a:spcBef>
                  <a:spcPts val="1500"/>
                </a:spcBef>
              </a:pPr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15</a:t>
              </a:r>
            </a:p>
            <a:p>
              <a:pPr algn="ctr" rtl="0">
                <a:spcBef>
                  <a:spcPts val="1408"/>
                </a:spcBef>
              </a:pPr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18</a:t>
              </a:r>
            </a:p>
            <a:p>
              <a:pPr algn="ctr" rtl="0">
                <a:spcBef>
                  <a:spcPts val="1408"/>
                </a:spcBef>
              </a:pPr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21</a:t>
              </a:r>
            </a:p>
            <a:p>
              <a:pPr algn="ctr" rtl="0">
                <a:spcBef>
                  <a:spcPts val="1501"/>
                </a:spcBef>
              </a:pPr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24</a:t>
              </a:r>
            </a:p>
            <a:p>
              <a:pPr algn="ctr" rtl="0">
                <a:spcBef>
                  <a:spcPts val="1501"/>
                </a:spcBef>
              </a:pPr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27</a:t>
              </a:r>
            </a:p>
            <a:p>
              <a:pPr algn="ctr" rtl="0">
                <a:spcBef>
                  <a:spcPts val="1501"/>
                </a:spcBef>
              </a:pPr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30</a:t>
              </a:r>
            </a:p>
            <a:p>
              <a:pPr algn="ctr" rtl="0">
                <a:spcBef>
                  <a:spcPts val="1501"/>
                </a:spcBef>
              </a:pPr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33</a:t>
              </a:r>
            </a:p>
            <a:p>
              <a:pPr algn="ctr" rtl="0">
                <a:spcBef>
                  <a:spcPts val="1501"/>
                </a:spcBef>
              </a:pPr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36</a:t>
              </a:r>
              <a:endParaRPr lang="fr-ca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AFEC3405-14D4-BC1E-EBDF-076700374B9C}"/>
                </a:ext>
              </a:extLst>
            </p:cNvPr>
            <p:cNvSpPr txBox="1"/>
            <p:nvPr/>
          </p:nvSpPr>
          <p:spPr>
            <a:xfrm>
              <a:off x="5669997" y="2349264"/>
              <a:ext cx="388754" cy="441146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rtl="0"/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4</a:t>
              </a:r>
            </a:p>
            <a:p>
              <a:pPr algn="ctr" rtl="0">
                <a:spcBef>
                  <a:spcPts val="1400"/>
                </a:spcBef>
              </a:pPr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8</a:t>
              </a:r>
            </a:p>
            <a:p>
              <a:pPr algn="ctr" rtl="0">
                <a:spcBef>
                  <a:spcPts val="1500"/>
                </a:spcBef>
              </a:pPr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12</a:t>
              </a:r>
            </a:p>
            <a:p>
              <a:pPr algn="ctr" rtl="0">
                <a:spcBef>
                  <a:spcPts val="1500"/>
                </a:spcBef>
              </a:pPr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16</a:t>
              </a:r>
            </a:p>
            <a:p>
              <a:pPr algn="ctr" rtl="0">
                <a:spcBef>
                  <a:spcPts val="1500"/>
                </a:spcBef>
              </a:pPr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20</a:t>
              </a:r>
            </a:p>
            <a:p>
              <a:pPr algn="ctr" rtl="0">
                <a:spcBef>
                  <a:spcPts val="1408"/>
                </a:spcBef>
              </a:pPr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24</a:t>
              </a:r>
            </a:p>
            <a:p>
              <a:pPr algn="ctr" rtl="0">
                <a:spcBef>
                  <a:spcPts val="1408"/>
                </a:spcBef>
              </a:pPr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28</a:t>
              </a:r>
            </a:p>
            <a:p>
              <a:pPr algn="ctr" rtl="0">
                <a:spcBef>
                  <a:spcPts val="1501"/>
                </a:spcBef>
              </a:pPr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32</a:t>
              </a:r>
            </a:p>
            <a:p>
              <a:pPr algn="ctr" rtl="0">
                <a:spcBef>
                  <a:spcPts val="1501"/>
                </a:spcBef>
              </a:pPr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36</a:t>
              </a:r>
            </a:p>
            <a:p>
              <a:pPr algn="ctr" rtl="0">
                <a:spcBef>
                  <a:spcPts val="1501"/>
                </a:spcBef>
              </a:pPr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40</a:t>
              </a:r>
            </a:p>
            <a:p>
              <a:pPr algn="ctr" rtl="0">
                <a:spcBef>
                  <a:spcPts val="1501"/>
                </a:spcBef>
              </a:pPr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44</a:t>
              </a:r>
            </a:p>
            <a:p>
              <a:pPr algn="ctr" rtl="0">
                <a:spcBef>
                  <a:spcPts val="1501"/>
                </a:spcBef>
              </a:pPr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48</a:t>
              </a:r>
              <a:endParaRPr lang="fr-ca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F2E2CB0C-DA4C-3BBE-EFD5-E3DA6EEF42A8}"/>
                </a:ext>
              </a:extLst>
            </p:cNvPr>
            <p:cNvSpPr txBox="1"/>
            <p:nvPr/>
          </p:nvSpPr>
          <p:spPr>
            <a:xfrm>
              <a:off x="6053876" y="2359198"/>
              <a:ext cx="388754" cy="441146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rtl="0"/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5</a:t>
              </a:r>
            </a:p>
            <a:p>
              <a:pPr algn="ctr" rtl="0">
                <a:spcBef>
                  <a:spcPts val="1400"/>
                </a:spcBef>
              </a:pPr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10</a:t>
              </a:r>
            </a:p>
            <a:p>
              <a:pPr algn="ctr" rtl="0">
                <a:spcBef>
                  <a:spcPts val="1500"/>
                </a:spcBef>
              </a:pPr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15</a:t>
              </a:r>
            </a:p>
            <a:p>
              <a:pPr algn="ctr" rtl="0">
                <a:spcBef>
                  <a:spcPts val="1500"/>
                </a:spcBef>
              </a:pPr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20</a:t>
              </a:r>
            </a:p>
            <a:p>
              <a:pPr algn="ctr" rtl="0">
                <a:spcBef>
                  <a:spcPts val="1500"/>
                </a:spcBef>
              </a:pPr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25</a:t>
              </a:r>
            </a:p>
            <a:p>
              <a:pPr algn="ctr" rtl="0">
                <a:spcBef>
                  <a:spcPts val="1408"/>
                </a:spcBef>
              </a:pPr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30</a:t>
              </a:r>
            </a:p>
            <a:p>
              <a:pPr algn="ctr" rtl="0">
                <a:spcBef>
                  <a:spcPts val="1408"/>
                </a:spcBef>
              </a:pPr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35</a:t>
              </a:r>
            </a:p>
            <a:p>
              <a:pPr algn="ctr" rtl="0">
                <a:spcBef>
                  <a:spcPts val="1501"/>
                </a:spcBef>
              </a:pPr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40</a:t>
              </a:r>
            </a:p>
            <a:p>
              <a:pPr algn="ctr" rtl="0">
                <a:spcBef>
                  <a:spcPts val="1501"/>
                </a:spcBef>
              </a:pPr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45</a:t>
              </a:r>
            </a:p>
            <a:p>
              <a:pPr algn="ctr" rtl="0">
                <a:spcBef>
                  <a:spcPts val="1501"/>
                </a:spcBef>
              </a:pPr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50</a:t>
              </a:r>
            </a:p>
            <a:p>
              <a:pPr algn="ctr" rtl="0">
                <a:spcBef>
                  <a:spcPts val="1501"/>
                </a:spcBef>
              </a:pPr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55</a:t>
              </a:r>
            </a:p>
            <a:p>
              <a:pPr algn="ctr" rtl="0">
                <a:spcBef>
                  <a:spcPts val="1501"/>
                </a:spcBef>
              </a:pPr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60</a:t>
              </a:r>
              <a:endParaRPr lang="fr-ca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FD6E5E1C-0809-33B8-BBBA-F24069AF0A75}"/>
                </a:ext>
              </a:extLst>
            </p:cNvPr>
            <p:cNvSpPr txBox="1"/>
            <p:nvPr/>
          </p:nvSpPr>
          <p:spPr>
            <a:xfrm>
              <a:off x="6450455" y="2350045"/>
              <a:ext cx="388754" cy="441146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rtl="0"/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6</a:t>
              </a:r>
            </a:p>
            <a:p>
              <a:pPr algn="ctr" rtl="0">
                <a:spcBef>
                  <a:spcPts val="1400"/>
                </a:spcBef>
              </a:pPr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12</a:t>
              </a:r>
            </a:p>
            <a:p>
              <a:pPr algn="ctr" rtl="0">
                <a:spcBef>
                  <a:spcPts val="1500"/>
                </a:spcBef>
              </a:pPr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18</a:t>
              </a:r>
            </a:p>
            <a:p>
              <a:pPr algn="ctr" rtl="0">
                <a:spcBef>
                  <a:spcPts val="1500"/>
                </a:spcBef>
              </a:pPr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24</a:t>
              </a:r>
            </a:p>
            <a:p>
              <a:pPr algn="ctr" rtl="0">
                <a:spcBef>
                  <a:spcPts val="1500"/>
                </a:spcBef>
              </a:pPr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30</a:t>
              </a:r>
            </a:p>
            <a:p>
              <a:pPr algn="ctr" rtl="0">
                <a:spcBef>
                  <a:spcPts val="1408"/>
                </a:spcBef>
              </a:pPr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36</a:t>
              </a:r>
            </a:p>
            <a:p>
              <a:pPr algn="ctr" rtl="0">
                <a:spcBef>
                  <a:spcPts val="1408"/>
                </a:spcBef>
              </a:pPr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42</a:t>
              </a:r>
            </a:p>
            <a:p>
              <a:pPr algn="ctr" rtl="0">
                <a:spcBef>
                  <a:spcPts val="1501"/>
                </a:spcBef>
              </a:pPr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48</a:t>
              </a:r>
            </a:p>
            <a:p>
              <a:pPr algn="ctr" rtl="0">
                <a:spcBef>
                  <a:spcPts val="1501"/>
                </a:spcBef>
              </a:pPr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54</a:t>
              </a:r>
            </a:p>
            <a:p>
              <a:pPr algn="ctr" rtl="0">
                <a:spcBef>
                  <a:spcPts val="1501"/>
                </a:spcBef>
              </a:pPr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60</a:t>
              </a:r>
            </a:p>
            <a:p>
              <a:pPr algn="ctr" rtl="0">
                <a:spcBef>
                  <a:spcPts val="1501"/>
                </a:spcBef>
              </a:pPr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66</a:t>
              </a:r>
            </a:p>
            <a:p>
              <a:pPr algn="ctr" rtl="0">
                <a:spcBef>
                  <a:spcPts val="1501"/>
                </a:spcBef>
              </a:pPr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72</a:t>
              </a:r>
              <a:endParaRPr lang="fr-ca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391B8070-6F7E-3BA9-B44E-D91576B58334}"/>
                </a:ext>
              </a:extLst>
            </p:cNvPr>
            <p:cNvSpPr txBox="1"/>
            <p:nvPr/>
          </p:nvSpPr>
          <p:spPr>
            <a:xfrm>
              <a:off x="6836410" y="2356277"/>
              <a:ext cx="388754" cy="441146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rtl="0"/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7</a:t>
              </a:r>
            </a:p>
            <a:p>
              <a:pPr algn="ctr" rtl="0">
                <a:spcBef>
                  <a:spcPts val="1400"/>
                </a:spcBef>
              </a:pPr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14</a:t>
              </a:r>
            </a:p>
            <a:p>
              <a:pPr algn="ctr" rtl="0">
                <a:spcBef>
                  <a:spcPts val="1500"/>
                </a:spcBef>
              </a:pPr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21</a:t>
              </a:r>
            </a:p>
            <a:p>
              <a:pPr algn="ctr" rtl="0">
                <a:spcBef>
                  <a:spcPts val="1500"/>
                </a:spcBef>
              </a:pPr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28</a:t>
              </a:r>
            </a:p>
            <a:p>
              <a:pPr algn="ctr" rtl="0">
                <a:spcBef>
                  <a:spcPts val="1500"/>
                </a:spcBef>
              </a:pPr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35</a:t>
              </a:r>
            </a:p>
            <a:p>
              <a:pPr algn="ctr" rtl="0">
                <a:spcBef>
                  <a:spcPts val="1408"/>
                </a:spcBef>
              </a:pPr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42</a:t>
              </a:r>
            </a:p>
            <a:p>
              <a:pPr algn="ctr" rtl="0">
                <a:spcBef>
                  <a:spcPts val="1408"/>
                </a:spcBef>
              </a:pPr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49</a:t>
              </a:r>
            </a:p>
            <a:p>
              <a:pPr algn="ctr" rtl="0">
                <a:spcBef>
                  <a:spcPts val="1501"/>
                </a:spcBef>
              </a:pPr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56</a:t>
              </a:r>
            </a:p>
            <a:p>
              <a:pPr algn="ctr" rtl="0">
                <a:spcBef>
                  <a:spcPts val="1501"/>
                </a:spcBef>
              </a:pPr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63</a:t>
              </a:r>
            </a:p>
            <a:p>
              <a:pPr algn="ctr" rtl="0">
                <a:spcBef>
                  <a:spcPts val="1501"/>
                </a:spcBef>
              </a:pPr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70</a:t>
              </a:r>
            </a:p>
            <a:p>
              <a:pPr algn="ctr" rtl="0">
                <a:spcBef>
                  <a:spcPts val="1501"/>
                </a:spcBef>
              </a:pPr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77</a:t>
              </a:r>
            </a:p>
            <a:p>
              <a:pPr algn="ctr" rtl="0">
                <a:spcBef>
                  <a:spcPts val="1501"/>
                </a:spcBef>
              </a:pPr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84</a:t>
              </a:r>
              <a:endParaRPr lang="fr-ca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D1D2EC0B-EEFE-94AC-1CFD-5A3F6EF48864}"/>
                </a:ext>
              </a:extLst>
            </p:cNvPr>
            <p:cNvSpPr txBox="1"/>
            <p:nvPr/>
          </p:nvSpPr>
          <p:spPr>
            <a:xfrm>
              <a:off x="7225193" y="2349654"/>
              <a:ext cx="388754" cy="441146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rtl="0"/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8</a:t>
              </a:r>
            </a:p>
            <a:p>
              <a:pPr algn="ctr" rtl="0">
                <a:spcBef>
                  <a:spcPts val="1400"/>
                </a:spcBef>
              </a:pPr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16</a:t>
              </a:r>
            </a:p>
            <a:p>
              <a:pPr algn="ctr" rtl="0">
                <a:spcBef>
                  <a:spcPts val="1500"/>
                </a:spcBef>
              </a:pPr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24</a:t>
              </a:r>
            </a:p>
            <a:p>
              <a:pPr algn="ctr" rtl="0">
                <a:spcBef>
                  <a:spcPts val="1500"/>
                </a:spcBef>
              </a:pPr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32</a:t>
              </a:r>
            </a:p>
            <a:p>
              <a:pPr algn="ctr" rtl="0">
                <a:spcBef>
                  <a:spcPts val="1500"/>
                </a:spcBef>
              </a:pPr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40</a:t>
              </a:r>
            </a:p>
            <a:p>
              <a:pPr algn="ctr" rtl="0">
                <a:spcBef>
                  <a:spcPts val="1408"/>
                </a:spcBef>
              </a:pPr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48</a:t>
              </a:r>
            </a:p>
            <a:p>
              <a:pPr algn="ctr" rtl="0">
                <a:spcBef>
                  <a:spcPts val="1408"/>
                </a:spcBef>
              </a:pPr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56</a:t>
              </a:r>
            </a:p>
            <a:p>
              <a:pPr algn="ctr" rtl="0">
                <a:spcBef>
                  <a:spcPts val="1408"/>
                </a:spcBef>
              </a:pPr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64</a:t>
              </a:r>
            </a:p>
            <a:p>
              <a:pPr algn="ctr" rtl="0">
                <a:spcBef>
                  <a:spcPts val="1501"/>
                </a:spcBef>
              </a:pPr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72</a:t>
              </a:r>
            </a:p>
            <a:p>
              <a:pPr algn="ctr" rtl="0">
                <a:spcBef>
                  <a:spcPts val="1501"/>
                </a:spcBef>
              </a:pPr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80</a:t>
              </a:r>
            </a:p>
            <a:p>
              <a:pPr algn="ctr" rtl="0">
                <a:spcBef>
                  <a:spcPts val="1501"/>
                </a:spcBef>
              </a:pPr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88</a:t>
              </a:r>
            </a:p>
            <a:p>
              <a:pPr algn="ctr" rtl="0">
                <a:spcBef>
                  <a:spcPts val="1501"/>
                </a:spcBef>
              </a:pPr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96</a:t>
              </a:r>
              <a:endParaRPr lang="fr-ca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2F438351-6344-0071-5911-CA5096664B10}"/>
                </a:ext>
              </a:extLst>
            </p:cNvPr>
            <p:cNvSpPr txBox="1"/>
            <p:nvPr/>
          </p:nvSpPr>
          <p:spPr>
            <a:xfrm>
              <a:off x="7520172" y="2359198"/>
              <a:ext cx="562883" cy="441146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rtl="0"/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9</a:t>
              </a:r>
            </a:p>
            <a:p>
              <a:pPr algn="ctr" rtl="0">
                <a:spcBef>
                  <a:spcPts val="1400"/>
                </a:spcBef>
              </a:pPr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18</a:t>
              </a:r>
            </a:p>
            <a:p>
              <a:pPr algn="ctr" rtl="0">
                <a:spcBef>
                  <a:spcPts val="1500"/>
                </a:spcBef>
              </a:pPr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27</a:t>
              </a:r>
            </a:p>
            <a:p>
              <a:pPr algn="ctr" rtl="0">
                <a:spcBef>
                  <a:spcPts val="1500"/>
                </a:spcBef>
              </a:pPr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36</a:t>
              </a:r>
            </a:p>
            <a:p>
              <a:pPr algn="ctr" rtl="0">
                <a:spcBef>
                  <a:spcPts val="1500"/>
                </a:spcBef>
              </a:pPr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45</a:t>
              </a:r>
            </a:p>
            <a:p>
              <a:pPr algn="ctr" rtl="0">
                <a:spcBef>
                  <a:spcPts val="1408"/>
                </a:spcBef>
              </a:pPr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54</a:t>
              </a:r>
            </a:p>
            <a:p>
              <a:pPr algn="ctr" rtl="0">
                <a:spcBef>
                  <a:spcPts val="1408"/>
                </a:spcBef>
              </a:pPr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63</a:t>
              </a:r>
            </a:p>
            <a:p>
              <a:pPr algn="ctr" rtl="0">
                <a:spcBef>
                  <a:spcPts val="1501"/>
                </a:spcBef>
              </a:pPr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72</a:t>
              </a:r>
            </a:p>
            <a:p>
              <a:pPr algn="ctr" rtl="0">
                <a:spcBef>
                  <a:spcPts val="1501"/>
                </a:spcBef>
              </a:pPr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81</a:t>
              </a:r>
            </a:p>
            <a:p>
              <a:pPr algn="ctr" rtl="0">
                <a:spcBef>
                  <a:spcPts val="1501"/>
                </a:spcBef>
              </a:pPr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90</a:t>
              </a:r>
            </a:p>
            <a:p>
              <a:pPr algn="ctr" rtl="0">
                <a:spcBef>
                  <a:spcPts val="1501"/>
                </a:spcBef>
              </a:pPr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99</a:t>
              </a:r>
            </a:p>
            <a:p>
              <a:pPr algn="ctr" rtl="0">
                <a:spcBef>
                  <a:spcPts val="1501"/>
                </a:spcBef>
              </a:pPr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108</a:t>
              </a:r>
              <a:endParaRPr lang="fr-ca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42BF2A60-DAD0-E526-82A7-2007CBD66E81}"/>
                </a:ext>
              </a:extLst>
            </p:cNvPr>
            <p:cNvSpPr txBox="1"/>
            <p:nvPr/>
          </p:nvSpPr>
          <p:spPr>
            <a:xfrm>
              <a:off x="7904051" y="2349654"/>
              <a:ext cx="562883" cy="441146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rtl="0"/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10</a:t>
              </a:r>
            </a:p>
            <a:p>
              <a:pPr algn="ctr" rtl="0">
                <a:spcBef>
                  <a:spcPts val="1400"/>
                </a:spcBef>
              </a:pPr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20</a:t>
              </a:r>
            </a:p>
            <a:p>
              <a:pPr algn="ctr" rtl="0">
                <a:spcBef>
                  <a:spcPts val="1500"/>
                </a:spcBef>
              </a:pPr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30</a:t>
              </a:r>
            </a:p>
            <a:p>
              <a:pPr algn="ctr" rtl="0">
                <a:spcBef>
                  <a:spcPts val="1500"/>
                </a:spcBef>
              </a:pPr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40</a:t>
              </a:r>
            </a:p>
            <a:p>
              <a:pPr algn="ctr" rtl="0">
                <a:spcBef>
                  <a:spcPts val="1500"/>
                </a:spcBef>
              </a:pPr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50</a:t>
              </a:r>
            </a:p>
            <a:p>
              <a:pPr algn="ctr" rtl="0">
                <a:spcBef>
                  <a:spcPts val="1408"/>
                </a:spcBef>
              </a:pPr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60</a:t>
              </a:r>
            </a:p>
            <a:p>
              <a:pPr algn="ctr" rtl="0">
                <a:spcBef>
                  <a:spcPts val="1408"/>
                </a:spcBef>
              </a:pPr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70</a:t>
              </a:r>
            </a:p>
            <a:p>
              <a:pPr algn="ctr" rtl="0">
                <a:spcBef>
                  <a:spcPts val="1501"/>
                </a:spcBef>
              </a:pPr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80</a:t>
              </a:r>
            </a:p>
            <a:p>
              <a:pPr algn="ctr" rtl="0">
                <a:spcBef>
                  <a:spcPts val="1501"/>
                </a:spcBef>
              </a:pPr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90</a:t>
              </a:r>
            </a:p>
            <a:p>
              <a:pPr algn="ctr" rtl="0">
                <a:spcBef>
                  <a:spcPts val="1501"/>
                </a:spcBef>
              </a:pPr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100</a:t>
              </a:r>
            </a:p>
            <a:p>
              <a:pPr algn="ctr" rtl="0">
                <a:spcBef>
                  <a:spcPts val="1501"/>
                </a:spcBef>
              </a:pPr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110</a:t>
              </a:r>
            </a:p>
            <a:p>
              <a:pPr algn="ctr" rtl="0">
                <a:spcBef>
                  <a:spcPts val="1501"/>
                </a:spcBef>
              </a:pPr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120</a:t>
              </a:r>
              <a:endParaRPr lang="fr-ca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446FF129-BAD1-3680-749C-AE946D9CCD77}"/>
                </a:ext>
              </a:extLst>
            </p:cNvPr>
            <p:cNvSpPr txBox="1"/>
            <p:nvPr/>
          </p:nvSpPr>
          <p:spPr>
            <a:xfrm>
              <a:off x="8290006" y="2348873"/>
              <a:ext cx="562883" cy="441146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rtl="0"/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11</a:t>
              </a:r>
            </a:p>
            <a:p>
              <a:pPr algn="ctr" rtl="0">
                <a:spcBef>
                  <a:spcPts val="1400"/>
                </a:spcBef>
              </a:pPr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22</a:t>
              </a:r>
            </a:p>
            <a:p>
              <a:pPr algn="ctr" rtl="0">
                <a:spcBef>
                  <a:spcPts val="1500"/>
                </a:spcBef>
              </a:pPr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33</a:t>
              </a:r>
            </a:p>
            <a:p>
              <a:pPr algn="ctr" rtl="0">
                <a:spcBef>
                  <a:spcPts val="1500"/>
                </a:spcBef>
              </a:pPr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44</a:t>
              </a:r>
            </a:p>
            <a:p>
              <a:pPr algn="ctr" rtl="0">
                <a:spcBef>
                  <a:spcPts val="1500"/>
                </a:spcBef>
              </a:pPr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55</a:t>
              </a:r>
            </a:p>
            <a:p>
              <a:pPr algn="ctr" rtl="0">
                <a:spcBef>
                  <a:spcPts val="1408"/>
                </a:spcBef>
              </a:pPr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66</a:t>
              </a:r>
            </a:p>
            <a:p>
              <a:pPr algn="ctr" rtl="0">
                <a:spcBef>
                  <a:spcPts val="1408"/>
                </a:spcBef>
              </a:pPr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77</a:t>
              </a:r>
            </a:p>
            <a:p>
              <a:pPr algn="ctr" rtl="0">
                <a:spcBef>
                  <a:spcPts val="1501"/>
                </a:spcBef>
              </a:pPr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88</a:t>
              </a:r>
            </a:p>
            <a:p>
              <a:pPr algn="ctr" rtl="0">
                <a:spcBef>
                  <a:spcPts val="1501"/>
                </a:spcBef>
              </a:pPr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99</a:t>
              </a:r>
            </a:p>
            <a:p>
              <a:pPr algn="ctr" rtl="0">
                <a:spcBef>
                  <a:spcPts val="1501"/>
                </a:spcBef>
              </a:pPr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110</a:t>
              </a:r>
            </a:p>
            <a:p>
              <a:pPr algn="ctr" rtl="0">
                <a:spcBef>
                  <a:spcPts val="1501"/>
                </a:spcBef>
              </a:pPr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121</a:t>
              </a:r>
            </a:p>
            <a:p>
              <a:pPr algn="ctr" rtl="0">
                <a:spcBef>
                  <a:spcPts val="1501"/>
                </a:spcBef>
              </a:pPr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132</a:t>
              </a:r>
              <a:endParaRPr lang="fr-ca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44783005-7F25-B820-5DC4-03F85F86A8E6}"/>
                </a:ext>
              </a:extLst>
            </p:cNvPr>
            <p:cNvSpPr txBox="1"/>
            <p:nvPr/>
          </p:nvSpPr>
          <p:spPr>
            <a:xfrm>
              <a:off x="8675961" y="2356277"/>
              <a:ext cx="562883" cy="441146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rtl="0"/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12</a:t>
              </a:r>
            </a:p>
            <a:p>
              <a:pPr algn="ctr" rtl="0">
                <a:spcBef>
                  <a:spcPts val="1400"/>
                </a:spcBef>
              </a:pPr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24</a:t>
              </a:r>
            </a:p>
            <a:p>
              <a:pPr algn="ctr" rtl="0">
                <a:spcBef>
                  <a:spcPts val="1500"/>
                </a:spcBef>
              </a:pPr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36</a:t>
              </a:r>
            </a:p>
            <a:p>
              <a:pPr algn="ctr" rtl="0">
                <a:spcBef>
                  <a:spcPts val="1500"/>
                </a:spcBef>
              </a:pPr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48</a:t>
              </a:r>
            </a:p>
            <a:p>
              <a:pPr algn="ctr" rtl="0">
                <a:spcBef>
                  <a:spcPts val="1500"/>
                </a:spcBef>
              </a:pPr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60</a:t>
              </a:r>
            </a:p>
            <a:p>
              <a:pPr algn="ctr" rtl="0">
                <a:spcBef>
                  <a:spcPts val="1408"/>
                </a:spcBef>
              </a:pPr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72</a:t>
              </a:r>
            </a:p>
            <a:p>
              <a:pPr algn="ctr" rtl="0">
                <a:spcBef>
                  <a:spcPts val="1408"/>
                </a:spcBef>
              </a:pPr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84</a:t>
              </a:r>
            </a:p>
            <a:p>
              <a:pPr algn="ctr" rtl="0">
                <a:spcBef>
                  <a:spcPts val="1501"/>
                </a:spcBef>
              </a:pPr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96</a:t>
              </a:r>
            </a:p>
            <a:p>
              <a:pPr algn="ctr" rtl="0">
                <a:spcBef>
                  <a:spcPts val="1501"/>
                </a:spcBef>
              </a:pPr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108</a:t>
              </a:r>
            </a:p>
            <a:p>
              <a:pPr algn="ctr" rtl="0">
                <a:spcBef>
                  <a:spcPts val="1501"/>
                </a:spcBef>
              </a:pPr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120</a:t>
              </a:r>
            </a:p>
            <a:p>
              <a:pPr algn="ctr" rtl="0">
                <a:spcBef>
                  <a:spcPts val="1501"/>
                </a:spcBef>
              </a:pPr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132</a:t>
              </a:r>
            </a:p>
            <a:p>
              <a:pPr algn="ctr" rtl="0">
                <a:spcBef>
                  <a:spcPts val="1501"/>
                </a:spcBef>
              </a:pPr>
              <a:r>
                <a:rPr lang="fr-ca" sz="1200" b="0" i="0" u="none" baseline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  <a:sym typeface="Wingdings 2" panose="05020102010507070707" pitchFamily="18" charset="2"/>
                </a:rPr>
                <a:t>144</a:t>
              </a:r>
              <a:endParaRPr lang="fr-ca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6063542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31800"/>
            <a:ext cx="8778240" cy="95410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Complétez « Utiliser les tables de multiplication pour diviser ».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6997700"/>
            <a:ext cx="91465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Distribuez la FR Utiliser les tables de multiplication pour diviser (p. H-61–62).</a:t>
            </a:r>
          </a:p>
        </p:txBody>
      </p:sp>
    </p:spTree>
    <p:extLst>
      <p:ext uri="{BB962C8B-B14F-4D97-AF65-F5344CB8AC3E}">
        <p14:creationId xmlns:p14="http://schemas.microsoft.com/office/powerpoint/2010/main" val="111038697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19100"/>
            <a:ext cx="9215120" cy="103162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Écrivez une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équation de division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pour chaque problème, puis résolvez-la en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comptant par bonds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1714500"/>
            <a:ext cx="9311640" cy="103336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a) 5 amis se partagent 30 billets pour un événement sportif. Combien de billets chaque ami reçoit-il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6997700"/>
            <a:ext cx="4904740" cy="3484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Voir p. H-18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–19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 pour plus de détails.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200" y="3428463"/>
            <a:ext cx="9311640" cy="122867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b) 20 amis sont assis dans 2 rangées au cinéma. 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Combien d’amis sont assis dans chaque rangée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 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5219700"/>
            <a:ext cx="8625840" cy="122867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c) 50 $ sont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divisés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entre 10 amis. 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Quelle somme d’argent reçoit chaque ami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 </a:t>
            </a:r>
          </a:p>
        </p:txBody>
      </p:sp>
    </p:spTree>
    <p:extLst>
      <p:ext uri="{BB962C8B-B14F-4D97-AF65-F5344CB8AC3E}">
        <p14:creationId xmlns:p14="http://schemas.microsoft.com/office/powerpoint/2010/main" val="24010914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298112" y="2032000"/>
            <a:ext cx="5563776" cy="237490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3" name="TextBox 2"/>
          <p:cNvSpPr txBox="1"/>
          <p:nvPr/>
        </p:nvSpPr>
        <p:spPr>
          <a:xfrm>
            <a:off x="482600" y="7023100"/>
            <a:ext cx="471487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Voir p. H-15 pour plus de détails.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B4D42AA-11C1-9885-723C-6FC10F325CA4}"/>
              </a:ext>
            </a:extLst>
          </p:cNvPr>
          <p:cNvSpPr/>
          <p:nvPr/>
        </p:nvSpPr>
        <p:spPr>
          <a:xfrm>
            <a:off x="4185633" y="3114273"/>
            <a:ext cx="3412901" cy="6289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rtl="0"/>
            <a:r>
              <a:rPr lang="fr-ca" sz="2400" b="1" i="0" u="none" baseline="0" dirty="0">
                <a:solidFill>
                  <a:schemeClr val="tx1"/>
                </a:solidFill>
                <a:latin typeface="Euphemia" panose="020B0503040102020104" pitchFamily="34" charset="0"/>
                <a:ea typeface="Euphemia" panose="020B0503040102020104" pitchFamily="34" charset="0"/>
                <a:cs typeface="Euphemia" panose="020B0503040102020104" pitchFamily="34" charset="0"/>
              </a:rPr>
              <a:t>Minute de calcul mental</a:t>
            </a:r>
          </a:p>
        </p:txBody>
      </p:sp>
    </p:spTree>
    <p:extLst>
      <p:ext uri="{BB962C8B-B14F-4D97-AF65-F5344CB8AC3E}">
        <p14:creationId xmlns:p14="http://schemas.microsoft.com/office/powerpoint/2010/main" val="308199441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368300"/>
            <a:ext cx="8625840" cy="10316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Illustre chaque énoncé de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division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et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compte par bonds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pour trouver la réponse.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69900" y="1828800"/>
            <a:ext cx="16027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3 ÷ 3 =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219700" y="1828800"/>
            <a:ext cx="1417066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5 ÷ 5 =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69900" y="4584700"/>
            <a:ext cx="1417066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8 ÷ 8 =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219700" y="4584700"/>
            <a:ext cx="1712722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11 ÷ 11 =</a:t>
            </a:r>
          </a:p>
        </p:txBody>
      </p:sp>
    </p:spTree>
    <p:extLst>
      <p:ext uri="{BB962C8B-B14F-4D97-AF65-F5344CB8AC3E}">
        <p14:creationId xmlns:p14="http://schemas.microsoft.com/office/powerpoint/2010/main" val="278769386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355600"/>
            <a:ext cx="96418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Prédisez les réponses sans dessiner d’image et sans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compter par bonds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 :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219700" y="4318000"/>
            <a:ext cx="3030220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1 896 ÷ 1 896 =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1358900"/>
            <a:ext cx="1712722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23 ÷ 23 =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219700" y="1358900"/>
            <a:ext cx="210693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180 ÷ 180 =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318000"/>
            <a:ext cx="210693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244 ÷ 244 =</a:t>
            </a:r>
          </a:p>
        </p:txBody>
      </p:sp>
    </p:spTree>
    <p:extLst>
      <p:ext uri="{BB962C8B-B14F-4D97-AF65-F5344CB8AC3E}">
        <p14:creationId xmlns:p14="http://schemas.microsoft.com/office/powerpoint/2010/main" val="280367388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368300"/>
            <a:ext cx="8625840" cy="10316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Illustre chaque énoncé de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division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et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compte par bonds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pour trouver la réponse.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69900" y="1828800"/>
            <a:ext cx="1602740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1 ÷ 1 =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219700" y="1828800"/>
            <a:ext cx="1417066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2 ÷ 1 =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69900" y="4584700"/>
            <a:ext cx="1417066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5 ÷ 1 =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219700" y="4584700"/>
            <a:ext cx="1712722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12 ÷ 1 =</a:t>
            </a:r>
          </a:p>
        </p:txBody>
      </p:sp>
    </p:spTree>
    <p:extLst>
      <p:ext uri="{BB962C8B-B14F-4D97-AF65-F5344CB8AC3E}">
        <p14:creationId xmlns:p14="http://schemas.microsoft.com/office/powerpoint/2010/main" val="286914110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355600"/>
            <a:ext cx="9641840" cy="95410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Prédisez les réponses aux énoncés de division suivant, sans dessiner ou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compter par bonds 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: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219700" y="4318000"/>
            <a:ext cx="2599436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6 692 ÷ 1 =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1358900"/>
            <a:ext cx="1712722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18 ÷ 1 =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219700" y="1358900"/>
            <a:ext cx="210693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27 ÷ 1 =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318000"/>
            <a:ext cx="210693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803 ÷ 1 =</a:t>
            </a:r>
          </a:p>
        </p:txBody>
      </p:sp>
    </p:spTree>
    <p:extLst>
      <p:ext uri="{BB962C8B-B14F-4D97-AF65-F5344CB8AC3E}">
        <p14:creationId xmlns:p14="http://schemas.microsoft.com/office/powerpoint/2010/main" val="399848973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406400"/>
            <a:ext cx="6606540" cy="130304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50000"/>
              </a:lnSpc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Cahier 4.1 p. 143</a:t>
            </a:r>
          </a:p>
          <a:p>
            <a:pPr algn="l" rtl="0">
              <a:lnSpc>
                <a:spcPct val="150000"/>
              </a:lnSpc>
            </a:pPr>
            <a:r>
              <a:rPr lang="fr-ca" sz="2800" dirty="0">
                <a:solidFill>
                  <a:srgbClr val="808080"/>
                </a:solidFill>
                <a:latin typeface="Century Gothic"/>
                <a:ea typeface="Century Gothic"/>
                <a:cs typeface="Century Gothic"/>
              </a:rPr>
              <a:t>n</a:t>
            </a:r>
            <a:r>
              <a:rPr lang="fr-ca" sz="2800" b="0" i="0" u="none" baseline="0" dirty="0">
                <a:solidFill>
                  <a:srgbClr val="808080"/>
                </a:solidFill>
                <a:latin typeface="Century Gothic"/>
                <a:ea typeface="Century Gothic"/>
                <a:cs typeface="Century Gothic"/>
              </a:rPr>
              <a:t>ouvelle édition française</a:t>
            </a:r>
          </a:p>
        </p:txBody>
      </p:sp>
    </p:spTree>
    <p:extLst>
      <p:ext uri="{BB962C8B-B14F-4D97-AF65-F5344CB8AC3E}">
        <p14:creationId xmlns:p14="http://schemas.microsoft.com/office/powerpoint/2010/main" val="25898186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1703" y="1397000"/>
            <a:ext cx="6302121" cy="841629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3" name="TextBox 2"/>
          <p:cNvSpPr txBox="1"/>
          <p:nvPr/>
        </p:nvSpPr>
        <p:spPr>
          <a:xfrm>
            <a:off x="457200" y="431800"/>
            <a:ext cx="95402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Quelle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équation de division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cela illustre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3733800"/>
            <a:ext cx="5384800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Quelle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équation d’addition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200" y="6502400"/>
            <a:ext cx="9332087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En quoi l’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équation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d’addition est-elle similaire au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comptage par bonds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261100"/>
            <a:ext cx="10160000" cy="1123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672720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19100"/>
            <a:ext cx="9057640" cy="107478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Nous pouvons résoudre des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équations de division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en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comptant par bonds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sur une droite numérique.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69900" y="6997700"/>
            <a:ext cx="5958840" cy="37305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1600" b="0" i="0" u="none" baseline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Voir p. H-15 pour plus de détails.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000500" y="1981200"/>
            <a:ext cx="2245944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18 ÷ 3 = ___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69900" y="5676900"/>
            <a:ext cx="8460740" cy="41357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0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Indice :</a:t>
            </a:r>
            <a:r>
              <a:rPr lang="fr-ca" sz="20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Combien de bonds de 3 faut-il pour atteindre 18</a:t>
            </a:r>
            <a:r>
              <a:rPr lang="fr-ca" sz="20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</a:p>
        </p:txBody>
      </p:sp>
      <p:pic>
        <p:nvPicPr>
          <p:cNvPr id="6" name="Picture 5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84260" y="3721100"/>
            <a:ext cx="9489600" cy="92684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57EE288-5C9D-1F27-5D7B-7D593EDA4C96}"/>
              </a:ext>
            </a:extLst>
          </p:cNvPr>
          <p:cNvSpPr txBox="1"/>
          <p:nvPr/>
        </p:nvSpPr>
        <p:spPr>
          <a:xfrm>
            <a:off x="326175" y="4251023"/>
            <a:ext cx="9794240" cy="43088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200" b="0" i="0" u="none" baseline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0    1     2    3     4    5     6    7     8     9   10   11  12   13  14   15   16  17   18 </a:t>
            </a:r>
          </a:p>
        </p:txBody>
      </p:sp>
    </p:spTree>
    <p:extLst>
      <p:ext uri="{BB962C8B-B14F-4D97-AF65-F5344CB8AC3E}">
        <p14:creationId xmlns:p14="http://schemas.microsoft.com/office/powerpoint/2010/main" val="27991894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19100"/>
            <a:ext cx="7142480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Utilise la droite numérique pour trouver :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63600" y="1574800"/>
            <a:ext cx="1201725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12 ÷ 2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314700" y="1574800"/>
            <a:ext cx="1201725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12 ÷ 3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765800" y="1574800"/>
            <a:ext cx="1201725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12 ÷ 4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216900" y="1574800"/>
            <a:ext cx="1201725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12 ÷ 6</a:t>
            </a:r>
          </a:p>
        </p:txBody>
      </p:sp>
      <p:pic>
        <p:nvPicPr>
          <p:cNvPr id="7" name="Picture 6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40217" y="3700653"/>
            <a:ext cx="8838000" cy="1228852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740F34B-49DD-3452-2F7A-ECEA6D400358}"/>
              </a:ext>
            </a:extLst>
          </p:cNvPr>
          <p:cNvSpPr txBox="1"/>
          <p:nvPr/>
        </p:nvSpPr>
        <p:spPr>
          <a:xfrm>
            <a:off x="722091" y="4428023"/>
            <a:ext cx="8999447" cy="53860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900" b="0" i="0" u="none" baseline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0     1     2    3     4     5     6    7     8     9   10   11   12</a:t>
            </a:r>
          </a:p>
        </p:txBody>
      </p:sp>
    </p:spTree>
    <p:extLst>
      <p:ext uri="{BB962C8B-B14F-4D97-AF65-F5344CB8AC3E}">
        <p14:creationId xmlns:p14="http://schemas.microsoft.com/office/powerpoint/2010/main" val="18056688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06400"/>
            <a:ext cx="8930640" cy="122867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Je veux trouver 10 ÷ 2.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Comment puis-je utiliser cette droite numérique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7010400"/>
            <a:ext cx="5514340" cy="3484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Voir p. H-16 pour plus de détails.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000500" y="4991100"/>
            <a:ext cx="2245944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10 ÷ 2 = ___ </a:t>
            </a:r>
          </a:p>
        </p:txBody>
      </p:sp>
      <p:pic>
        <p:nvPicPr>
          <p:cNvPr id="5" name="Picture 4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64398" y="2959354"/>
            <a:ext cx="9489600" cy="92684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24BC01D-DB75-6B40-E83E-294BD09B4EB3}"/>
              </a:ext>
            </a:extLst>
          </p:cNvPr>
          <p:cNvSpPr txBox="1"/>
          <p:nvPr/>
        </p:nvSpPr>
        <p:spPr>
          <a:xfrm>
            <a:off x="326175" y="3502888"/>
            <a:ext cx="9794240" cy="43088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200" b="0" i="0" u="none" baseline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0    1     2    3     4    5     6    7     8     9   10   11  12   13  14   15   16  17   18 </a:t>
            </a:r>
          </a:p>
        </p:txBody>
      </p:sp>
    </p:spTree>
    <p:extLst>
      <p:ext uri="{BB962C8B-B14F-4D97-AF65-F5344CB8AC3E}">
        <p14:creationId xmlns:p14="http://schemas.microsoft.com/office/powerpoint/2010/main" val="29981640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4500" y="7010400"/>
            <a:ext cx="9204706" cy="3484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Distribuez la FR Droites numériques jusqu’à vingt (p. H-60). Voir p. H-16 pour plus de détails.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44500" y="168476"/>
            <a:ext cx="8820379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Utilisez une droite numérique pour résoudre les problèmes suivants :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952500" y="1384300"/>
            <a:ext cx="8764524" cy="3164008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marL="514350" indent="-514350" algn="l" rtl="0">
              <a:lnSpc>
                <a:spcPct val="114000"/>
              </a:lnSpc>
              <a:spcAft>
                <a:spcPts val="1200"/>
              </a:spcAft>
              <a:buAutoNum type="alphaLcParenR"/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8 ÷ 2    	  b) 8 ÷ </a:t>
            </a:r>
            <a:r>
              <a:rPr lang="fr-ca" sz="2800" b="0" i="0" u="none" baseline="0">
                <a:solidFill>
                  <a:srgbClr val="000000"/>
                </a:solidFill>
              </a:rPr>
              <a:t>4 	   c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) 6 ÷ </a:t>
            </a:r>
            <a:r>
              <a:rPr lang="fr-ca" sz="2800" b="0" i="0" u="none" baseline="0">
                <a:solidFill>
                  <a:srgbClr val="000000"/>
                </a:solidFill>
              </a:rPr>
              <a:t>3 	 	d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) 14 ÷ 2 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endParaRPr lang="fr-ca" sz="2800" dirty="0">
              <a:solidFill>
                <a:srgbClr val="000000"/>
              </a:solidFill>
              <a:latin typeface="Century Gothic"/>
            </a:endParaRP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e) 9 ÷ 3   	  f) 15 ÷ </a:t>
            </a:r>
            <a:r>
              <a:rPr lang="fr-ca" sz="2800" b="0" i="0" u="none" baseline="0">
                <a:solidFill>
                  <a:srgbClr val="000000"/>
                </a:solidFill>
              </a:rPr>
              <a:t>3   	   g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) 10 ÷ </a:t>
            </a:r>
            <a:r>
              <a:rPr lang="fr-ca" sz="2800" b="0" i="0" u="none" baseline="0">
                <a:solidFill>
                  <a:srgbClr val="000000"/>
                </a:solidFill>
              </a:rPr>
              <a:t>5 	h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) 20 ÷ 4 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endParaRPr lang="fr-ca" sz="2800" dirty="0">
              <a:solidFill>
                <a:srgbClr val="000000"/>
              </a:solidFill>
              <a:latin typeface="Century Gothic"/>
            </a:endParaRP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i) 20 ÷ 5   	  j) 18 ÷ 2   	   k) 20 ÷ 2		l) 16 ÷ 4</a:t>
            </a:r>
          </a:p>
        </p:txBody>
      </p:sp>
      <p:pic>
        <p:nvPicPr>
          <p:cNvPr id="5" name="Picture 4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60772" y="5397500"/>
            <a:ext cx="9144000" cy="93192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9759446-78AA-3CBC-B992-0B4C7FC1B02B}"/>
              </a:ext>
            </a:extLst>
          </p:cNvPr>
          <p:cNvSpPr txBox="1"/>
          <p:nvPr/>
        </p:nvSpPr>
        <p:spPr>
          <a:xfrm>
            <a:off x="525675" y="5913568"/>
            <a:ext cx="9204706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0      1      2     3      4      5     6      7      8      9    10    11    12    13   14    15    16    17   18    19    20</a:t>
            </a:r>
          </a:p>
        </p:txBody>
      </p:sp>
    </p:spTree>
    <p:extLst>
      <p:ext uri="{BB962C8B-B14F-4D97-AF65-F5344CB8AC3E}">
        <p14:creationId xmlns:p14="http://schemas.microsoft.com/office/powerpoint/2010/main" val="34941903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0FFA0BF5-D3D2-9F19-E1DC-CF686F4C2B12}"/>
              </a:ext>
            </a:extLst>
          </p:cNvPr>
          <p:cNvGrpSpPr/>
          <p:nvPr/>
        </p:nvGrpSpPr>
        <p:grpSpPr>
          <a:xfrm>
            <a:off x="423361" y="4415162"/>
            <a:ext cx="9260711" cy="1674996"/>
            <a:chOff x="423361" y="4415162"/>
            <a:chExt cx="9260711" cy="1674996"/>
          </a:xfrm>
        </p:grpSpPr>
        <p:pic>
          <p:nvPicPr>
            <p:cNvPr id="17" name="Picture 16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561672" y="5158232"/>
              <a:ext cx="9122400" cy="931926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23361" y="4415162"/>
              <a:ext cx="7545153" cy="855252"/>
            </a:xfrm>
            <a:prstGeom prst="rect">
              <a:avLst/>
            </a:prstGeom>
          </p:spPr>
        </p:pic>
      </p:grpSp>
      <p:sp>
        <p:nvSpPr>
          <p:cNvPr id="2" name="TextBox 1"/>
          <p:cNvSpPr txBox="1"/>
          <p:nvPr/>
        </p:nvSpPr>
        <p:spPr>
          <a:xfrm>
            <a:off x="457200" y="419100"/>
            <a:ext cx="9362440" cy="10316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Pour chaque droite numérique, écrivez les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équations de division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et d’addition correspondantes.</a:t>
            </a:r>
          </a:p>
        </p:txBody>
      </p:sp>
      <p:cxnSp>
        <p:nvCxnSpPr>
          <p:cNvPr id="29" name="Straight Connector 28"/>
          <p:cNvCxnSpPr/>
          <p:nvPr/>
        </p:nvCxnSpPr>
        <p:spPr>
          <a:xfrm>
            <a:off x="0" y="4322946"/>
            <a:ext cx="10160000" cy="94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75812" y="1730535"/>
            <a:ext cx="9144000" cy="134302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0DF09BA-66CC-8EF4-BFA6-CB3B165620A1}"/>
              </a:ext>
            </a:extLst>
          </p:cNvPr>
          <p:cNvSpPr txBox="1"/>
          <p:nvPr/>
        </p:nvSpPr>
        <p:spPr>
          <a:xfrm>
            <a:off x="525675" y="5664187"/>
            <a:ext cx="9204706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0      1      2     3      4      5     6      7      8      9    10    11    12    13   14    15    16    17   18    19    20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9EC0B78-8FDB-4E9E-DF4B-79300243A433}"/>
              </a:ext>
            </a:extLst>
          </p:cNvPr>
          <p:cNvSpPr txBox="1"/>
          <p:nvPr/>
        </p:nvSpPr>
        <p:spPr>
          <a:xfrm>
            <a:off x="505280" y="2708982"/>
            <a:ext cx="9204706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0      1      2     3      4      5     6      7      8      9    10    11    12    13   14    15    16    17   18    19    20</a:t>
            </a:r>
          </a:p>
        </p:txBody>
      </p:sp>
    </p:spTree>
    <p:extLst>
      <p:ext uri="{BB962C8B-B14F-4D97-AF65-F5344CB8AC3E}">
        <p14:creationId xmlns:p14="http://schemas.microsoft.com/office/powerpoint/2010/main" val="16597549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17699" y="4943209"/>
            <a:ext cx="9565200" cy="212881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1" b="451"/>
          <a:stretch/>
        </p:blipFill>
        <p:spPr>
          <a:xfrm>
            <a:off x="325262" y="701639"/>
            <a:ext cx="9490679" cy="1441793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>
            <a:off x="0" y="2616200"/>
            <a:ext cx="10160000" cy="60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1" b="251"/>
          <a:stretch/>
        </p:blipFill>
        <p:spPr>
          <a:xfrm>
            <a:off x="315410" y="2743893"/>
            <a:ext cx="9490679" cy="2032411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09E2E52-F153-8750-D8CE-7CD09338DB42}"/>
              </a:ext>
            </a:extLst>
          </p:cNvPr>
          <p:cNvSpPr txBox="1"/>
          <p:nvPr/>
        </p:nvSpPr>
        <p:spPr>
          <a:xfrm>
            <a:off x="538530" y="1528585"/>
            <a:ext cx="9204706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0      1      2     3      4      5     6      7      8      9    10    11    12    13   14    15    16    17   18    19    20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85F126E-B73E-4840-A4C7-B8073F8DC377}"/>
              </a:ext>
            </a:extLst>
          </p:cNvPr>
          <p:cNvSpPr txBox="1"/>
          <p:nvPr/>
        </p:nvSpPr>
        <p:spPr>
          <a:xfrm>
            <a:off x="555155" y="3822887"/>
            <a:ext cx="9204706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0      1      2     3      4      5     6      7      8      9    10    11    12    13   14    15    16    17   18    19    20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32B56DD-BE01-995F-72EF-31C1622A19C8}"/>
              </a:ext>
            </a:extLst>
          </p:cNvPr>
          <p:cNvSpPr txBox="1"/>
          <p:nvPr/>
        </p:nvSpPr>
        <p:spPr>
          <a:xfrm>
            <a:off x="538530" y="6216957"/>
            <a:ext cx="9204706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0      1      2     3      4      5     6      7      8      9    10    11    12    13   14    15    16    17   18    19    20</a:t>
            </a:r>
          </a:p>
        </p:txBody>
      </p:sp>
    </p:spTree>
    <p:extLst>
      <p:ext uri="{BB962C8B-B14F-4D97-AF65-F5344CB8AC3E}">
        <p14:creationId xmlns:p14="http://schemas.microsoft.com/office/powerpoint/2010/main" val="27942079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JUMP Styles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fa50482e-f21a-4d27-9292-78c96369b738" xsi:nil="true"/>
    <lcf76f155ced4ddcb4097134ff3c332f xmlns="e18f966e-def6-491c-90ef-ce766f7b57b2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7FA1BCBC6E2B8468E172994160D6E3A" ma:contentTypeVersion="16" ma:contentTypeDescription="Create a new document." ma:contentTypeScope="" ma:versionID="622045f499279ce08b298b3a3c21d475">
  <xsd:schema xmlns:xsd="http://www.w3.org/2001/XMLSchema" xmlns:xs="http://www.w3.org/2001/XMLSchema" xmlns:p="http://schemas.microsoft.com/office/2006/metadata/properties" xmlns:ns2="e18f966e-def6-491c-90ef-ce766f7b57b2" xmlns:ns3="fa50482e-f21a-4d27-9292-78c96369b738" targetNamespace="http://schemas.microsoft.com/office/2006/metadata/properties" ma:root="true" ma:fieldsID="82601b49f815b51b45fbf618f1e19f0c" ns2:_="" ns3:_="">
    <xsd:import namespace="e18f966e-def6-491c-90ef-ce766f7b57b2"/>
    <xsd:import namespace="fa50482e-f21a-4d27-9292-78c96369b73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18f966e-def6-491c-90ef-ce766f7b57b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9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9ac9fff1-7c96-4499-a4e7-1363e30a850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50482e-f21a-4d27-9292-78c96369b73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73065c74-a66f-4973-be96-9036311e7836}" ma:internalName="TaxCatchAll" ma:showField="CatchAllData" ma:web="fa50482e-f21a-4d27-9292-78c96369b73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543541C-C948-4240-BAE2-FEC02B2BD44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E8F081D-4B40-45C0-A238-E09A71162529}">
  <ds:schemaRefs>
    <ds:schemaRef ds:uri="http://schemas.microsoft.com/office/2006/metadata/properties"/>
    <ds:schemaRef ds:uri="http://schemas.microsoft.com/office/infopath/2007/PartnerControls"/>
    <ds:schemaRef ds:uri="7e2315a6-2af0-4575-806e-69394813f8a0"/>
    <ds:schemaRef ds:uri="4e1ee95b-2101-45cb-9adb-2eaeb94c6931"/>
  </ds:schemaRefs>
</ds:datastoreItem>
</file>

<file path=customXml/itemProps3.xml><?xml version="1.0" encoding="utf-8"?>
<ds:datastoreItem xmlns:ds="http://schemas.openxmlformats.org/officeDocument/2006/customXml" ds:itemID="{EDD1E7BA-8BE6-484B-8677-19507CC3663C}"/>
</file>

<file path=docProps/app.xml><?xml version="1.0" encoding="utf-8"?>
<Properties xmlns="http://schemas.openxmlformats.org/officeDocument/2006/extended-properties" xmlns:vt="http://schemas.openxmlformats.org/officeDocument/2006/docPropsVTypes">
  <TotalTime>207</TotalTime>
  <Words>1546</Words>
  <Application>Microsoft Office PowerPoint</Application>
  <PresentationFormat>Custom</PresentationFormat>
  <Paragraphs>469</Paragraphs>
  <Slides>24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8" baseType="lpstr">
      <vt:lpstr>Euphemia</vt:lpstr>
      <vt:lpstr>Arial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STANDARD</dc:creator>
  <cp:lastModifiedBy>Natalie Francis</cp:lastModifiedBy>
  <cp:revision>54</cp:revision>
  <dcterms:created xsi:type="dcterms:W3CDTF">2018-09-24T14:58:44Z</dcterms:created>
  <dcterms:modified xsi:type="dcterms:W3CDTF">2023-06-08T19:15:37Z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0x0101004D0087A81E554B49BA29910CD912B24E</vt:lpwstr>
  </property>
  <property fmtid="{D5CDD505-2E9C-101B-9397-08002B2CF9AE}" pid="3" name="MediaServiceImageTags">
    <vt:lpwstr/>
  </property>
</Properties>
</file>