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  <p:embeddedFont>
      <p:font typeface="Euphemia" panose="020B0503040102020104" pitchFamily="34" charset="0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ED9FA4-BB38-484F-8369-772B8DF3AAC7}" v="14" dt="2023-06-09T13:21:39.3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8" y="51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1FED9FA4-BB38-484F-8369-772B8DF3AAC7}"/>
    <pc:docChg chg="undo custSel modSld">
      <pc:chgData name="Natalie Francis" userId="e859cff9-ab28-4f1c-8072-00482c704e35" providerId="ADAL" clId="{1FED9FA4-BB38-484F-8369-772B8DF3AAC7}" dt="2023-06-09T13:21:39.381" v="228" actId="20577"/>
      <pc:docMkLst>
        <pc:docMk/>
      </pc:docMkLst>
      <pc:sldChg chg="modSp mod">
        <pc:chgData name="Natalie Francis" userId="e859cff9-ab28-4f1c-8072-00482c704e35" providerId="ADAL" clId="{1FED9FA4-BB38-484F-8369-772B8DF3AAC7}" dt="2023-06-08T19:51:28.412" v="15" actId="20577"/>
        <pc:sldMkLst>
          <pc:docMk/>
          <pc:sldMk cId="2290655920" sldId="256"/>
        </pc:sldMkLst>
        <pc:spChg chg="mod">
          <ac:chgData name="Natalie Francis" userId="e859cff9-ab28-4f1c-8072-00482c704e35" providerId="ADAL" clId="{1FED9FA4-BB38-484F-8369-772B8DF3AAC7}" dt="2023-06-08T19:51:28.412" v="15" actId="20577"/>
          <ac:spMkLst>
            <pc:docMk/>
            <pc:sldMk cId="2290655920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8T19:51:08.486" v="12" actId="20577"/>
          <ac:spMkLst>
            <pc:docMk/>
            <pc:sldMk cId="2290655920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8T19:51:04.323" v="3" actId="20577"/>
          <ac:spMkLst>
            <pc:docMk/>
            <pc:sldMk cId="2290655920" sldId="256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8T19:57:04.138" v="16" actId="14100"/>
        <pc:sldMkLst>
          <pc:docMk/>
          <pc:sldMk cId="3418213440" sldId="258"/>
        </pc:sldMkLst>
        <pc:spChg chg="mod">
          <ac:chgData name="Natalie Francis" userId="e859cff9-ab28-4f1c-8072-00482c704e35" providerId="ADAL" clId="{1FED9FA4-BB38-484F-8369-772B8DF3AAC7}" dt="2023-06-08T19:57:04.138" v="16" actId="14100"/>
          <ac:spMkLst>
            <pc:docMk/>
            <pc:sldMk cId="3418213440" sldId="25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1:50:32.470" v="34" actId="20577"/>
        <pc:sldMkLst>
          <pc:docMk/>
          <pc:sldMk cId="4099342552" sldId="259"/>
        </pc:sldMkLst>
        <pc:spChg chg="mod">
          <ac:chgData name="Natalie Francis" userId="e859cff9-ab28-4f1c-8072-00482c704e35" providerId="ADAL" clId="{1FED9FA4-BB38-484F-8369-772B8DF3AAC7}" dt="2023-06-09T11:05:21.672" v="29" actId="20577"/>
          <ac:spMkLst>
            <pc:docMk/>
            <pc:sldMk cId="4099342552" sldId="259"/>
            <ac:spMk id="2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1:50:32.470" v="34" actId="20577"/>
          <ac:spMkLst>
            <pc:docMk/>
            <pc:sldMk cId="4099342552" sldId="259"/>
            <ac:spMk id="3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1:50:24.680" v="32" actId="20577"/>
          <ac:spMkLst>
            <pc:docMk/>
            <pc:sldMk cId="4099342552" sldId="259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1:51:12.800" v="37" actId="14100"/>
        <pc:sldMkLst>
          <pc:docMk/>
          <pc:sldMk cId="3146533178" sldId="260"/>
        </pc:sldMkLst>
        <pc:spChg chg="mod">
          <ac:chgData name="Natalie Francis" userId="e859cff9-ab28-4f1c-8072-00482c704e35" providerId="ADAL" clId="{1FED9FA4-BB38-484F-8369-772B8DF3AAC7}" dt="2023-06-09T11:50:37.261" v="35" actId="20577"/>
          <ac:spMkLst>
            <pc:docMk/>
            <pc:sldMk cId="3146533178" sldId="260"/>
            <ac:spMk id="3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1:51:12.800" v="37" actId="14100"/>
          <ac:spMkLst>
            <pc:docMk/>
            <pc:sldMk cId="3146533178" sldId="260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3:18:44.582" v="224" actId="14100"/>
        <pc:sldMkLst>
          <pc:docMk/>
          <pc:sldMk cId="849137858" sldId="262"/>
        </pc:sldMkLst>
        <pc:spChg chg="mod">
          <ac:chgData name="Natalie Francis" userId="e859cff9-ab28-4f1c-8072-00482c704e35" providerId="ADAL" clId="{1FED9FA4-BB38-484F-8369-772B8DF3AAC7}" dt="2023-06-09T11:54:59.595" v="52" actId="14100"/>
          <ac:spMkLst>
            <pc:docMk/>
            <pc:sldMk cId="849137858" sldId="262"/>
            <ac:spMk id="8" creationId="{00000000-0000-0000-0000-000000000000}"/>
          </ac:spMkLst>
        </pc:spChg>
        <pc:grpChg chg="mod">
          <ac:chgData name="Natalie Francis" userId="e859cff9-ab28-4f1c-8072-00482c704e35" providerId="ADAL" clId="{1FED9FA4-BB38-484F-8369-772B8DF3AAC7}" dt="2023-06-09T13:18:44.582" v="224" actId="14100"/>
          <ac:grpSpMkLst>
            <pc:docMk/>
            <pc:sldMk cId="849137858" sldId="262"/>
            <ac:grpSpMk id="10" creationId="{00000000-0000-0000-0000-000000000000}"/>
          </ac:grpSpMkLst>
        </pc:grpChg>
      </pc:sldChg>
      <pc:sldChg chg="modSp mod">
        <pc:chgData name="Natalie Francis" userId="e859cff9-ab28-4f1c-8072-00482c704e35" providerId="ADAL" clId="{1FED9FA4-BB38-484F-8369-772B8DF3AAC7}" dt="2023-06-09T13:18:51.778" v="225" actId="14100"/>
        <pc:sldMkLst>
          <pc:docMk/>
          <pc:sldMk cId="3751875578" sldId="263"/>
        </pc:sldMkLst>
        <pc:spChg chg="mod">
          <ac:chgData name="Natalie Francis" userId="e859cff9-ab28-4f1c-8072-00482c704e35" providerId="ADAL" clId="{1FED9FA4-BB38-484F-8369-772B8DF3AAC7}" dt="2023-06-09T11:56:00.062" v="73" actId="1035"/>
          <ac:spMkLst>
            <pc:docMk/>
            <pc:sldMk cId="3751875578" sldId="263"/>
            <ac:spMk id="4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1:56:27.795" v="106" actId="255"/>
          <ac:spMkLst>
            <pc:docMk/>
            <pc:sldMk cId="3751875578" sldId="263"/>
            <ac:spMk id="8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1:56:27.795" v="106" actId="255"/>
          <ac:spMkLst>
            <pc:docMk/>
            <pc:sldMk cId="3751875578" sldId="263"/>
            <ac:spMk id="9" creationId="{00000000-0000-0000-0000-000000000000}"/>
          </ac:spMkLst>
        </pc:spChg>
        <pc:grpChg chg="mod">
          <ac:chgData name="Natalie Francis" userId="e859cff9-ab28-4f1c-8072-00482c704e35" providerId="ADAL" clId="{1FED9FA4-BB38-484F-8369-772B8DF3AAC7}" dt="2023-06-09T13:18:51.778" v="225" actId="14100"/>
          <ac:grpSpMkLst>
            <pc:docMk/>
            <pc:sldMk cId="3751875578" sldId="263"/>
            <ac:grpSpMk id="10" creationId="{00000000-0000-0000-0000-000000000000}"/>
          </ac:grpSpMkLst>
        </pc:grpChg>
      </pc:sldChg>
      <pc:sldChg chg="modSp mod">
        <pc:chgData name="Natalie Francis" userId="e859cff9-ab28-4f1c-8072-00482c704e35" providerId="ADAL" clId="{1FED9FA4-BB38-484F-8369-772B8DF3AAC7}" dt="2023-06-09T13:19:09.177" v="226" actId="14100"/>
        <pc:sldMkLst>
          <pc:docMk/>
          <pc:sldMk cId="2457893670" sldId="264"/>
        </pc:sldMkLst>
        <pc:spChg chg="mod">
          <ac:chgData name="Natalie Francis" userId="e859cff9-ab28-4f1c-8072-00482c704e35" providerId="ADAL" clId="{1FED9FA4-BB38-484F-8369-772B8DF3AAC7}" dt="2023-06-09T12:16:01.398" v="116" actId="14100"/>
          <ac:spMkLst>
            <pc:docMk/>
            <pc:sldMk cId="2457893670" sldId="264"/>
            <ac:spMk id="2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16:08.677" v="118" actId="1076"/>
          <ac:spMkLst>
            <pc:docMk/>
            <pc:sldMk cId="2457893670" sldId="264"/>
            <ac:spMk id="4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16:23.303" v="121" actId="255"/>
          <ac:spMkLst>
            <pc:docMk/>
            <pc:sldMk cId="2457893670" sldId="264"/>
            <ac:spMk id="8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16:14.432" v="120" actId="1076"/>
          <ac:spMkLst>
            <pc:docMk/>
            <pc:sldMk cId="2457893670" sldId="264"/>
            <ac:spMk id="9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17:12.753" v="185" actId="207"/>
          <ac:spMkLst>
            <pc:docMk/>
            <pc:sldMk cId="2457893670" sldId="264"/>
            <ac:spMk id="12" creationId="{00000000-0000-0000-0000-000000000000}"/>
          </ac:spMkLst>
        </pc:spChg>
        <pc:grpChg chg="mod">
          <ac:chgData name="Natalie Francis" userId="e859cff9-ab28-4f1c-8072-00482c704e35" providerId="ADAL" clId="{1FED9FA4-BB38-484F-8369-772B8DF3AAC7}" dt="2023-06-09T13:19:09.177" v="226" actId="14100"/>
          <ac:grpSpMkLst>
            <pc:docMk/>
            <pc:sldMk cId="2457893670" sldId="264"/>
            <ac:grpSpMk id="10" creationId="{00000000-0000-0000-0000-000000000000}"/>
          </ac:grpSpMkLst>
        </pc:grpChg>
      </pc:sldChg>
      <pc:sldChg chg="modSp mod">
        <pc:chgData name="Natalie Francis" userId="e859cff9-ab28-4f1c-8072-00482c704e35" providerId="ADAL" clId="{1FED9FA4-BB38-484F-8369-772B8DF3AAC7}" dt="2023-06-09T12:18:09.328" v="189" actId="6549"/>
        <pc:sldMkLst>
          <pc:docMk/>
          <pc:sldMk cId="3442928275" sldId="265"/>
        </pc:sldMkLst>
        <pc:spChg chg="mod">
          <ac:chgData name="Natalie Francis" userId="e859cff9-ab28-4f1c-8072-00482c704e35" providerId="ADAL" clId="{1FED9FA4-BB38-484F-8369-772B8DF3AAC7}" dt="2023-06-09T12:17:52.131" v="187" actId="20577"/>
          <ac:spMkLst>
            <pc:docMk/>
            <pc:sldMk cId="3442928275" sldId="265"/>
            <ac:spMk id="2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18:09.328" v="189" actId="6549"/>
          <ac:spMkLst>
            <pc:docMk/>
            <pc:sldMk cId="3442928275" sldId="265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2:18:41.220" v="192" actId="14100"/>
        <pc:sldMkLst>
          <pc:docMk/>
          <pc:sldMk cId="738451557" sldId="266"/>
        </pc:sldMkLst>
        <pc:spChg chg="mod">
          <ac:chgData name="Natalie Francis" userId="e859cff9-ab28-4f1c-8072-00482c704e35" providerId="ADAL" clId="{1FED9FA4-BB38-484F-8369-772B8DF3AAC7}" dt="2023-06-09T12:18:37.102" v="191" actId="14100"/>
          <ac:spMkLst>
            <pc:docMk/>
            <pc:sldMk cId="738451557" sldId="266"/>
            <ac:spMk id="3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18:33.882" v="190" actId="14100"/>
          <ac:spMkLst>
            <pc:docMk/>
            <pc:sldMk cId="738451557" sldId="266"/>
            <ac:spMk id="4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18:41.220" v="192" actId="14100"/>
          <ac:spMkLst>
            <pc:docMk/>
            <pc:sldMk cId="738451557" sldId="266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2:18:54.090" v="193" actId="14100"/>
        <pc:sldMkLst>
          <pc:docMk/>
          <pc:sldMk cId="749916828" sldId="267"/>
        </pc:sldMkLst>
        <pc:spChg chg="mod">
          <ac:chgData name="Natalie Francis" userId="e859cff9-ab28-4f1c-8072-00482c704e35" providerId="ADAL" clId="{1FED9FA4-BB38-484F-8369-772B8DF3AAC7}" dt="2023-06-09T12:18:54.090" v="193" actId="14100"/>
          <ac:spMkLst>
            <pc:docMk/>
            <pc:sldMk cId="749916828" sldId="26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2:20:03.109" v="203" actId="20577"/>
        <pc:sldMkLst>
          <pc:docMk/>
          <pc:sldMk cId="384311656" sldId="268"/>
        </pc:sldMkLst>
        <pc:spChg chg="mod">
          <ac:chgData name="Natalie Francis" userId="e859cff9-ab28-4f1c-8072-00482c704e35" providerId="ADAL" clId="{1FED9FA4-BB38-484F-8369-772B8DF3AAC7}" dt="2023-06-09T12:19:23.857" v="198" actId="20577"/>
          <ac:spMkLst>
            <pc:docMk/>
            <pc:sldMk cId="384311656" sldId="268"/>
            <ac:spMk id="2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20:03.109" v="203" actId="20577"/>
          <ac:spMkLst>
            <pc:docMk/>
            <pc:sldMk cId="384311656" sldId="268"/>
            <ac:spMk id="3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19:40.207" v="199" actId="14100"/>
          <ac:spMkLst>
            <pc:docMk/>
            <pc:sldMk cId="384311656" sldId="268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2:20:59.410" v="207" actId="14100"/>
        <pc:sldMkLst>
          <pc:docMk/>
          <pc:sldMk cId="1609487355" sldId="270"/>
        </pc:sldMkLst>
        <pc:spChg chg="mod">
          <ac:chgData name="Natalie Francis" userId="e859cff9-ab28-4f1c-8072-00482c704e35" providerId="ADAL" clId="{1FED9FA4-BB38-484F-8369-772B8DF3AAC7}" dt="2023-06-09T12:20:31.709" v="204" actId="255"/>
          <ac:spMkLst>
            <pc:docMk/>
            <pc:sldMk cId="1609487355" sldId="270"/>
            <ac:spMk id="2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20:40.561" v="205" actId="1076"/>
          <ac:spMkLst>
            <pc:docMk/>
            <pc:sldMk cId="1609487355" sldId="270"/>
            <ac:spMk id="3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20:59.410" v="207" actId="14100"/>
          <ac:spMkLst>
            <pc:docMk/>
            <pc:sldMk cId="1609487355" sldId="270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3:21:16.882" v="227" actId="207"/>
        <pc:sldMkLst>
          <pc:docMk/>
          <pc:sldMk cId="3751072679" sldId="271"/>
        </pc:sldMkLst>
        <pc:spChg chg="mod">
          <ac:chgData name="Natalie Francis" userId="e859cff9-ab28-4f1c-8072-00482c704e35" providerId="ADAL" clId="{1FED9FA4-BB38-484F-8369-772B8DF3AAC7}" dt="2023-06-09T12:21:05.432" v="208" actId="14100"/>
          <ac:spMkLst>
            <pc:docMk/>
            <pc:sldMk cId="3751072679" sldId="271"/>
            <ac:spMk id="2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3:21:16.882" v="227" actId="207"/>
          <ac:spMkLst>
            <pc:docMk/>
            <pc:sldMk cId="3751072679" sldId="271"/>
            <ac:spMk id="5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21:09.495" v="209" actId="14100"/>
          <ac:spMkLst>
            <pc:docMk/>
            <pc:sldMk cId="3751072679" sldId="271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2:22:14.621" v="212" actId="20577"/>
        <pc:sldMkLst>
          <pc:docMk/>
          <pc:sldMk cId="2290989357" sldId="272"/>
        </pc:sldMkLst>
        <pc:spChg chg="mod">
          <ac:chgData name="Natalie Francis" userId="e859cff9-ab28-4f1c-8072-00482c704e35" providerId="ADAL" clId="{1FED9FA4-BB38-484F-8369-772B8DF3AAC7}" dt="2023-06-09T12:21:34.199" v="210" actId="14100"/>
          <ac:spMkLst>
            <pc:docMk/>
            <pc:sldMk cId="2290989357" sldId="272"/>
            <ac:spMk id="2" creationId="{00000000-0000-0000-0000-000000000000}"/>
          </ac:spMkLst>
        </pc:spChg>
        <pc:spChg chg="mod">
          <ac:chgData name="Natalie Francis" userId="e859cff9-ab28-4f1c-8072-00482c704e35" providerId="ADAL" clId="{1FED9FA4-BB38-484F-8369-772B8DF3AAC7}" dt="2023-06-09T12:22:14.621" v="212" actId="20577"/>
          <ac:spMkLst>
            <pc:docMk/>
            <pc:sldMk cId="2290989357" sldId="272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2:22:27.233" v="213" actId="20577"/>
        <pc:sldMkLst>
          <pc:docMk/>
          <pc:sldMk cId="3180479396" sldId="273"/>
        </pc:sldMkLst>
        <pc:spChg chg="mod">
          <ac:chgData name="Natalie Francis" userId="e859cff9-ab28-4f1c-8072-00482c704e35" providerId="ADAL" clId="{1FED9FA4-BB38-484F-8369-772B8DF3AAC7}" dt="2023-06-09T12:22:27.233" v="213" actId="20577"/>
          <ac:spMkLst>
            <pc:docMk/>
            <pc:sldMk cId="3180479396" sldId="273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3:21:39.381" v="228" actId="20577"/>
        <pc:sldMkLst>
          <pc:docMk/>
          <pc:sldMk cId="424463099" sldId="274"/>
        </pc:sldMkLst>
        <pc:spChg chg="mod">
          <ac:chgData name="Natalie Francis" userId="e859cff9-ab28-4f1c-8072-00482c704e35" providerId="ADAL" clId="{1FED9FA4-BB38-484F-8369-772B8DF3AAC7}" dt="2023-06-09T13:21:39.381" v="228" actId="20577"/>
          <ac:spMkLst>
            <pc:docMk/>
            <pc:sldMk cId="424463099" sldId="274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1FED9FA4-BB38-484F-8369-772B8DF3AAC7}" dt="2023-06-09T12:22:55.233" v="223" actId="20577"/>
        <pc:sldMkLst>
          <pc:docMk/>
          <pc:sldMk cId="341748116" sldId="275"/>
        </pc:sldMkLst>
        <pc:spChg chg="mod">
          <ac:chgData name="Natalie Francis" userId="e859cff9-ab28-4f1c-8072-00482c704e35" providerId="ADAL" clId="{1FED9FA4-BB38-484F-8369-772B8DF3AAC7}" dt="2023-06-09T12:22:55.233" v="223" actId="20577"/>
          <ac:spMkLst>
            <pc:docMk/>
            <pc:sldMk cId="341748116" sldId="27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136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5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1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5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1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30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40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9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37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0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9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B2344-2E7C-4B14-BE81-54B2DAFE2F0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B16DD-2332-4AA5-83D3-AB29E55CD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61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H-23–27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12640" y="330200"/>
            <a:ext cx="53568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LN4-36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Multiplier ou diviser</a:t>
            </a:r>
            <a:r>
              <a:rPr lang="fr-ca" sz="30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133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comprendront quand utiliser la multiplication ou la division pour résoudre un problème écrit.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146–147</a:t>
            </a:r>
          </a:p>
        </p:txBody>
      </p:sp>
    </p:spTree>
    <p:extLst>
      <p:ext uri="{BB962C8B-B14F-4D97-AF65-F5344CB8AC3E}">
        <p14:creationId xmlns:p14="http://schemas.microsoft.com/office/powerpoint/2010/main" val="2290655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8780" y="173049"/>
            <a:ext cx="9113520" cy="15486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Écris une équation de multiplication pour chaque problème.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Placez l’espace vide au bon endroit.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1727200"/>
            <a:ext cx="8900161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2 objets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dans chaque 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d’objets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4200" y="7073900"/>
            <a:ext cx="45872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H-24–25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454400"/>
            <a:ext cx="954024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 objets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dans chaque 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6 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    Combien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d’ensembles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168900"/>
            <a:ext cx="911352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6 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Combien d’objets y a-t-il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dans chaque 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42928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13240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4 objets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Combien d’objets y a-t-il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324100"/>
            <a:ext cx="9242854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8 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Combien d’objets y a-t-il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556000"/>
            <a:ext cx="914400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3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6 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Combien d’objets y a-t-il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775200"/>
            <a:ext cx="9048623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6 objets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Combien d’objets y a-t-il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au total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007100"/>
            <a:ext cx="941324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3 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9 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Combien y a-t-il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d’ensembles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38451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76300"/>
            <a:ext cx="9526716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5 courts de tennis, 3 balles de tennis sur chaque court. Combien de balles de tennis y a-t-il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709930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Résolvez des problèmes de la vie quotidienne.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616700"/>
            <a:ext cx="9436100" cy="7830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Créez des problèmes sous forme de points et des problèmes rédigés en phrases complètes.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H-25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749916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76300"/>
            <a:ext cx="8946292" cy="21696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 week-end dernier, j’ai rencontré un habitant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Mars et il m’a dit qu’il y avait 3 « 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dulgs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» sur chaque « 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flut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». 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vous comptez 15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dulgs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combien de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fluts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y a-t-il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97700"/>
            <a:ext cx="754888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Remplacez par « élèves » et « bancs ». Voir p. H-25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–26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215900"/>
            <a:ext cx="9514703" cy="6291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Insistez sur le fait qu’il n’est pas toujours nécessaire de comprendre le contexte d’un problème écrit pour le résoudre.</a:t>
            </a:r>
          </a:p>
        </p:txBody>
      </p:sp>
    </p:spTree>
    <p:extLst>
      <p:ext uri="{BB962C8B-B14F-4D97-AF65-F5344CB8AC3E}">
        <p14:creationId xmlns:p14="http://schemas.microsoft.com/office/powerpoint/2010/main" val="384311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17940" cy="219502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Créez des problèmes écrits de science-fiction pour vos camarades de classe.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Savez-vous parler une autre langue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Si oui, utilisez quelques mots de cette langue.</a:t>
            </a:r>
          </a:p>
        </p:txBody>
      </p:sp>
    </p:spTree>
    <p:extLst>
      <p:ext uri="{BB962C8B-B14F-4D97-AF65-F5344CB8AC3E}">
        <p14:creationId xmlns:p14="http://schemas.microsoft.com/office/powerpoint/2010/main" val="1510572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60560" cy="29688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Souligne le renseignement qui n’est pas donné. Entoure le renseignement que tu utiliserais pour le trouver.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Commence par chercher le point d’interrogation et la question qui s’y rattache.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583293"/>
            <a:ext cx="89179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S’il y a 5 courts de tennis et 3 balles sur chaque court, combien de balles de tennis y a-t-il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4957313"/>
            <a:ext cx="8917939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ii) 5 courts de tennis sont utilisés pour des tournois. Il y a 3 balles sur chaque court. Combien de balles de tennis y a-t-il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97700"/>
            <a:ext cx="96545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Faites remarquer le renseignement superflu dans l’exemple ii). Voir p. H-26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609487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76300"/>
            <a:ext cx="8847074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S'il y a 4 boîtes de balles de tennis et 12 balles de tennis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combien de balles de tennis y a-t-il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dans chaque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boîte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15900"/>
            <a:ext cx="590296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Ces problèmes sont semblables à l’exemple i).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10400"/>
            <a:ext cx="48920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 H-26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098800"/>
            <a:ext cx="898359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S’il y a 7 chaises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par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rangée et 3 rangées de chaises, combien de chaises y a-t-il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092700"/>
            <a:ext cx="8983598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Si 20 élèves voyagent dans 4 fourgons, combien d’élèves voyagent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dans chaque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fourgon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510726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700" y="102989"/>
            <a:ext cx="9299067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Cette fois, je ne vous donne que la question. Repérez les renseignements nécessaires pour résoudre le problème.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727200"/>
            <a:ext cx="9362440" cy="10895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Combien de bananes ont-ils chacun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200" b="0" i="1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Trois amis partagent 15 bananes.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467100"/>
            <a:ext cx="9222867" cy="10895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Combien de fourgons faut-il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200" b="0" i="1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15 élèves se rendent au zoo. 5 élèves peuvent monter dans chaque fourgon.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899" y="5207000"/>
            <a:ext cx="9798565" cy="21205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Combien de pages les classeurs contiendront-ils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200" b="0" i="1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Sally a 3 classeurs blancs avec de jolies fleurs sur la couverture.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200" b="0" i="1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Chaque classeur contient 200 pages.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2700" y="2254631"/>
            <a:ext cx="10147300" cy="12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69900" y="2372906"/>
            <a:ext cx="4570636" cy="483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Rectangle 13"/>
          <p:cNvSpPr/>
          <p:nvPr/>
        </p:nvSpPr>
        <p:spPr>
          <a:xfrm>
            <a:off x="469900" y="4072980"/>
            <a:ext cx="8983938" cy="834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Rectangle 14"/>
          <p:cNvSpPr/>
          <p:nvPr/>
        </p:nvSpPr>
        <p:spPr>
          <a:xfrm>
            <a:off x="276860" y="6234248"/>
            <a:ext cx="8983938" cy="10633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9098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2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62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Réécrivez les problèmes sous forme de points avec seulement les renseignements essentiels.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14500"/>
            <a:ext cx="8956040" cy="196137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Megan a 3 classeurs blancs qu’elle utilise pour différentes matières. Chaque classeur est orné de </a:t>
            </a:r>
            <a:b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7 fleurs violettes. Combien de fleurs violettes y a-t-il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sur ses classeurs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559300"/>
            <a:ext cx="9061577" cy="196137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7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Jake vit dans une maison hantée. Sur chaque fenêtre, il y a 6 araignées. À côté de chaque porte grinçante, il y a 5 grenouilles. S’il y a 5 fenêtres, combien d’araignées y a-t-il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7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0479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795385" cy="24382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Rani a 3 classeurs bleus. Elle utilise chaque classeur pour 4 matières différentes. Chaque classeur porte l’image de 5 ballons de basketball. Combien de ballons sont représentés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sur ses classeurs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746500"/>
            <a:ext cx="9489646" cy="239078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Créez des problèmes écrits avec des mots superflus et des renseignements supplémentaires. Échangez avec un partenaire et résolvez les problèmes de l’autre.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Commencez par écrire les renseignements pertinent sous forme </a:t>
            </a:r>
            <a:b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points.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97700"/>
            <a:ext cx="551332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H-27 pour plus de détails.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3517900"/>
            <a:ext cx="10160000" cy="36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46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H-23 pour plus de détails.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8EEA9E-22A4-6F91-1912-84EF0BDFE0C5}"/>
              </a:ext>
            </a:extLst>
          </p:cNvPr>
          <p:cNvSpPr/>
          <p:nvPr/>
        </p:nvSpPr>
        <p:spPr>
          <a:xfrm>
            <a:off x="4185633" y="3114273"/>
            <a:ext cx="3412901" cy="628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r>
              <a:rPr lang="fr-ca" sz="2400" b="1" i="0" u="none" baseline="0" dirty="0">
                <a:solidFill>
                  <a:schemeClr val="tx1"/>
                </a:solidFill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</a:p>
        </p:txBody>
      </p:sp>
    </p:spTree>
    <p:extLst>
      <p:ext uri="{BB962C8B-B14F-4D97-AF65-F5344CB8AC3E}">
        <p14:creationId xmlns:p14="http://schemas.microsoft.com/office/powerpoint/2010/main" val="4283184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146–147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4174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44780"/>
            <a:ext cx="8804729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images qui illustrent les équations de division et de multiplication (comme celle-ci) présentent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sng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trois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renseignements :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786" y="1357630"/>
            <a:ext cx="2657348" cy="18779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3073400"/>
            <a:ext cx="8476234" cy="187378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457200" indent="-457200" algn="l" rtl="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 nombre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</a:p>
          <a:p>
            <a:pPr marL="457200" indent="-457200" algn="l" rtl="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le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nombre d’objets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</a:p>
          <a:p>
            <a:pPr marL="457200" indent="-457200" algn="l" rtl="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/>
              <a:t>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nombre d’objets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au total</a:t>
            </a:r>
          </a:p>
        </p:txBody>
      </p:sp>
    </p:spTree>
    <p:extLst>
      <p:ext uri="{BB962C8B-B14F-4D97-AF65-F5344CB8AC3E}">
        <p14:creationId xmlns:p14="http://schemas.microsoft.com/office/powerpoint/2010/main" val="3418213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277985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Dans chaque cas, expliquez le renseignement qui n’est pas exprimé. Pour le renseignement exprimé, quelles sont les valeurs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209800"/>
            <a:ext cx="9392285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Il y a 8 crayons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chaque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boîte. Il y a 5 boîtes. Combien de crayons y a-t-il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775200"/>
            <a:ext cx="935647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Chaque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chien a 4 pattes. Il y a 3 chiens.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pattes y a-t-il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0" y="4541772"/>
            <a:ext cx="10160000" cy="68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34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067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Chaque chat a 2 yeux. Il y a 10 yeux. Combien de chats y a-t-il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730500"/>
            <a:ext cx="9619488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Chaque bateau peut accueillir 4 personnes.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20 personnes. Combien de bateaux faut-il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029200"/>
            <a:ext cx="9378778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30 personnes peuvent entrent dans 10 voitures. Combien de personnes peuvent entrer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voiture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0" y="2486261"/>
            <a:ext cx="10160000" cy="29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53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8625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Chaque pomme coûte 20 ¢. Combien de pommes peut-on acheter avec 80 ¢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717800"/>
            <a:ext cx="8054086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Il y a 8 triangles divisés en 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Combien de triangles y a-t-il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5016500"/>
            <a:ext cx="892213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h) 4 polygones identiques ont un total de 12 côtés. Combien de côtés y a-t-il sur chaque polygone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0" y="2463590"/>
            <a:ext cx="10160000" cy="151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656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5900"/>
            <a:ext cx="43332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Examinons les trois types de problèmes.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889000"/>
            <a:ext cx="9293860" cy="2365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Type 1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sng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connaissons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 nombre d'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le nombre d’objets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sng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ne connaissons pas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 nombre total d'objets.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860800"/>
            <a:ext cx="8909812" cy="10883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trouver le nombre total d'objets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opération devriez-vous utiliser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62903" y="5212292"/>
            <a:ext cx="9833715" cy="1033691"/>
            <a:chOff x="708866" y="5287664"/>
            <a:chExt cx="8767669" cy="1615016"/>
          </a:xfrm>
        </p:grpSpPr>
        <p:sp>
          <p:nvSpPr>
            <p:cNvPr id="9" name="Freeform 8"/>
            <p:cNvSpPr/>
            <p:nvPr/>
          </p:nvSpPr>
          <p:spPr>
            <a:xfrm>
              <a:off x="708866" y="5287664"/>
              <a:ext cx="8767669" cy="1615016"/>
            </a:xfrm>
            <a:custGeom>
              <a:avLst/>
              <a:gdLst/>
              <a:ahLst/>
              <a:cxnLst/>
              <a:rect l="0" t="0" r="0" b="0"/>
              <a:pathLst>
                <a:path w="8767669" h="1355450">
                  <a:moveTo>
                    <a:pt x="0" y="0"/>
                  </a:moveTo>
                  <a:lnTo>
                    <a:pt x="8767668" y="0"/>
                  </a:lnTo>
                  <a:lnTo>
                    <a:pt x="8767668" y="1355449"/>
                  </a:lnTo>
                  <a:lnTo>
                    <a:pt x="0" y="135544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42773" y="5431050"/>
              <a:ext cx="8633762" cy="88069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35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Nombre d’ensembles</a:t>
              </a:r>
              <a:r>
                <a:rPr lang="fr-ca" sz="235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× Nombre d’objets </a:t>
              </a:r>
              <a:r>
                <a:rPr lang="fr-ca" sz="235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dans chaque ensemble</a:t>
              </a:r>
              <a:r>
                <a:rPr lang="fr-ca" sz="235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</a:p>
            <a:p>
              <a:pPr algn="l" rtl="0">
                <a:lnSpc>
                  <a:spcPct val="114000"/>
                </a:lnSpc>
              </a:pPr>
              <a:r>
                <a:rPr lang="fr-ca" sz="235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Nombre total d’objets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9900" y="7010400"/>
            <a:ext cx="568706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H-24 pour une liste de questions à poser.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0" y="5010307"/>
            <a:ext cx="10160000" cy="18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913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65261" y="4394201"/>
            <a:ext cx="9905496" cy="1067485"/>
            <a:chOff x="708866" y="4394200"/>
            <a:chExt cx="8767669" cy="1355450"/>
          </a:xfrm>
        </p:grpSpPr>
        <p:sp>
          <p:nvSpPr>
            <p:cNvPr id="9" name="Freeform 8"/>
            <p:cNvSpPr/>
            <p:nvPr/>
          </p:nvSpPr>
          <p:spPr>
            <a:xfrm>
              <a:off x="708866" y="4394200"/>
              <a:ext cx="8767669" cy="1355450"/>
            </a:xfrm>
            <a:custGeom>
              <a:avLst/>
              <a:gdLst/>
              <a:ahLst/>
              <a:cxnLst/>
              <a:rect l="0" t="0" r="0" b="0"/>
              <a:pathLst>
                <a:path w="8767669" h="1355450">
                  <a:moveTo>
                    <a:pt x="0" y="0"/>
                  </a:moveTo>
                  <a:lnTo>
                    <a:pt x="8767668" y="0"/>
                  </a:lnTo>
                  <a:lnTo>
                    <a:pt x="8767668" y="1355449"/>
                  </a:lnTo>
                  <a:lnTo>
                    <a:pt x="0" y="135544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sz="235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082" y="4554933"/>
              <a:ext cx="8536940" cy="74762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35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Nombre d’ensembles</a:t>
              </a:r>
              <a:r>
                <a:rPr lang="fr-ca" sz="235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× Nombre d’objets </a:t>
              </a:r>
              <a:r>
                <a:rPr lang="fr-ca" sz="235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dans chaque ensemble</a:t>
              </a:r>
              <a:r>
                <a:rPr lang="fr-ca" sz="235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</a:p>
            <a:p>
              <a:pPr algn="l" rtl="0">
                <a:lnSpc>
                  <a:spcPct val="114000"/>
                </a:lnSpc>
              </a:pPr>
              <a:r>
                <a:rPr lang="fr-ca" sz="235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Nombre total d’objets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57200" y="406400"/>
            <a:ext cx="9499600" cy="2365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Type 2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sng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connaissons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 nombre total d’objets et le nombre d’objets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sng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ne connaissons pas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 nombre d'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175000"/>
            <a:ext cx="2148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Exemple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16228" y="3215348"/>
            <a:ext cx="7640572" cy="882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35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 objets </a:t>
            </a:r>
            <a:r>
              <a:rPr lang="fr-ca" sz="235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35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12 objets</a:t>
            </a:r>
            <a:r>
              <a:rPr lang="fr-ca" sz="235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au total </a:t>
            </a:r>
            <a:br>
              <a:rPr lang="fr-ca" sz="235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35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y a-t-il d’</a:t>
            </a:r>
            <a:r>
              <a:rPr lang="fr-ca" sz="235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35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7010400"/>
            <a:ext cx="4803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Résolvez d’autres problèmes avec la classe.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7428" y="6057900"/>
            <a:ext cx="9235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___ × 4 = 12, donc 12 ÷ 4 = ___. Il y a 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0" y="2947240"/>
            <a:ext cx="10160000" cy="11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87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406128" cy="24682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400" b="1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Type 3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400" b="0" i="0" u="sng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connaissons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 nombre total d’objets et le nombre d'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400" b="0" i="0" u="sng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ne connaissons pas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 nombre d’objets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175000"/>
            <a:ext cx="2148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Exemple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4398" y="3212884"/>
            <a:ext cx="7855602" cy="8988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12 objets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au total </a:t>
            </a:r>
          </a:p>
          <a:p>
            <a:pPr algn="l" rtl="0">
              <a:lnSpc>
                <a:spcPct val="114000"/>
              </a:lnSpc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d’objets y a-t-il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 ensemble</a:t>
            </a:r>
            <a:r>
              <a:rPr lang="fr-ca" sz="24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52808" y="4394197"/>
            <a:ext cx="9905592" cy="1162057"/>
            <a:chOff x="708866" y="4394201"/>
            <a:chExt cx="8767669" cy="1355450"/>
          </a:xfrm>
        </p:grpSpPr>
        <p:sp>
          <p:nvSpPr>
            <p:cNvPr id="9" name="Freeform 8"/>
            <p:cNvSpPr/>
            <p:nvPr/>
          </p:nvSpPr>
          <p:spPr>
            <a:xfrm>
              <a:off x="708866" y="4394201"/>
              <a:ext cx="8767669" cy="1355450"/>
            </a:xfrm>
            <a:custGeom>
              <a:avLst/>
              <a:gdLst/>
              <a:ahLst/>
              <a:cxnLst/>
              <a:rect l="0" t="0" r="0" b="0"/>
              <a:pathLst>
                <a:path w="8767669" h="1355450">
                  <a:moveTo>
                    <a:pt x="0" y="0"/>
                  </a:moveTo>
                  <a:lnTo>
                    <a:pt x="8767668" y="0"/>
                  </a:lnTo>
                  <a:lnTo>
                    <a:pt x="8767668" y="1355449"/>
                  </a:lnTo>
                  <a:lnTo>
                    <a:pt x="0" y="135544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81050" y="4540930"/>
              <a:ext cx="8536940" cy="113869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35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Nombre d’ensembles</a:t>
              </a:r>
              <a:r>
                <a:rPr lang="fr-ca" sz="235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× Nombre d’objets </a:t>
              </a:r>
              <a:r>
                <a:rPr lang="fr-ca" sz="235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dans chaque ensemble</a:t>
              </a:r>
              <a:r>
                <a:rPr lang="fr-ca" sz="235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</a:p>
            <a:p>
              <a:pPr algn="l" rtl="0">
                <a:lnSpc>
                  <a:spcPct val="114000"/>
                </a:lnSpc>
              </a:pPr>
              <a:r>
                <a:rPr lang="fr-ca" sz="235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Nombre total d’objets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0" y="7010400"/>
            <a:ext cx="774192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Résolvez d’autres problèmes avec la classe. Voir p. H-24 pour plus de détails.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4980" y="6057900"/>
            <a:ext cx="9235440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 × ___ = 12, donc 12 ÷ 6 = ___ objets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00" y="2959100"/>
            <a:ext cx="10147300" cy="10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89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6E0B9A-ACD2-488C-9660-FE6E2ACB64DC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46302C70-CB0D-4F5C-8C89-D246C2999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62BDF9-CFB9-49BB-8D59-EB786F2531D4}"/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1341</Words>
  <Application>Microsoft Office PowerPoint</Application>
  <PresentationFormat>Custom</PresentationFormat>
  <Paragraphs>104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Euphemia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9</cp:revision>
  <dcterms:created xsi:type="dcterms:W3CDTF">2018-09-24T15:03:24Z</dcterms:created>
  <dcterms:modified xsi:type="dcterms:W3CDTF">2023-06-09T13:21:47Z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