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0160000" cy="7620000"/>
  <p:notesSz cx="6858000" cy="9144000"/>
  <p:embeddedFontLst>
    <p:embeddedFont>
      <p:font typeface="Century Gothic" panose="020B0502020202020204" pitchFamily="34" charset="0"/>
      <p:regular r:id="rId21"/>
      <p:bold r:id="rId22"/>
      <p:italic r:id="rId23"/>
      <p:boldItalic r:id="rId24"/>
    </p:embeddedFont>
    <p:embeddedFont>
      <p:font typeface="Wingdings 2" panose="05020102010507070707" pitchFamily="18" charset="2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FE50DC-BD87-47B6-90C6-0FDA42D11B8E}" v="17" dt="2023-06-13T12:32:13.9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6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6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5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78FE50DC-BD87-47B6-90C6-0FDA42D11B8E}"/>
    <pc:docChg chg="undo custSel modSld">
      <pc:chgData name="Natalie Francis" userId="e859cff9-ab28-4f1c-8072-00482c704e35" providerId="ADAL" clId="{78FE50DC-BD87-47B6-90C6-0FDA42D11B8E}" dt="2023-06-13T13:11:01.611" v="479" actId="6549"/>
      <pc:docMkLst>
        <pc:docMk/>
      </pc:docMkLst>
      <pc:sldChg chg="modSp mod">
        <pc:chgData name="Natalie Francis" userId="e859cff9-ab28-4f1c-8072-00482c704e35" providerId="ADAL" clId="{78FE50DC-BD87-47B6-90C6-0FDA42D11B8E}" dt="2023-06-13T13:11:01.611" v="479" actId="6549"/>
        <pc:sldMkLst>
          <pc:docMk/>
          <pc:sldMk cId="42684406" sldId="256"/>
        </pc:sldMkLst>
        <pc:spChg chg="mod">
          <ac:chgData name="Natalie Francis" userId="e859cff9-ab28-4f1c-8072-00482c704e35" providerId="ADAL" clId="{78FE50DC-BD87-47B6-90C6-0FDA42D11B8E}" dt="2023-06-13T11:56:03.407" v="16" actId="20577"/>
          <ac:spMkLst>
            <pc:docMk/>
            <pc:sldMk cId="42684406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78FE50DC-BD87-47B6-90C6-0FDA42D11B8E}" dt="2023-06-13T11:55:47.920" v="12" actId="20577"/>
          <ac:spMkLst>
            <pc:docMk/>
            <pc:sldMk cId="42684406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78FE50DC-BD87-47B6-90C6-0FDA42D11B8E}" dt="2023-06-13T11:55:43.971" v="3" actId="20577"/>
          <ac:spMkLst>
            <pc:docMk/>
            <pc:sldMk cId="42684406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78FE50DC-BD87-47B6-90C6-0FDA42D11B8E}" dt="2023-06-13T13:11:01.611" v="479" actId="6549"/>
          <ac:spMkLst>
            <pc:docMk/>
            <pc:sldMk cId="42684406" sldId="256"/>
            <ac:spMk id="10" creationId="{00000000-0000-0000-0000-000000000000}"/>
          </ac:spMkLst>
        </pc:spChg>
      </pc:sldChg>
      <pc:sldChg chg="addSp delSp modSp mod">
        <pc:chgData name="Natalie Francis" userId="e859cff9-ab28-4f1c-8072-00482c704e35" providerId="ADAL" clId="{78FE50DC-BD87-47B6-90C6-0FDA42D11B8E}" dt="2023-06-13T11:56:53.666" v="24" actId="478"/>
        <pc:sldMkLst>
          <pc:docMk/>
          <pc:sldMk cId="3121002159" sldId="257"/>
        </pc:sldMkLst>
        <pc:spChg chg="del">
          <ac:chgData name="Natalie Francis" userId="e859cff9-ab28-4f1c-8072-00482c704e35" providerId="ADAL" clId="{78FE50DC-BD87-47B6-90C6-0FDA42D11B8E}" dt="2023-06-13T11:56:52.356" v="23" actId="478"/>
          <ac:spMkLst>
            <pc:docMk/>
            <pc:sldMk cId="3121002159" sldId="257"/>
            <ac:spMk id="4" creationId="{D6F31514-FD87-4F57-42E6-A92335C3ABCB}"/>
          </ac:spMkLst>
        </pc:spChg>
        <pc:picChg chg="del">
          <ac:chgData name="Natalie Francis" userId="e859cff9-ab28-4f1c-8072-00482c704e35" providerId="ADAL" clId="{78FE50DC-BD87-47B6-90C6-0FDA42D11B8E}" dt="2023-06-13T11:56:53.666" v="24" actId="478"/>
          <ac:picMkLst>
            <pc:docMk/>
            <pc:sldMk cId="3121002159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78FE50DC-BD87-47B6-90C6-0FDA42D11B8E}" dt="2023-06-13T11:56:50.690" v="22" actId="167"/>
          <ac:picMkLst>
            <pc:docMk/>
            <pc:sldMk cId="3121002159" sldId="257"/>
            <ac:picMk id="6" creationId="{AD3D70DE-6E0B-5B6D-7C48-AC9F5FBC0E41}"/>
          </ac:picMkLst>
        </pc:picChg>
      </pc:sldChg>
      <pc:sldChg chg="modSp mod">
        <pc:chgData name="Natalie Francis" userId="e859cff9-ab28-4f1c-8072-00482c704e35" providerId="ADAL" clId="{78FE50DC-BD87-47B6-90C6-0FDA42D11B8E}" dt="2023-06-13T12:01:53.266" v="156" actId="20577"/>
        <pc:sldMkLst>
          <pc:docMk/>
          <pc:sldMk cId="529402140" sldId="258"/>
        </pc:sldMkLst>
        <pc:spChg chg="mod">
          <ac:chgData name="Natalie Francis" userId="e859cff9-ab28-4f1c-8072-00482c704e35" providerId="ADAL" clId="{78FE50DC-BD87-47B6-90C6-0FDA42D11B8E}" dt="2023-06-13T12:01:53.266" v="156" actId="20577"/>
          <ac:spMkLst>
            <pc:docMk/>
            <pc:sldMk cId="529402140" sldId="258"/>
            <ac:spMk id="5" creationId="{00000000-0000-0000-0000-000000000000}"/>
          </ac:spMkLst>
        </pc:spChg>
        <pc:spChg chg="mod">
          <ac:chgData name="Natalie Francis" userId="e859cff9-ab28-4f1c-8072-00482c704e35" providerId="ADAL" clId="{78FE50DC-BD87-47B6-90C6-0FDA42D11B8E}" dt="2023-06-13T11:58:52.626" v="42" actId="6549"/>
          <ac:spMkLst>
            <pc:docMk/>
            <pc:sldMk cId="529402140" sldId="258"/>
            <ac:spMk id="11" creationId="{12C4C4E9-0248-668C-7F6E-D0493204BE4B}"/>
          </ac:spMkLst>
        </pc:spChg>
        <pc:spChg chg="mod">
          <ac:chgData name="Natalie Francis" userId="e859cff9-ab28-4f1c-8072-00482c704e35" providerId="ADAL" clId="{78FE50DC-BD87-47B6-90C6-0FDA42D11B8E}" dt="2023-06-13T12:00:21.852" v="68" actId="14100"/>
          <ac:spMkLst>
            <pc:docMk/>
            <pc:sldMk cId="529402140" sldId="258"/>
            <ac:spMk id="12" creationId="{CEBAE1DE-76B1-5674-44F1-2B9A11301413}"/>
          </ac:spMkLst>
        </pc:spChg>
        <pc:spChg chg="mod">
          <ac:chgData name="Natalie Francis" userId="e859cff9-ab28-4f1c-8072-00482c704e35" providerId="ADAL" clId="{78FE50DC-BD87-47B6-90C6-0FDA42D11B8E}" dt="2023-06-13T12:00:37.704" v="95" actId="14100"/>
          <ac:spMkLst>
            <pc:docMk/>
            <pc:sldMk cId="529402140" sldId="258"/>
            <ac:spMk id="13" creationId="{9E49E1D9-E5FE-376C-77B5-7A5E4F414871}"/>
          </ac:spMkLst>
        </pc:spChg>
        <pc:spChg chg="mod">
          <ac:chgData name="Natalie Francis" userId="e859cff9-ab28-4f1c-8072-00482c704e35" providerId="ADAL" clId="{78FE50DC-BD87-47B6-90C6-0FDA42D11B8E}" dt="2023-06-13T12:00:56.854" v="122" actId="14100"/>
          <ac:spMkLst>
            <pc:docMk/>
            <pc:sldMk cId="529402140" sldId="258"/>
            <ac:spMk id="14" creationId="{4BF849AD-57A3-FB68-EB91-349A384084B5}"/>
          </ac:spMkLst>
        </pc:spChg>
        <pc:spChg chg="mod">
          <ac:chgData name="Natalie Francis" userId="e859cff9-ab28-4f1c-8072-00482c704e35" providerId="ADAL" clId="{78FE50DC-BD87-47B6-90C6-0FDA42D11B8E}" dt="2023-06-13T12:01:33.571" v="141" actId="255"/>
          <ac:spMkLst>
            <pc:docMk/>
            <pc:sldMk cId="529402140" sldId="258"/>
            <ac:spMk id="15" creationId="{968DDBFC-4076-7912-FB9F-F3AAEC432A1F}"/>
          </ac:spMkLst>
        </pc:spChg>
      </pc:sldChg>
      <pc:sldChg chg="modSp mod">
        <pc:chgData name="Natalie Francis" userId="e859cff9-ab28-4f1c-8072-00482c704e35" providerId="ADAL" clId="{78FE50DC-BD87-47B6-90C6-0FDA42D11B8E}" dt="2023-06-13T12:11:34.848" v="284" actId="6549"/>
        <pc:sldMkLst>
          <pc:docMk/>
          <pc:sldMk cId="948135980" sldId="259"/>
        </pc:sldMkLst>
        <pc:spChg chg="mod">
          <ac:chgData name="Natalie Francis" userId="e859cff9-ab28-4f1c-8072-00482c704e35" providerId="ADAL" clId="{78FE50DC-BD87-47B6-90C6-0FDA42D11B8E}" dt="2023-06-13T12:07:59.003" v="172" actId="14100"/>
          <ac:spMkLst>
            <pc:docMk/>
            <pc:sldMk cId="948135980" sldId="259"/>
            <ac:spMk id="7" creationId="{E92FFB8A-8B89-88BD-813C-668819B11242}"/>
          </ac:spMkLst>
        </pc:spChg>
        <pc:spChg chg="mod">
          <ac:chgData name="Natalie Francis" userId="e859cff9-ab28-4f1c-8072-00482c704e35" providerId="ADAL" clId="{78FE50DC-BD87-47B6-90C6-0FDA42D11B8E}" dt="2023-06-13T12:08:17.437" v="201" actId="1037"/>
          <ac:spMkLst>
            <pc:docMk/>
            <pc:sldMk cId="948135980" sldId="259"/>
            <ac:spMk id="8" creationId="{4A3046D2-2E2D-E6AE-1E9D-259F903F9FAD}"/>
          </ac:spMkLst>
        </pc:spChg>
        <pc:spChg chg="mod">
          <ac:chgData name="Natalie Francis" userId="e859cff9-ab28-4f1c-8072-00482c704e35" providerId="ADAL" clId="{78FE50DC-BD87-47B6-90C6-0FDA42D11B8E}" dt="2023-06-13T12:08:40.231" v="231" actId="1038"/>
          <ac:spMkLst>
            <pc:docMk/>
            <pc:sldMk cId="948135980" sldId="259"/>
            <ac:spMk id="9" creationId="{215198C7-991E-A5F5-0A49-9CED7F1673AE}"/>
          </ac:spMkLst>
        </pc:spChg>
        <pc:spChg chg="mod">
          <ac:chgData name="Natalie Francis" userId="e859cff9-ab28-4f1c-8072-00482c704e35" providerId="ADAL" clId="{78FE50DC-BD87-47B6-90C6-0FDA42D11B8E}" dt="2023-06-13T12:09:00.503" v="262" actId="1037"/>
          <ac:spMkLst>
            <pc:docMk/>
            <pc:sldMk cId="948135980" sldId="259"/>
            <ac:spMk id="10" creationId="{43DA1596-E2A4-F60C-A239-BF2A0EBD17AC}"/>
          </ac:spMkLst>
        </pc:spChg>
        <pc:spChg chg="mod">
          <ac:chgData name="Natalie Francis" userId="e859cff9-ab28-4f1c-8072-00482c704e35" providerId="ADAL" clId="{78FE50DC-BD87-47B6-90C6-0FDA42D11B8E}" dt="2023-06-13T12:11:34.848" v="284" actId="6549"/>
          <ac:spMkLst>
            <pc:docMk/>
            <pc:sldMk cId="948135980" sldId="259"/>
            <ac:spMk id="11" creationId="{4E7E7B4C-EE9E-300B-1693-CD641C14D080}"/>
          </ac:spMkLst>
        </pc:spChg>
      </pc:sldChg>
      <pc:sldChg chg="modSp mod">
        <pc:chgData name="Natalie Francis" userId="e859cff9-ab28-4f1c-8072-00482c704e35" providerId="ADAL" clId="{78FE50DC-BD87-47B6-90C6-0FDA42D11B8E}" dt="2023-06-13T12:12:16.750" v="315" actId="20577"/>
        <pc:sldMkLst>
          <pc:docMk/>
          <pc:sldMk cId="4196736330" sldId="260"/>
        </pc:sldMkLst>
        <pc:spChg chg="mod">
          <ac:chgData name="Natalie Francis" userId="e859cff9-ab28-4f1c-8072-00482c704e35" providerId="ADAL" clId="{78FE50DC-BD87-47B6-90C6-0FDA42D11B8E}" dt="2023-06-13T12:11:58.144" v="304" actId="1038"/>
          <ac:spMkLst>
            <pc:docMk/>
            <pc:sldMk cId="4196736330" sldId="260"/>
            <ac:spMk id="2" creationId="{00000000-0000-0000-0000-000000000000}"/>
          </ac:spMkLst>
        </pc:spChg>
        <pc:spChg chg="mod">
          <ac:chgData name="Natalie Francis" userId="e859cff9-ab28-4f1c-8072-00482c704e35" providerId="ADAL" clId="{78FE50DC-BD87-47B6-90C6-0FDA42D11B8E}" dt="2023-06-13T12:12:03.608" v="305" actId="1076"/>
          <ac:spMkLst>
            <pc:docMk/>
            <pc:sldMk cId="4196736330" sldId="260"/>
            <ac:spMk id="8" creationId="{4319F977-1464-B73E-BB73-00D13DD68EFC}"/>
          </ac:spMkLst>
        </pc:spChg>
        <pc:spChg chg="mod">
          <ac:chgData name="Natalie Francis" userId="e859cff9-ab28-4f1c-8072-00482c704e35" providerId="ADAL" clId="{78FE50DC-BD87-47B6-90C6-0FDA42D11B8E}" dt="2023-06-13T12:12:03.608" v="305" actId="1076"/>
          <ac:spMkLst>
            <pc:docMk/>
            <pc:sldMk cId="4196736330" sldId="260"/>
            <ac:spMk id="9" creationId="{837A1268-C1A1-AA9A-59C6-E80FC585E2B5}"/>
          </ac:spMkLst>
        </pc:spChg>
        <pc:spChg chg="mod">
          <ac:chgData name="Natalie Francis" userId="e859cff9-ab28-4f1c-8072-00482c704e35" providerId="ADAL" clId="{78FE50DC-BD87-47B6-90C6-0FDA42D11B8E}" dt="2023-06-13T12:12:07.982" v="307" actId="20577"/>
          <ac:spMkLst>
            <pc:docMk/>
            <pc:sldMk cId="4196736330" sldId="260"/>
            <ac:spMk id="10" creationId="{91B941A2-F474-2D39-4BF9-7B078A4737E7}"/>
          </ac:spMkLst>
        </pc:spChg>
        <pc:spChg chg="mod">
          <ac:chgData name="Natalie Francis" userId="e859cff9-ab28-4f1c-8072-00482c704e35" providerId="ADAL" clId="{78FE50DC-BD87-47B6-90C6-0FDA42D11B8E}" dt="2023-06-13T12:12:10.399" v="309" actId="20577"/>
          <ac:spMkLst>
            <pc:docMk/>
            <pc:sldMk cId="4196736330" sldId="260"/>
            <ac:spMk id="11" creationId="{9FEA8270-9A74-A375-7F43-BF3BA2B1269D}"/>
          </ac:spMkLst>
        </pc:spChg>
        <pc:spChg chg="mod">
          <ac:chgData name="Natalie Francis" userId="e859cff9-ab28-4f1c-8072-00482c704e35" providerId="ADAL" clId="{78FE50DC-BD87-47B6-90C6-0FDA42D11B8E}" dt="2023-06-13T12:12:12.499" v="311" actId="20577"/>
          <ac:spMkLst>
            <pc:docMk/>
            <pc:sldMk cId="4196736330" sldId="260"/>
            <ac:spMk id="13" creationId="{8D2B5F66-0057-4139-AE11-6C666575760B}"/>
          </ac:spMkLst>
        </pc:spChg>
        <pc:spChg chg="mod">
          <ac:chgData name="Natalie Francis" userId="e859cff9-ab28-4f1c-8072-00482c704e35" providerId="ADAL" clId="{78FE50DC-BD87-47B6-90C6-0FDA42D11B8E}" dt="2023-06-13T12:12:14.502" v="313" actId="20577"/>
          <ac:spMkLst>
            <pc:docMk/>
            <pc:sldMk cId="4196736330" sldId="260"/>
            <ac:spMk id="14" creationId="{AA621F08-EF7F-7BB4-E8C8-34C7A8795B35}"/>
          </ac:spMkLst>
        </pc:spChg>
        <pc:spChg chg="mod">
          <ac:chgData name="Natalie Francis" userId="e859cff9-ab28-4f1c-8072-00482c704e35" providerId="ADAL" clId="{78FE50DC-BD87-47B6-90C6-0FDA42D11B8E}" dt="2023-06-13T12:12:16.750" v="315" actId="20577"/>
          <ac:spMkLst>
            <pc:docMk/>
            <pc:sldMk cId="4196736330" sldId="260"/>
            <ac:spMk id="15" creationId="{1780DAAB-C070-7D17-570F-997EFCED3ADE}"/>
          </ac:spMkLst>
        </pc:spChg>
        <pc:spChg chg="mod">
          <ac:chgData name="Natalie Francis" userId="e859cff9-ab28-4f1c-8072-00482c704e35" providerId="ADAL" clId="{78FE50DC-BD87-47B6-90C6-0FDA42D11B8E}" dt="2023-06-13T12:12:03.608" v="305" actId="1076"/>
          <ac:spMkLst>
            <pc:docMk/>
            <pc:sldMk cId="4196736330" sldId="260"/>
            <ac:spMk id="16" creationId="{E4897169-C375-A326-7325-602F07744D9C}"/>
          </ac:spMkLst>
        </pc:spChg>
        <pc:spChg chg="mod">
          <ac:chgData name="Natalie Francis" userId="e859cff9-ab28-4f1c-8072-00482c704e35" providerId="ADAL" clId="{78FE50DC-BD87-47B6-90C6-0FDA42D11B8E}" dt="2023-06-13T12:12:03.608" v="305" actId="1076"/>
          <ac:spMkLst>
            <pc:docMk/>
            <pc:sldMk cId="4196736330" sldId="260"/>
            <ac:spMk id="17" creationId="{C02EE52F-4413-CD8D-848C-70D7ABD64F6F}"/>
          </ac:spMkLst>
        </pc:spChg>
        <pc:spChg chg="mod">
          <ac:chgData name="Natalie Francis" userId="e859cff9-ab28-4f1c-8072-00482c704e35" providerId="ADAL" clId="{78FE50DC-BD87-47B6-90C6-0FDA42D11B8E}" dt="2023-06-13T12:12:03.608" v="305" actId="1076"/>
          <ac:spMkLst>
            <pc:docMk/>
            <pc:sldMk cId="4196736330" sldId="260"/>
            <ac:spMk id="18" creationId="{80CB0A17-D0F1-14F3-DCE1-8F89A9EC21B0}"/>
          </ac:spMkLst>
        </pc:spChg>
        <pc:spChg chg="mod">
          <ac:chgData name="Natalie Francis" userId="e859cff9-ab28-4f1c-8072-00482c704e35" providerId="ADAL" clId="{78FE50DC-BD87-47B6-90C6-0FDA42D11B8E}" dt="2023-06-13T12:12:03.608" v="305" actId="1076"/>
          <ac:spMkLst>
            <pc:docMk/>
            <pc:sldMk cId="4196736330" sldId="260"/>
            <ac:spMk id="19" creationId="{DAD56F92-D346-64CC-ABC5-9A578768C98C}"/>
          </ac:spMkLst>
        </pc:spChg>
        <pc:spChg chg="mod">
          <ac:chgData name="Natalie Francis" userId="e859cff9-ab28-4f1c-8072-00482c704e35" providerId="ADAL" clId="{78FE50DC-BD87-47B6-90C6-0FDA42D11B8E}" dt="2023-06-13T12:12:03.608" v="305" actId="1076"/>
          <ac:spMkLst>
            <pc:docMk/>
            <pc:sldMk cId="4196736330" sldId="260"/>
            <ac:spMk id="20" creationId="{2FB654A7-E207-658B-B224-559A8202ED61}"/>
          </ac:spMkLst>
        </pc:spChg>
        <pc:picChg chg="mod">
          <ac:chgData name="Natalie Francis" userId="e859cff9-ab28-4f1c-8072-00482c704e35" providerId="ADAL" clId="{78FE50DC-BD87-47B6-90C6-0FDA42D11B8E}" dt="2023-06-13T12:12:03.608" v="305" actId="1076"/>
          <ac:picMkLst>
            <pc:docMk/>
            <pc:sldMk cId="4196736330" sldId="260"/>
            <ac:picMk id="4" creationId="{00000000-0000-0000-0000-000000000000}"/>
          </ac:picMkLst>
        </pc:picChg>
      </pc:sldChg>
      <pc:sldChg chg="modSp mod">
        <pc:chgData name="Natalie Francis" userId="e859cff9-ab28-4f1c-8072-00482c704e35" providerId="ADAL" clId="{78FE50DC-BD87-47B6-90C6-0FDA42D11B8E}" dt="2023-06-13T12:32:38.113" v="354" actId="1036"/>
        <pc:sldMkLst>
          <pc:docMk/>
          <pc:sldMk cId="1379298202" sldId="261"/>
        </pc:sldMkLst>
        <pc:spChg chg="mod">
          <ac:chgData name="Natalie Francis" userId="e859cff9-ab28-4f1c-8072-00482c704e35" providerId="ADAL" clId="{78FE50DC-BD87-47B6-90C6-0FDA42D11B8E}" dt="2023-06-13T12:32:38.113" v="354" actId="1036"/>
          <ac:spMkLst>
            <pc:docMk/>
            <pc:sldMk cId="1379298202" sldId="261"/>
            <ac:spMk id="19" creationId="{00000000-0000-0000-0000-000000000000}"/>
          </ac:spMkLst>
        </pc:spChg>
        <pc:spChg chg="mod">
          <ac:chgData name="Natalie Francis" userId="e859cff9-ab28-4f1c-8072-00482c704e35" providerId="ADAL" clId="{78FE50DC-BD87-47B6-90C6-0FDA42D11B8E}" dt="2023-06-13T12:32:21.948" v="336" actId="14100"/>
          <ac:spMkLst>
            <pc:docMk/>
            <pc:sldMk cId="1379298202" sldId="261"/>
            <ac:spMk id="21" creationId="{00000000-0000-0000-0000-000000000000}"/>
          </ac:spMkLst>
        </pc:spChg>
        <pc:cxnChg chg="mod">
          <ac:chgData name="Natalie Francis" userId="e859cff9-ab28-4f1c-8072-00482c704e35" providerId="ADAL" clId="{78FE50DC-BD87-47B6-90C6-0FDA42D11B8E}" dt="2023-06-13T12:32:38.113" v="354" actId="1036"/>
          <ac:cxnSpMkLst>
            <pc:docMk/>
            <pc:sldMk cId="1379298202" sldId="261"/>
            <ac:cxnSpMk id="32" creationId="{00000000-0000-0000-0000-000000000000}"/>
          </ac:cxnSpMkLst>
        </pc:cxnChg>
      </pc:sldChg>
      <pc:sldChg chg="modSp mod">
        <pc:chgData name="Natalie Francis" userId="e859cff9-ab28-4f1c-8072-00482c704e35" providerId="ADAL" clId="{78FE50DC-BD87-47B6-90C6-0FDA42D11B8E}" dt="2023-06-13T12:33:51.199" v="362" actId="20577"/>
        <pc:sldMkLst>
          <pc:docMk/>
          <pc:sldMk cId="1813746960" sldId="263"/>
        </pc:sldMkLst>
        <pc:spChg chg="mod">
          <ac:chgData name="Natalie Francis" userId="e859cff9-ab28-4f1c-8072-00482c704e35" providerId="ADAL" clId="{78FE50DC-BD87-47B6-90C6-0FDA42D11B8E}" dt="2023-06-13T12:33:51.199" v="362" actId="20577"/>
          <ac:spMkLst>
            <pc:docMk/>
            <pc:sldMk cId="1813746960" sldId="263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78FE50DC-BD87-47B6-90C6-0FDA42D11B8E}" dt="2023-06-13T12:34:16.812" v="373" actId="20577"/>
        <pc:sldMkLst>
          <pc:docMk/>
          <pc:sldMk cId="3667726289" sldId="265"/>
        </pc:sldMkLst>
        <pc:spChg chg="mod">
          <ac:chgData name="Natalie Francis" userId="e859cff9-ab28-4f1c-8072-00482c704e35" providerId="ADAL" clId="{78FE50DC-BD87-47B6-90C6-0FDA42D11B8E}" dt="2023-06-13T12:34:16.812" v="373" actId="20577"/>
          <ac:spMkLst>
            <pc:docMk/>
            <pc:sldMk cId="3667726289" sldId="265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78FE50DC-BD87-47B6-90C6-0FDA42D11B8E}" dt="2023-06-13T12:34:38.509" v="375" actId="14100"/>
        <pc:sldMkLst>
          <pc:docMk/>
          <pc:sldMk cId="1469096264" sldId="266"/>
        </pc:sldMkLst>
        <pc:spChg chg="mod">
          <ac:chgData name="Natalie Francis" userId="e859cff9-ab28-4f1c-8072-00482c704e35" providerId="ADAL" clId="{78FE50DC-BD87-47B6-90C6-0FDA42D11B8E}" dt="2023-06-13T12:34:38.509" v="375" actId="14100"/>
          <ac:spMkLst>
            <pc:docMk/>
            <pc:sldMk cId="1469096264" sldId="266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78FE50DC-BD87-47B6-90C6-0FDA42D11B8E}" dt="2023-06-13T12:34:51.847" v="376" actId="6549"/>
        <pc:sldMkLst>
          <pc:docMk/>
          <pc:sldMk cId="4165848988" sldId="267"/>
        </pc:sldMkLst>
        <pc:spChg chg="mod">
          <ac:chgData name="Natalie Francis" userId="e859cff9-ab28-4f1c-8072-00482c704e35" providerId="ADAL" clId="{78FE50DC-BD87-47B6-90C6-0FDA42D11B8E}" dt="2023-06-13T12:34:51.847" v="376" actId="6549"/>
          <ac:spMkLst>
            <pc:docMk/>
            <pc:sldMk cId="4165848988" sldId="267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78FE50DC-BD87-47B6-90C6-0FDA42D11B8E}" dt="2023-06-13T12:38:06.001" v="452" actId="14100"/>
        <pc:sldMkLst>
          <pc:docMk/>
          <pc:sldMk cId="674406295" sldId="269"/>
        </pc:sldMkLst>
        <pc:spChg chg="mod">
          <ac:chgData name="Natalie Francis" userId="e859cff9-ab28-4f1c-8072-00482c704e35" providerId="ADAL" clId="{78FE50DC-BD87-47B6-90C6-0FDA42D11B8E}" dt="2023-06-13T12:37:35.723" v="443" actId="6549"/>
          <ac:spMkLst>
            <pc:docMk/>
            <pc:sldMk cId="674406295" sldId="269"/>
            <ac:spMk id="3" creationId="{00000000-0000-0000-0000-000000000000}"/>
          </ac:spMkLst>
        </pc:spChg>
        <pc:spChg chg="mod">
          <ac:chgData name="Natalie Francis" userId="e859cff9-ab28-4f1c-8072-00482c704e35" providerId="ADAL" clId="{78FE50DC-BD87-47B6-90C6-0FDA42D11B8E}" dt="2023-06-13T12:38:06.001" v="452" actId="14100"/>
          <ac:spMkLst>
            <pc:docMk/>
            <pc:sldMk cId="674406295" sldId="269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78FE50DC-BD87-47B6-90C6-0FDA42D11B8E}" dt="2023-06-13T12:40:27.700" v="463" actId="1076"/>
        <pc:sldMkLst>
          <pc:docMk/>
          <pc:sldMk cId="1199206448" sldId="270"/>
        </pc:sldMkLst>
        <pc:spChg chg="mod">
          <ac:chgData name="Natalie Francis" userId="e859cff9-ab28-4f1c-8072-00482c704e35" providerId="ADAL" clId="{78FE50DC-BD87-47B6-90C6-0FDA42D11B8E}" dt="2023-06-13T12:40:27.700" v="463" actId="1076"/>
          <ac:spMkLst>
            <pc:docMk/>
            <pc:sldMk cId="1199206448" sldId="270"/>
            <ac:spMk id="4" creationId="{00000000-0000-0000-0000-000000000000}"/>
          </ac:spMkLst>
        </pc:spChg>
        <pc:spChg chg="mod">
          <ac:chgData name="Natalie Francis" userId="e859cff9-ab28-4f1c-8072-00482c704e35" providerId="ADAL" clId="{78FE50DC-BD87-47B6-90C6-0FDA42D11B8E}" dt="2023-06-13T12:40:24.540" v="462" actId="1076"/>
          <ac:spMkLst>
            <pc:docMk/>
            <pc:sldMk cId="1199206448" sldId="270"/>
            <ac:spMk id="8" creationId="{00000000-0000-0000-0000-000000000000}"/>
          </ac:spMkLst>
        </pc:spChg>
        <pc:grpChg chg="mod">
          <ac:chgData name="Natalie Francis" userId="e859cff9-ab28-4f1c-8072-00482c704e35" providerId="ADAL" clId="{78FE50DC-BD87-47B6-90C6-0FDA42D11B8E}" dt="2023-06-13T12:40:06.761" v="458" actId="1076"/>
          <ac:grpSpMkLst>
            <pc:docMk/>
            <pc:sldMk cId="1199206448" sldId="270"/>
            <ac:grpSpMk id="11" creationId="{00000000-0000-0000-0000-000000000000}"/>
          </ac:grpSpMkLst>
        </pc:grpChg>
      </pc:sldChg>
      <pc:sldChg chg="modSp mod">
        <pc:chgData name="Natalie Francis" userId="e859cff9-ab28-4f1c-8072-00482c704e35" providerId="ADAL" clId="{78FE50DC-BD87-47B6-90C6-0FDA42D11B8E}" dt="2023-06-13T12:41:22.376" v="478" actId="20577"/>
        <pc:sldMkLst>
          <pc:docMk/>
          <pc:sldMk cId="3884694600" sldId="271"/>
        </pc:sldMkLst>
        <pc:spChg chg="mod">
          <ac:chgData name="Natalie Francis" userId="e859cff9-ab28-4f1c-8072-00482c704e35" providerId="ADAL" clId="{78FE50DC-BD87-47B6-90C6-0FDA42D11B8E}" dt="2023-06-13T12:41:22.376" v="478" actId="20577"/>
          <ac:spMkLst>
            <pc:docMk/>
            <pc:sldMk cId="3884694600" sldId="271"/>
            <ac:spMk id="2" creationId="{00000000-0000-0000-0000-000000000000}"/>
          </ac:spMkLst>
        </pc:spChg>
      </pc:sldChg>
    </pc:docChg>
  </pc:docChgLst>
  <pc:docChgLst>
    <pc:chgData name="Megan Burns" userId="623e1b0c-ad23-4e0f-a80f-6405fe9aac03" providerId="ADAL" clId="{3D597BAF-F44C-4384-9B41-AB73EF08F6F1}"/>
    <pc:docChg chg="modSld">
      <pc:chgData name="Megan Burns" userId="623e1b0c-ad23-4e0f-a80f-6405fe9aac03" providerId="ADAL" clId="{3D597BAF-F44C-4384-9B41-AB73EF08F6F1}" dt="2023-05-03T22:00:51.456" v="23" actId="20577"/>
      <pc:docMkLst>
        <pc:docMk/>
      </pc:docMkLst>
      <pc:sldChg chg="modSp mod">
        <pc:chgData name="Megan Burns" userId="623e1b0c-ad23-4e0f-a80f-6405fe9aac03" providerId="ADAL" clId="{3D597BAF-F44C-4384-9B41-AB73EF08F6F1}" dt="2023-05-03T22:00:51.456" v="23" actId="20577"/>
        <pc:sldMkLst>
          <pc:docMk/>
          <pc:sldMk cId="550161335" sldId="268"/>
        </pc:sldMkLst>
        <pc:spChg chg="mod">
          <ac:chgData name="Megan Burns" userId="623e1b0c-ad23-4e0f-a80f-6405fe9aac03" providerId="ADAL" clId="{3D597BAF-F44C-4384-9B41-AB73EF08F6F1}" dt="2023-05-03T22:00:51.456" v="23" actId="20577"/>
          <ac:spMkLst>
            <pc:docMk/>
            <pc:sldMk cId="550161335" sldId="268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56A-90B5-4BA1-8453-B6A93C0BC0B9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0E19-4C52-4B50-9794-5596E7A29B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7084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56A-90B5-4BA1-8453-B6A93C0BC0B9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0E19-4C52-4B50-9794-5596E7A29B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2419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56A-90B5-4BA1-8453-B6A93C0BC0B9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0E19-4C52-4B50-9794-5596E7A29B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9752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56A-90B5-4BA1-8453-B6A93C0BC0B9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0E19-4C52-4B50-9794-5596E7A29B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5921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56A-90B5-4BA1-8453-B6A93C0BC0B9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0E19-4C52-4B50-9794-5596E7A29B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9775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56A-90B5-4BA1-8453-B6A93C0BC0B9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0E19-4C52-4B50-9794-5596E7A29B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9464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56A-90B5-4BA1-8453-B6A93C0BC0B9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0E19-4C52-4B50-9794-5596E7A29B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636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56A-90B5-4BA1-8453-B6A93C0BC0B9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0E19-4C52-4B50-9794-5596E7A29B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8006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56A-90B5-4BA1-8453-B6A93C0BC0B9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0E19-4C52-4B50-9794-5596E7A29B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544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56A-90B5-4BA1-8453-B6A93C0BC0B9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0E19-4C52-4B50-9794-5596E7A29B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4158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56A-90B5-4BA1-8453-B6A93C0BC0B9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0E19-4C52-4B50-9794-5596E7A29B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7793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1056A-90B5-4BA1-8453-B6A93C0BC0B9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70E19-4C52-4B50-9794-5596E7A29B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265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657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recommandé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68829" y="736600"/>
            <a:ext cx="9000671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4.2 Unité 8 Probabilité et traitement de données p. K-24–27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92286" y="330200"/>
            <a:ext cx="6377214" cy="3441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PTD4-5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Création de diagrammes à bandes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120841" cy="10992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construisent des diagrammes à bandes, y compris en s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lectionnant l’échelle et en justifiant leur choix.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4.2 p. 9–10</a:t>
            </a:r>
          </a:p>
        </p:txBody>
      </p:sp>
    </p:spTree>
    <p:extLst>
      <p:ext uri="{BB962C8B-B14F-4D97-AF65-F5344CB8AC3E}">
        <p14:creationId xmlns:p14="http://schemas.microsoft.com/office/powerpoint/2010/main" val="42684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367119" cy="1228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Activité 2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Complétez les parties 1 à 3 et 4.a) ou b) du « Projet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Cette activité est facultative.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899" y="6946900"/>
            <a:ext cx="909864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Projet (p. K-46). Voir p. K-26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667726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199" y="612285"/>
            <a:ext cx="9466729" cy="26591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Utilisez les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données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vos projets, ou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n'importe quel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graphique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utilisé jusqu'à présent dans cette unité, pour créer de nouveaux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graphiques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en utilisant un tableur.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87086" y="203199"/>
            <a:ext cx="1010738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Cet approfondissement est requis pour le programme de l’Alberta.</a:t>
            </a:r>
          </a:p>
        </p:txBody>
      </p:sp>
    </p:spTree>
    <p:extLst>
      <p:ext uri="{BB962C8B-B14F-4D97-AF65-F5344CB8AC3E}">
        <p14:creationId xmlns:p14="http://schemas.microsoft.com/office/powerpoint/2010/main" val="1469096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005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En utilisant le paragraphe de texte que je vous ai fourni, créez un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diagramme à bandes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indiquant le nombre de mots sur chaque droite.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34200"/>
            <a:ext cx="556818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K-27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4165848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095740" cy="21696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En utilisant le paragraphe de texte que je vous ai fourni, créez un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diagramme à bandes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qui montre la fréquence de chaque lettre dans le texte.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Quelles étaient les trois lettres les plus fréquentes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251200"/>
            <a:ext cx="9118346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Faites une recherche des lettres les plus fréquentes dans la langue française. Sont-elles les mêmes que les lettres les plus fréquentes dans votre texte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556818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K-27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550161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57200" y="419100"/>
            <a:ext cx="9332552" cy="3301341"/>
            <a:chOff x="457200" y="419100"/>
            <a:chExt cx="9332552" cy="3301341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419100"/>
              <a:ext cx="9095740" cy="17198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4. En utilisant le chiffrement de César, les messages sont codés en déplaçant les lettres de l'alphabet. </a:t>
              </a:r>
            </a:p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Exemple :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413000" y="1552475"/>
              <a:ext cx="7376752" cy="216796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Par exemple, dans le tableau ci-dessous, a devient b, b devient c, et ainsi de suite. </a:t>
              </a:r>
            </a:p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Donc « Joyeux anniversaire » devient « </a:t>
              </a:r>
              <a:r>
                <a:rPr lang="en-CA" sz="2800" dirty="0" err="1">
                  <a:solidFill>
                    <a:srgbClr val="000000"/>
                  </a:solidFill>
                </a:rPr>
                <a:t>Kpzfvy</a:t>
              </a:r>
              <a:r>
                <a:rPr lang="en-CA" sz="2800" dirty="0">
                  <a:solidFill>
                    <a:srgbClr val="000000"/>
                  </a:solidFill>
                </a:rPr>
                <a:t> </a:t>
              </a:r>
              <a:r>
                <a:rPr lang="en-CA" sz="2800" dirty="0" err="1">
                  <a:solidFill>
                    <a:srgbClr val="000000"/>
                  </a:solidFill>
                </a:rPr>
                <a:t>boojwfstbjsf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. »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7200" y="5257800"/>
            <a:ext cx="8979176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Chiffre la phrase « Bonne journée » en utilisant le code du tableau ci-dessus.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1872" y="4025900"/>
            <a:ext cx="8979177" cy="8343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F907BB-1820-0CB7-9C2C-838217BBDAD3}"/>
              </a:ext>
            </a:extLst>
          </p:cNvPr>
          <p:cNvSpPr txBox="1"/>
          <p:nvPr/>
        </p:nvSpPr>
        <p:spPr>
          <a:xfrm>
            <a:off x="606112" y="4073695"/>
            <a:ext cx="9169400" cy="764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000" b="0" i="0" u="none" baseline="0" dirty="0">
                <a:latin typeface="Arial "/>
                <a:ea typeface="Arial "/>
                <a:cs typeface="Arial "/>
              </a:rPr>
              <a:t> a   b   c   d   e   f   g   h   i    j    k    l   m  n   o   p   q   r   s   t    u   v  w   x   y   z</a:t>
            </a:r>
          </a:p>
          <a:p>
            <a:pPr algn="l" rtl="0">
              <a:lnSpc>
                <a:spcPct val="114000"/>
              </a:lnSpc>
            </a:pPr>
            <a:r>
              <a:rPr lang="fr-ca" sz="2000" b="0" i="0" u="none" baseline="0" dirty="0">
                <a:latin typeface="Arial "/>
                <a:ea typeface="Arial "/>
                <a:cs typeface="Arial "/>
              </a:rPr>
              <a:t> b   c   d   e   f    g  h   i    j    k    I  m   n   o   p  q    r   s   t   u    v  w   x   y   z   a</a:t>
            </a:r>
          </a:p>
        </p:txBody>
      </p:sp>
    </p:spTree>
    <p:extLst>
      <p:ext uri="{BB962C8B-B14F-4D97-AF65-F5344CB8AC3E}">
        <p14:creationId xmlns:p14="http://schemas.microsoft.com/office/powerpoint/2010/main" val="674406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57200" y="419100"/>
            <a:ext cx="9573006" cy="2645743"/>
            <a:chOff x="457200" y="419100"/>
            <a:chExt cx="9573006" cy="2645743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419100"/>
              <a:ext cx="9573006" cy="10574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2000"/>
                </a:lnSpc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 Le message ci-dessous a été crypté en utilisant ce tableau. Qu’est-ce que cela veut dire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?</a:t>
              </a: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24764" y="1533145"/>
              <a:ext cx="9121521" cy="81584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2601870" y="2530914"/>
              <a:ext cx="4899109" cy="5339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2000"/>
                </a:lnSpc>
              </a:pPr>
              <a:r>
                <a:rPr lang="en-CA" sz="2800" dirty="0">
                  <a:solidFill>
                    <a:srgbClr val="000000"/>
                  </a:solidFill>
                </a:rPr>
                <a:t>Oh </a:t>
              </a:r>
              <a:r>
                <a:rPr lang="en-CA" sz="2800" dirty="0" err="1">
                  <a:solidFill>
                    <a:srgbClr val="000000"/>
                  </a:solidFill>
                </a:rPr>
                <a:t>prw</a:t>
              </a:r>
              <a:r>
                <a:rPr lang="en-CA" sz="2800" dirty="0">
                  <a:solidFill>
                    <a:srgbClr val="000000"/>
                  </a:solidFill>
                </a:rPr>
                <a:t> </a:t>
              </a:r>
              <a:r>
                <a:rPr lang="en-CA" sz="2800" dirty="0" err="1">
                  <a:solidFill>
                    <a:srgbClr val="000000"/>
                  </a:solidFill>
                </a:rPr>
                <a:t>gh</a:t>
              </a:r>
              <a:r>
                <a:rPr lang="en-CA" sz="2800" dirty="0">
                  <a:solidFill>
                    <a:srgbClr val="000000"/>
                  </a:solidFill>
                </a:rPr>
                <a:t> </a:t>
              </a:r>
              <a:r>
                <a:rPr lang="en-CA" sz="2800" dirty="0" err="1">
                  <a:solidFill>
                    <a:srgbClr val="000000"/>
                  </a:solidFill>
                </a:rPr>
                <a:t>sdvvh</a:t>
              </a:r>
              <a:r>
                <a:rPr lang="en-CA" sz="2800" dirty="0">
                  <a:solidFill>
                    <a:srgbClr val="000000"/>
                  </a:solidFill>
                </a:rPr>
                <a:t> </a:t>
              </a:r>
              <a:r>
                <a:rPr lang="en-CA" sz="2800" dirty="0" err="1">
                  <a:solidFill>
                    <a:srgbClr val="000000"/>
                  </a:solidFill>
                </a:rPr>
                <a:t>hvw</a:t>
              </a:r>
              <a:r>
                <a:rPr lang="en-CA" sz="2800" dirty="0">
                  <a:solidFill>
                    <a:srgbClr val="000000"/>
                  </a:solidFill>
                </a:rPr>
                <a:t> </a:t>
              </a:r>
              <a:r>
                <a:rPr lang="en-CA" sz="2800" dirty="0" err="1">
                  <a:solidFill>
                    <a:srgbClr val="000000"/>
                  </a:solidFill>
                </a:rPr>
                <a:t>vlqjh</a:t>
              </a:r>
              <a:endParaRPr lang="fr-ca" sz="2800" b="0" i="0" u="none" baseline="0" dirty="0">
                <a:solidFill>
                  <a:srgbClr val="000000"/>
                </a:solidFill>
                <a:ea typeface="Century Gothic"/>
                <a:cs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4500" y="3670300"/>
            <a:ext cx="9213850" cy="3530600"/>
            <a:chOff x="444500" y="3670300"/>
            <a:chExt cx="9213850" cy="3530600"/>
          </a:xfrm>
        </p:grpSpPr>
        <p:sp>
          <p:nvSpPr>
            <p:cNvPr id="6" name="TextBox 5"/>
            <p:cNvSpPr txBox="1"/>
            <p:nvPr/>
          </p:nvSpPr>
          <p:spPr>
            <a:xfrm>
              <a:off x="444500" y="3670300"/>
              <a:ext cx="9213850" cy="202260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2000"/>
                </a:lnSpc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 Le message ci-dessous a été crypté en utilisant un code César. Utilise le fait que la lettre la plus commune de la langue anglaise est E pour trouver le code et décrypter le message.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29590" y="5763534"/>
              <a:ext cx="9121521" cy="81584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2686048" y="6665241"/>
              <a:ext cx="5496009" cy="53565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2000"/>
                </a:lnSpc>
              </a:pPr>
              <a:r>
                <a:rPr lang="en-CA" sz="2800" dirty="0" err="1">
                  <a:solidFill>
                    <a:srgbClr val="000000"/>
                  </a:solidFill>
                </a:rPr>
                <a:t>Tmic</a:t>
              </a:r>
              <a:r>
                <a:rPr lang="en-CA" sz="2800" dirty="0">
                  <a:solidFill>
                    <a:srgbClr val="000000"/>
                  </a:solidFill>
                </a:rPr>
                <a:t> </a:t>
              </a:r>
              <a:r>
                <a:rPr lang="en-CA" sz="2800" dirty="0" err="1">
                  <a:solidFill>
                    <a:srgbClr val="000000"/>
                  </a:solidFill>
                </a:rPr>
                <a:t>lm</a:t>
              </a:r>
              <a:r>
                <a:rPr lang="en-CA" sz="2800" dirty="0">
                  <a:solidFill>
                    <a:srgbClr val="000000"/>
                  </a:solidFill>
                </a:rPr>
                <a:t> </a:t>
              </a:r>
              <a:r>
                <a:rPr lang="en-CA" sz="2800" dirty="0" err="1">
                  <a:solidFill>
                    <a:srgbClr val="000000"/>
                  </a:solidFill>
                </a:rPr>
                <a:t>ti</a:t>
              </a:r>
              <a:r>
                <a:rPr lang="en-CA" sz="2800" dirty="0">
                  <a:solidFill>
                    <a:srgbClr val="000000"/>
                  </a:solidFill>
                </a:rPr>
                <a:t> </a:t>
              </a:r>
              <a:r>
                <a:rPr lang="en-CA" sz="2800" dirty="0" err="1">
                  <a:solidFill>
                    <a:srgbClr val="000000"/>
                  </a:solidFill>
                </a:rPr>
                <a:t>umz</a:t>
              </a:r>
              <a:r>
                <a:rPr lang="en-CA" sz="2800" dirty="0">
                  <a:solidFill>
                    <a:srgbClr val="000000"/>
                  </a:solidFill>
                </a:rPr>
                <a:t> </a:t>
              </a:r>
              <a:r>
                <a:rPr lang="en-CA" sz="2800" dirty="0" err="1">
                  <a:solidFill>
                    <a:srgbClr val="000000"/>
                  </a:solidFill>
                </a:rPr>
                <a:t>mab</a:t>
              </a:r>
              <a:r>
                <a:rPr lang="en-CA" sz="2800" dirty="0">
                  <a:solidFill>
                    <a:srgbClr val="000000"/>
                  </a:solidFill>
                </a:rPr>
                <a:t> </a:t>
              </a:r>
              <a:r>
                <a:rPr lang="en-CA" sz="2800" dirty="0" err="1">
                  <a:solidFill>
                    <a:srgbClr val="000000"/>
                  </a:solidFill>
                </a:rPr>
                <a:t>kpiclm</a:t>
              </a:r>
              <a:endParaRPr lang="fr-ca" sz="2800" b="0" i="0" u="none" baseline="0" dirty="0">
                <a:solidFill>
                  <a:srgbClr val="000000"/>
                </a:solidFill>
                <a:ea typeface="Century Gothic"/>
                <a:cs typeface="Century Gothic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1A606B6-D16C-FD37-17E7-1EDA812D9FC8}"/>
              </a:ext>
            </a:extLst>
          </p:cNvPr>
          <p:cNvSpPr txBox="1"/>
          <p:nvPr/>
        </p:nvSpPr>
        <p:spPr>
          <a:xfrm>
            <a:off x="601853" y="1545127"/>
            <a:ext cx="9169400" cy="764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000" b="0" i="0" u="none" baseline="0">
                <a:latin typeface="Arial "/>
                <a:ea typeface="Arial "/>
                <a:cs typeface="Arial "/>
              </a:rPr>
              <a:t>a   b   c   d   e   f    g   h   i    j    k   l   m   n   o   p   q   r    s    t   u   v   w   x   y   z</a:t>
            </a:r>
          </a:p>
          <a:p>
            <a:pPr algn="l" rtl="0">
              <a:lnSpc>
                <a:spcPct val="114000"/>
              </a:lnSpc>
            </a:pPr>
            <a:r>
              <a:rPr lang="fr-ca" sz="2000" b="0" i="0" u="none" baseline="0">
                <a:latin typeface="Arial "/>
                <a:ea typeface="Arial "/>
                <a:cs typeface="Arial "/>
              </a:rPr>
              <a:t>d   e   f    g   h    i   j    k    l   m  n   o   p   q   r    s   t   u    v   w   x   y   z   a   b   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CE1929-7913-7447-8DB3-7915C6D164D9}"/>
              </a:ext>
            </a:extLst>
          </p:cNvPr>
          <p:cNvSpPr txBox="1"/>
          <p:nvPr/>
        </p:nvSpPr>
        <p:spPr>
          <a:xfrm>
            <a:off x="601853" y="5756418"/>
            <a:ext cx="9169400" cy="413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000" b="0" i="0" u="none" baseline="0">
                <a:latin typeface="Arial "/>
                <a:ea typeface="Arial "/>
                <a:cs typeface="Arial "/>
              </a:rPr>
              <a:t>a   b   c   d   e   f    g   h   i    j    k    l   m  n   o   p   q   r    s    t   u   v   w   x   y   z</a:t>
            </a:r>
          </a:p>
        </p:txBody>
      </p:sp>
    </p:spTree>
    <p:extLst>
      <p:ext uri="{BB962C8B-B14F-4D97-AF65-F5344CB8AC3E}">
        <p14:creationId xmlns:p14="http://schemas.microsoft.com/office/powerpoint/2010/main" val="1199206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4.2 p. 9–10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3884694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ey rectangular sign with black text&#10;&#10;Description automatically generated with low confidence">
            <a:extLst>
              <a:ext uri="{FF2B5EF4-FFF2-40B4-BE49-F238E27FC236}">
                <a16:creationId xmlns:a16="http://schemas.microsoft.com/office/drawing/2014/main" id="{AD3D70DE-6E0B-5B6D-7C48-AC9F5FBC0E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84730"/>
            <a:ext cx="6245352" cy="20055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K-24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121002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48016" y="764032"/>
            <a:ext cx="6463968" cy="319836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203200"/>
            <a:ext cx="919391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 tableau présente un décompte des heures de coucher des élèves.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965700"/>
            <a:ext cx="862148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Complétons la colonne « Compte ».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241800"/>
            <a:ext cx="9214976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Question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Où trouveriez-vous un élève qui se couche à 8 h 45 du soir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791975"/>
            <a:ext cx="96739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Nous pouvons donc dessiner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bandes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montrer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600" y="6934200"/>
            <a:ext cx="447344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K-24–25 pour plus de détails.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E7610C-076F-E347-C8FA-2E3D9383EE24}"/>
              </a:ext>
            </a:extLst>
          </p:cNvPr>
          <p:cNvSpPr txBox="1"/>
          <p:nvPr/>
        </p:nvSpPr>
        <p:spPr>
          <a:xfrm>
            <a:off x="2200603" y="820579"/>
            <a:ext cx="250911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120" b="1" i="0" u="none" baseline="0">
                <a:latin typeface="Arial "/>
                <a:ea typeface="Arial "/>
                <a:cs typeface="Arial "/>
              </a:rPr>
              <a:t>Heure du coucher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BE4C39-19DB-F71E-3611-91A73B868C49}"/>
              </a:ext>
            </a:extLst>
          </p:cNvPr>
          <p:cNvSpPr txBox="1"/>
          <p:nvPr/>
        </p:nvSpPr>
        <p:spPr>
          <a:xfrm>
            <a:off x="5127227" y="816977"/>
            <a:ext cx="1513060" cy="418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120" b="1" i="0" u="none" baseline="0" dirty="0">
                <a:latin typeface="Arial "/>
                <a:ea typeface="Arial "/>
                <a:cs typeface="Arial "/>
              </a:rPr>
              <a:t>Décompte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9ED21F-5CFC-7BCC-4745-5675FCB45227}"/>
              </a:ext>
            </a:extLst>
          </p:cNvPr>
          <p:cNvSpPr txBox="1"/>
          <p:nvPr/>
        </p:nvSpPr>
        <p:spPr>
          <a:xfrm>
            <a:off x="6917242" y="812546"/>
            <a:ext cx="1394742" cy="418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120" b="1" i="0" u="none" baseline="0" dirty="0">
                <a:latin typeface="Arial "/>
                <a:ea typeface="Arial "/>
                <a:cs typeface="Arial "/>
              </a:rPr>
              <a:t>Compte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C4C4E9-0248-668C-7F6E-D0493204BE4B}"/>
              </a:ext>
            </a:extLst>
          </p:cNvPr>
          <p:cNvSpPr txBox="1"/>
          <p:nvPr/>
        </p:nvSpPr>
        <p:spPr>
          <a:xfrm>
            <a:off x="1911958" y="1301034"/>
            <a:ext cx="2711285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150" b="0" i="0" u="none" baseline="0" dirty="0">
                <a:latin typeface="Arial "/>
                <a:ea typeface="Arial "/>
                <a:cs typeface="Arial "/>
              </a:rPr>
              <a:t>Avant 8 h 00 du soir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BAE1DE-76B1-5674-44F1-2B9A11301413}"/>
              </a:ext>
            </a:extLst>
          </p:cNvPr>
          <p:cNvSpPr txBox="1"/>
          <p:nvPr/>
        </p:nvSpPr>
        <p:spPr>
          <a:xfrm>
            <a:off x="1911959" y="1828025"/>
            <a:ext cx="2953952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150" b="0" i="0" u="none" baseline="0" dirty="0">
                <a:latin typeface="Arial "/>
                <a:ea typeface="Arial "/>
                <a:cs typeface="Arial "/>
              </a:rPr>
              <a:t>8 h 00 à 8 h 29 du soir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49E1D9-E5FE-376C-77B5-7A5E4F414871}"/>
              </a:ext>
            </a:extLst>
          </p:cNvPr>
          <p:cNvSpPr txBox="1"/>
          <p:nvPr/>
        </p:nvSpPr>
        <p:spPr>
          <a:xfrm>
            <a:off x="1911960" y="2367716"/>
            <a:ext cx="2953951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150" b="0" i="0" u="none" baseline="0" dirty="0">
                <a:latin typeface="Arial "/>
                <a:ea typeface="Arial "/>
                <a:cs typeface="Arial "/>
              </a:rPr>
              <a:t>8 h 30 à 8 h 59 du soir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F849AD-57A3-FB68-EB91-349A384084B5}"/>
              </a:ext>
            </a:extLst>
          </p:cNvPr>
          <p:cNvSpPr txBox="1"/>
          <p:nvPr/>
        </p:nvSpPr>
        <p:spPr>
          <a:xfrm>
            <a:off x="1911961" y="2894707"/>
            <a:ext cx="2953950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150" b="0" i="0" u="none" baseline="0" dirty="0">
                <a:latin typeface="Arial "/>
                <a:ea typeface="Arial "/>
                <a:cs typeface="Arial "/>
              </a:rPr>
              <a:t>9 h 00 à 9 h 29 du soir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8DDBFC-4076-7912-FB9F-F3AAEC432A1F}"/>
              </a:ext>
            </a:extLst>
          </p:cNvPr>
          <p:cNvSpPr txBox="1"/>
          <p:nvPr/>
        </p:nvSpPr>
        <p:spPr>
          <a:xfrm>
            <a:off x="1911962" y="3447098"/>
            <a:ext cx="346686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900" b="0" i="0" u="none" baseline="0" dirty="0">
                <a:latin typeface="Arial "/>
                <a:ea typeface="Arial "/>
                <a:cs typeface="Arial "/>
              </a:rPr>
              <a:t>9 h 30 du soir ou plus tard</a:t>
            </a:r>
          </a:p>
        </p:txBody>
      </p:sp>
    </p:spTree>
    <p:extLst>
      <p:ext uri="{BB962C8B-B14F-4D97-AF65-F5344CB8AC3E}">
        <p14:creationId xmlns:p14="http://schemas.microsoft.com/office/powerpoint/2010/main" val="529402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155" y="1123750"/>
            <a:ext cx="8278098" cy="609528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2BC018F-A61C-78E6-6934-967295CBE4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63" y="115210"/>
            <a:ext cx="1892259" cy="163789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82600" y="6934199"/>
            <a:ext cx="613591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K-25 pour plus de détails.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80000" y="203199"/>
            <a:ext cx="492998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Modèle de graphique (p. K-47).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F69104-C376-9ABA-3FA5-56BFEFDFE028}"/>
              </a:ext>
            </a:extLst>
          </p:cNvPr>
          <p:cNvSpPr txBox="1"/>
          <p:nvPr/>
        </p:nvSpPr>
        <p:spPr>
          <a:xfrm>
            <a:off x="146665" y="130034"/>
            <a:ext cx="14249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000" b="1" i="0" u="none" baseline="0" dirty="0">
                <a:latin typeface="Arial "/>
                <a:ea typeface="Arial "/>
                <a:cs typeface="Arial "/>
              </a:rPr>
              <a:t>Heure du coucher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46CC67-217A-EFB3-605E-9256E9984721}"/>
              </a:ext>
            </a:extLst>
          </p:cNvPr>
          <p:cNvSpPr txBox="1"/>
          <p:nvPr/>
        </p:nvSpPr>
        <p:spPr>
          <a:xfrm>
            <a:off x="1390466" y="123925"/>
            <a:ext cx="6995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000" b="1" i="0" u="none" baseline="0" dirty="0">
                <a:latin typeface="Arial "/>
                <a:ea typeface="Arial "/>
                <a:cs typeface="Arial "/>
              </a:rPr>
              <a:t>Compte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2FFB8A-8B89-88BD-813C-668819B11242}"/>
              </a:ext>
            </a:extLst>
          </p:cNvPr>
          <p:cNvSpPr txBox="1"/>
          <p:nvPr/>
        </p:nvSpPr>
        <p:spPr>
          <a:xfrm>
            <a:off x="103795" y="362821"/>
            <a:ext cx="1420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000" b="0" i="0" u="none" baseline="0" dirty="0">
                <a:latin typeface="Arial "/>
                <a:ea typeface="Arial "/>
                <a:cs typeface="Arial "/>
              </a:rPr>
              <a:t>Avant 8 h 00 du soir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3046D2-2E2D-E6AE-1E9D-259F903F9FAD}"/>
              </a:ext>
            </a:extLst>
          </p:cNvPr>
          <p:cNvSpPr txBox="1"/>
          <p:nvPr/>
        </p:nvSpPr>
        <p:spPr>
          <a:xfrm>
            <a:off x="72141" y="613587"/>
            <a:ext cx="17624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000" b="0" i="0" u="none" baseline="0" dirty="0">
                <a:latin typeface="Arial "/>
                <a:ea typeface="Arial "/>
                <a:cs typeface="Arial "/>
              </a:rPr>
              <a:t>8 h 00 à 8 h 29 du soir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5198C7-991E-A5F5-0A49-9CED7F1673AE}"/>
              </a:ext>
            </a:extLst>
          </p:cNvPr>
          <p:cNvSpPr txBox="1"/>
          <p:nvPr/>
        </p:nvSpPr>
        <p:spPr>
          <a:xfrm>
            <a:off x="72147" y="877053"/>
            <a:ext cx="14725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000" b="0" i="0" u="none" baseline="0" dirty="0">
                <a:latin typeface="Arial "/>
                <a:ea typeface="Arial "/>
                <a:cs typeface="Arial "/>
              </a:rPr>
              <a:t>8 h 30 à 8 h 59 du soir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DA1596-E2A4-F60C-A239-BF2A0EBD17AC}"/>
              </a:ext>
            </a:extLst>
          </p:cNvPr>
          <p:cNvSpPr txBox="1"/>
          <p:nvPr/>
        </p:nvSpPr>
        <p:spPr>
          <a:xfrm>
            <a:off x="77313" y="1132790"/>
            <a:ext cx="14805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000" b="0" i="0" u="none" baseline="0" dirty="0">
                <a:latin typeface="Arial "/>
                <a:ea typeface="Arial "/>
                <a:cs typeface="Arial "/>
              </a:rPr>
              <a:t>9 h 00 à 9 h 29 du soir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7E7B4C-EE9E-300B-1693-CD641C14D080}"/>
              </a:ext>
            </a:extLst>
          </p:cNvPr>
          <p:cNvSpPr txBox="1"/>
          <p:nvPr/>
        </p:nvSpPr>
        <p:spPr>
          <a:xfrm>
            <a:off x="111297" y="1386225"/>
            <a:ext cx="175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000" b="0" i="0" u="none" baseline="0" dirty="0">
                <a:latin typeface="Arial "/>
                <a:ea typeface="Arial "/>
                <a:cs typeface="Arial "/>
              </a:rPr>
              <a:t>9 h 30 du soir ou plus</a:t>
            </a:r>
          </a:p>
        </p:txBody>
      </p:sp>
    </p:spTree>
    <p:extLst>
      <p:ext uri="{BB962C8B-B14F-4D97-AF65-F5344CB8AC3E}">
        <p14:creationId xmlns:p14="http://schemas.microsoft.com/office/powerpoint/2010/main" val="948135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0" y="4914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06830" y="419100"/>
            <a:ext cx="1003225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Vous créez un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diagramme à bandes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ces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4831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K-25 pour plus de détails.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10047" y="1203267"/>
            <a:ext cx="4849842" cy="209359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69900" y="3557810"/>
            <a:ext cx="93834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serait la meilleure pour notre modèle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graphique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5181600"/>
            <a:ext cx="96475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Si on utilisait les multiples de 4, où se trouverait 10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3614" y="6230493"/>
            <a:ext cx="4959127" cy="76441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319F977-1464-B73E-BB73-00D13DD68EFC}"/>
              </a:ext>
            </a:extLst>
          </p:cNvPr>
          <p:cNvSpPr txBox="1"/>
          <p:nvPr/>
        </p:nvSpPr>
        <p:spPr>
          <a:xfrm>
            <a:off x="2794936" y="1238590"/>
            <a:ext cx="235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ca" sz="1750" b="1" i="0" u="none" baseline="0" dirty="0">
                <a:latin typeface="Arial "/>
                <a:ea typeface="Arial "/>
                <a:cs typeface="Arial "/>
              </a:rPr>
              <a:t>Jours de la semaine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7A1268-C1A1-AA9A-59C6-E80FC585E2B5}"/>
              </a:ext>
            </a:extLst>
          </p:cNvPr>
          <p:cNvSpPr txBox="1"/>
          <p:nvPr/>
        </p:nvSpPr>
        <p:spPr>
          <a:xfrm>
            <a:off x="5323284" y="1230662"/>
            <a:ext cx="216118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750" b="1" i="0" u="none" baseline="0" dirty="0">
                <a:latin typeface="Arial "/>
                <a:ea typeface="Arial "/>
                <a:cs typeface="Arial "/>
              </a:rPr>
              <a:t>Nombre de pages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B941A2-F474-2D39-4BF9-7B078A4737E7}"/>
              </a:ext>
            </a:extLst>
          </p:cNvPr>
          <p:cNvSpPr txBox="1"/>
          <p:nvPr/>
        </p:nvSpPr>
        <p:spPr>
          <a:xfrm>
            <a:off x="2750289" y="1566334"/>
            <a:ext cx="1095439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750" dirty="0">
                <a:latin typeface="Arial "/>
                <a:ea typeface="Arial "/>
                <a:cs typeface="Arial "/>
              </a:rPr>
              <a:t>l</a:t>
            </a:r>
            <a:r>
              <a:rPr lang="fr-ca" sz="1750" b="0" i="0" u="none" baseline="0" dirty="0">
                <a:latin typeface="Arial "/>
                <a:ea typeface="Arial "/>
                <a:cs typeface="Arial "/>
              </a:rPr>
              <a:t>undi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EA8270-9A74-A375-7F43-BF3BA2B1269D}"/>
              </a:ext>
            </a:extLst>
          </p:cNvPr>
          <p:cNvSpPr txBox="1"/>
          <p:nvPr/>
        </p:nvSpPr>
        <p:spPr>
          <a:xfrm>
            <a:off x="2728826" y="1909318"/>
            <a:ext cx="1095439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750" dirty="0">
                <a:latin typeface="Arial "/>
                <a:ea typeface="Arial "/>
                <a:cs typeface="Arial "/>
              </a:rPr>
              <a:t>m</a:t>
            </a:r>
            <a:r>
              <a:rPr lang="fr-ca" sz="1750" b="0" i="0" u="none" baseline="0" dirty="0">
                <a:latin typeface="Arial "/>
                <a:ea typeface="Arial "/>
                <a:cs typeface="Arial "/>
              </a:rPr>
              <a:t>ardi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2B5F66-0057-4139-AE11-6C666575760B}"/>
              </a:ext>
            </a:extLst>
          </p:cNvPr>
          <p:cNvSpPr txBox="1"/>
          <p:nvPr/>
        </p:nvSpPr>
        <p:spPr>
          <a:xfrm>
            <a:off x="2737843" y="2237062"/>
            <a:ext cx="1355725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750" dirty="0">
                <a:latin typeface="Arial "/>
                <a:ea typeface="Arial "/>
                <a:cs typeface="Arial "/>
              </a:rPr>
              <a:t>m</a:t>
            </a:r>
            <a:r>
              <a:rPr lang="fr-ca" sz="1750" b="0" i="0" u="none" baseline="0" dirty="0">
                <a:latin typeface="Arial "/>
                <a:ea typeface="Arial "/>
                <a:cs typeface="Arial "/>
              </a:rPr>
              <a:t>ercredi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621F08-EF7F-7BB4-E8C8-34C7A8795B35}"/>
              </a:ext>
            </a:extLst>
          </p:cNvPr>
          <p:cNvSpPr txBox="1"/>
          <p:nvPr/>
        </p:nvSpPr>
        <p:spPr>
          <a:xfrm>
            <a:off x="2746860" y="2564806"/>
            <a:ext cx="1355725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750" dirty="0">
                <a:latin typeface="Arial "/>
                <a:ea typeface="Arial "/>
                <a:cs typeface="Arial "/>
              </a:rPr>
              <a:t>j</a:t>
            </a:r>
            <a:r>
              <a:rPr lang="fr-ca" sz="1750" b="0" i="0" u="none" baseline="0" dirty="0">
                <a:latin typeface="Arial "/>
                <a:ea typeface="Arial "/>
                <a:cs typeface="Arial "/>
              </a:rPr>
              <a:t>eudi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80DAAB-C070-7D17-570F-997EFCED3ADE}"/>
              </a:ext>
            </a:extLst>
          </p:cNvPr>
          <p:cNvSpPr txBox="1"/>
          <p:nvPr/>
        </p:nvSpPr>
        <p:spPr>
          <a:xfrm>
            <a:off x="2740637" y="2915410"/>
            <a:ext cx="1355725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750" dirty="0">
                <a:latin typeface="Arial "/>
                <a:ea typeface="Arial "/>
                <a:cs typeface="Arial "/>
              </a:rPr>
              <a:t>v</a:t>
            </a:r>
            <a:r>
              <a:rPr lang="fr-ca" sz="1750" b="0" i="0" u="none" baseline="0" dirty="0">
                <a:latin typeface="Arial "/>
                <a:ea typeface="Arial "/>
                <a:cs typeface="Arial "/>
              </a:rPr>
              <a:t>endredi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897169-C375-A326-7325-602F07744D9C}"/>
              </a:ext>
            </a:extLst>
          </p:cNvPr>
          <p:cNvSpPr txBox="1"/>
          <p:nvPr/>
        </p:nvSpPr>
        <p:spPr>
          <a:xfrm>
            <a:off x="6119385" y="1571317"/>
            <a:ext cx="47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750" b="0" i="0" u="none" baseline="0">
                <a:latin typeface="Arial "/>
                <a:ea typeface="Arial "/>
                <a:cs typeface="Arial "/>
              </a:rPr>
              <a:t>12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2EE52F-4413-CD8D-848C-70D7ABD64F6F}"/>
              </a:ext>
            </a:extLst>
          </p:cNvPr>
          <p:cNvSpPr txBox="1"/>
          <p:nvPr/>
        </p:nvSpPr>
        <p:spPr>
          <a:xfrm>
            <a:off x="6119361" y="1909318"/>
            <a:ext cx="47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750" b="0" i="0" u="none" baseline="0">
                <a:latin typeface="Arial "/>
                <a:ea typeface="Arial "/>
                <a:cs typeface="Arial "/>
              </a:rPr>
              <a:t>10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CB0A17-D0F1-14F3-DCE1-8F89A9EC21B0}"/>
              </a:ext>
            </a:extLst>
          </p:cNvPr>
          <p:cNvSpPr txBox="1"/>
          <p:nvPr/>
        </p:nvSpPr>
        <p:spPr>
          <a:xfrm>
            <a:off x="6187917" y="2239699"/>
            <a:ext cx="47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750" b="0" i="0" u="none" baseline="0">
                <a:latin typeface="Arial "/>
                <a:ea typeface="Arial "/>
                <a:cs typeface="Arial "/>
              </a:rPr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D56F92-D346-64CC-ABC5-9A578768C98C}"/>
              </a:ext>
            </a:extLst>
          </p:cNvPr>
          <p:cNvSpPr txBox="1"/>
          <p:nvPr/>
        </p:nvSpPr>
        <p:spPr>
          <a:xfrm>
            <a:off x="6187893" y="2570080"/>
            <a:ext cx="47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750" b="0" i="0" u="none" baseline="0">
                <a:latin typeface="Arial "/>
                <a:ea typeface="Arial "/>
                <a:cs typeface="Arial "/>
              </a:rPr>
              <a:t>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B654A7-E207-658B-B224-559A8202ED61}"/>
              </a:ext>
            </a:extLst>
          </p:cNvPr>
          <p:cNvSpPr txBox="1"/>
          <p:nvPr/>
        </p:nvSpPr>
        <p:spPr>
          <a:xfrm>
            <a:off x="6119289" y="2915701"/>
            <a:ext cx="47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750" b="0" i="0" u="none" baseline="0">
                <a:latin typeface="Arial "/>
                <a:ea typeface="Arial "/>
                <a:cs typeface="Arial "/>
              </a:rPr>
              <a:t>24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FB9594-F96A-ADD1-1CF3-2BA6A1E8CEDC}"/>
              </a:ext>
            </a:extLst>
          </p:cNvPr>
          <p:cNvSpPr txBox="1"/>
          <p:nvPr/>
        </p:nvSpPr>
        <p:spPr>
          <a:xfrm>
            <a:off x="2581061" y="6661463"/>
            <a:ext cx="47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750" b="0" i="0" u="none" baseline="0">
                <a:latin typeface="Arial "/>
                <a:ea typeface="Arial "/>
                <a:cs typeface="Arial "/>
              </a:rPr>
              <a:t>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ED25ECA-D15D-8BBA-D7FC-6CFD5A5FCC83}"/>
              </a:ext>
            </a:extLst>
          </p:cNvPr>
          <p:cNvSpPr txBox="1"/>
          <p:nvPr/>
        </p:nvSpPr>
        <p:spPr>
          <a:xfrm>
            <a:off x="3376104" y="6661463"/>
            <a:ext cx="47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750" b="0" i="0" u="none" baseline="0">
                <a:latin typeface="Arial "/>
                <a:ea typeface="Arial "/>
                <a:cs typeface="Arial "/>
              </a:rPr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300A723-196D-3A17-EDD2-7C13431885C8}"/>
              </a:ext>
            </a:extLst>
          </p:cNvPr>
          <p:cNvSpPr txBox="1"/>
          <p:nvPr/>
        </p:nvSpPr>
        <p:spPr>
          <a:xfrm>
            <a:off x="4145747" y="6661463"/>
            <a:ext cx="47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1750" b="0" i="0" u="none" baseline="0">
                <a:latin typeface="Arial "/>
                <a:ea typeface="Arial "/>
                <a:cs typeface="Arial "/>
              </a:rPr>
              <a:t>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D10957F-CAE0-63A2-11EF-AE16DA76600A}"/>
              </a:ext>
            </a:extLst>
          </p:cNvPr>
          <p:cNvSpPr txBox="1"/>
          <p:nvPr/>
        </p:nvSpPr>
        <p:spPr>
          <a:xfrm>
            <a:off x="4864590" y="6661463"/>
            <a:ext cx="473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b="0" i="0" u="none" baseline="0">
                <a:latin typeface="Arial "/>
                <a:ea typeface="Arial "/>
                <a:cs typeface="Arial "/>
              </a:rPr>
              <a:t>12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F596EC3-F743-8AD9-51A1-0550B959380E}"/>
              </a:ext>
            </a:extLst>
          </p:cNvPr>
          <p:cNvSpPr txBox="1"/>
          <p:nvPr/>
        </p:nvSpPr>
        <p:spPr>
          <a:xfrm>
            <a:off x="5627883" y="6648763"/>
            <a:ext cx="473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000" b="0" i="0" u="none" baseline="0">
                <a:latin typeface="Arial "/>
                <a:ea typeface="Arial "/>
                <a:cs typeface="Arial "/>
              </a:rPr>
              <a:t>16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607CD1-C877-738C-A9EE-95377AFABF48}"/>
              </a:ext>
            </a:extLst>
          </p:cNvPr>
          <p:cNvSpPr txBox="1"/>
          <p:nvPr/>
        </p:nvSpPr>
        <p:spPr>
          <a:xfrm>
            <a:off x="6403876" y="6648763"/>
            <a:ext cx="473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000" b="0" i="0" u="none" baseline="0">
                <a:latin typeface="Arial "/>
                <a:ea typeface="Arial "/>
                <a:cs typeface="Arial "/>
              </a:rPr>
              <a:t>20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96A1F7-B6D6-B623-A0FA-9A0794AB53B9}"/>
              </a:ext>
            </a:extLst>
          </p:cNvPr>
          <p:cNvSpPr txBox="1"/>
          <p:nvPr/>
        </p:nvSpPr>
        <p:spPr>
          <a:xfrm>
            <a:off x="7198919" y="6642413"/>
            <a:ext cx="473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2000" b="0" i="0" u="none" baseline="0">
                <a:latin typeface="Arial "/>
                <a:ea typeface="Arial "/>
                <a:cs typeface="Arial 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4196736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0" y="485961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457200" y="3657981"/>
            <a:ext cx="5904260" cy="915051"/>
            <a:chOff x="457200" y="3657981"/>
            <a:chExt cx="5904260" cy="915051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1405" y="3657981"/>
              <a:ext cx="5021453" cy="54432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7" name="Group 6"/>
            <p:cNvGrpSpPr/>
            <p:nvPr/>
          </p:nvGrpSpPr>
          <p:grpSpPr>
            <a:xfrm>
              <a:off x="1016000" y="4203700"/>
              <a:ext cx="5345460" cy="369332"/>
              <a:chOff x="1016000" y="4203700"/>
              <a:chExt cx="5345460" cy="369332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970280" y="4203700"/>
                <a:ext cx="38736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0</a:t>
                </a: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2506980" y="4203700"/>
                <a:ext cx="55628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40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132580" y="4203700"/>
                <a:ext cx="55628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80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5681980" y="4203700"/>
                <a:ext cx="72520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120</a:t>
                </a: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457200" y="3708400"/>
              <a:ext cx="57977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57200" y="1975104"/>
            <a:ext cx="4008140" cy="921528"/>
            <a:chOff x="457200" y="1975104"/>
            <a:chExt cx="4008140" cy="921528"/>
          </a:xfrm>
        </p:grpSpPr>
        <p:grpSp>
          <p:nvGrpSpPr>
            <p:cNvPr id="15" name="Group 14"/>
            <p:cNvGrpSpPr/>
            <p:nvPr/>
          </p:nvGrpSpPr>
          <p:grpSpPr>
            <a:xfrm>
              <a:off x="1028700" y="2527300"/>
              <a:ext cx="3436640" cy="369332"/>
              <a:chOff x="1028700" y="2527300"/>
              <a:chExt cx="3436640" cy="369332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982980" y="2527300"/>
                <a:ext cx="38736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0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503680" y="2527300"/>
                <a:ext cx="38736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5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430780" y="2527300"/>
                <a:ext cx="55628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15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38780" y="2527300"/>
                <a:ext cx="55628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20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954780" y="2527300"/>
                <a:ext cx="55628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30</a:t>
                </a: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57200" y="2032000"/>
              <a:ext cx="5926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  <p:pic>
          <p:nvPicPr>
            <p:cNvPr id="17" name="Picture 1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" y="1975104"/>
              <a:ext cx="3250565" cy="56730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9" name="TextBox 18"/>
          <p:cNvSpPr txBox="1"/>
          <p:nvPr/>
        </p:nvSpPr>
        <p:spPr>
          <a:xfrm>
            <a:off x="457200" y="5114366"/>
            <a:ext cx="9569195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Place un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 2"/>
                <a:ea typeface="Wingdings 2"/>
                <a:cs typeface="Wingdings 2"/>
              </a:rPr>
              <a:t>Ð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sur la droite numérique dans la partie b)</a:t>
            </a:r>
            <a:r>
              <a:rPr lang="fr-ca" sz="2800" b="0" i="0" u="none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où va le 6.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00" y="419100"/>
            <a:ext cx="9569196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Compl</a:t>
            </a:r>
            <a:r>
              <a:rPr lang="fr-CA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è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te les nombres manquants sur l’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7200" y="6350000"/>
            <a:ext cx="9569195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</a:t>
            </a:r>
            <a:r>
              <a:rPr lang="fr-ca" sz="2800" dirty="0">
                <a:solidFill>
                  <a:srgbClr val="000000"/>
                </a:solidFill>
                <a:ea typeface="Century Gothic"/>
                <a:cs typeface="Century Gothic"/>
              </a:rPr>
              <a:t>Place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un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 2"/>
                <a:ea typeface="Wingdings 2"/>
                <a:cs typeface="Wingdings 2"/>
              </a:rPr>
              <a:t>Ð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sur la droite numérique dans la partie c) où va le 90. 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5219700" y="1945132"/>
            <a:ext cx="4359657" cy="938800"/>
            <a:chOff x="5219700" y="1945132"/>
            <a:chExt cx="4359657" cy="938800"/>
          </a:xfrm>
        </p:grpSpPr>
        <p:pic>
          <p:nvPicPr>
            <p:cNvPr id="22" name="Picture 21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8797" y="1945132"/>
              <a:ext cx="3710560" cy="57492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3" name="TextBox 22"/>
            <p:cNvSpPr txBox="1"/>
            <p:nvPr/>
          </p:nvSpPr>
          <p:spPr>
            <a:xfrm>
              <a:off x="5219700" y="2032000"/>
              <a:ext cx="59227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5791200" y="2514600"/>
              <a:ext cx="3233440" cy="369332"/>
              <a:chOff x="5791200" y="2514600"/>
              <a:chExt cx="3233440" cy="369332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5745480" y="2514600"/>
                <a:ext cx="38736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0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456680" y="2514600"/>
                <a:ext cx="38736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4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8514080" y="2514600"/>
                <a:ext cx="55628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16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79298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899" y="431800"/>
            <a:ext cx="7890330" cy="118551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Activité 1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Dessiner des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diagrammes à bandes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K-26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023864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050156" y="4235065"/>
            <a:ext cx="5109844" cy="3384935"/>
            <a:chOff x="5050156" y="4235065"/>
            <a:chExt cx="5109844" cy="338493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5050156" y="4235065"/>
              <a:ext cx="51098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050156" y="4235065"/>
              <a:ext cx="0" cy="33849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457200" y="419100"/>
            <a:ext cx="9702800" cy="11872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utiliserais-tu pour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 suivantes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677374"/>
            <a:ext cx="24642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3, 24, 9, 15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9700" y="2677374"/>
            <a:ext cx="246386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20, 4, 8, 40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457700"/>
            <a:ext cx="28455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20, 40, 45, 70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457700"/>
            <a:ext cx="46863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6, 12, 9, 14</a:t>
            </a:r>
          </a:p>
        </p:txBody>
      </p:sp>
    </p:spTree>
    <p:extLst>
      <p:ext uri="{BB962C8B-B14F-4D97-AF65-F5344CB8AC3E}">
        <p14:creationId xmlns:p14="http://schemas.microsoft.com/office/powerpoint/2010/main" val="181374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1231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19100"/>
            <a:ext cx="96518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était ta réponse à la question bonus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199" y="1447800"/>
            <a:ext cx="1085305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Si nous utilisions une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3, où se trouverait 14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K-26 pour plus de détails.</a:t>
            </a: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54424" y="3073400"/>
            <a:ext cx="6310079" cy="12830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AA2516-C392-467F-9FF2-CBA27FA6A25D}"/>
              </a:ext>
            </a:extLst>
          </p:cNvPr>
          <p:cNvSpPr txBox="1"/>
          <p:nvPr/>
        </p:nvSpPr>
        <p:spPr>
          <a:xfrm>
            <a:off x="1909191" y="3833856"/>
            <a:ext cx="473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3200" b="0" i="0" u="none" baseline="0">
                <a:latin typeface="Arial "/>
                <a:ea typeface="Arial "/>
                <a:cs typeface="Arial "/>
              </a:rPr>
              <a:t>0</a:t>
            </a:r>
            <a:endParaRPr lang="fr-ca" sz="2000" dirty="0">
              <a:latin typeface="Arial 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B6CA7D-59B0-63A5-45B5-BB2DEEB0DF1A}"/>
              </a:ext>
            </a:extLst>
          </p:cNvPr>
          <p:cNvSpPr txBox="1"/>
          <p:nvPr/>
        </p:nvSpPr>
        <p:spPr>
          <a:xfrm>
            <a:off x="3090291" y="3826236"/>
            <a:ext cx="473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3200" b="0" i="0" u="none" baseline="0">
                <a:latin typeface="Arial "/>
                <a:ea typeface="Arial "/>
                <a:cs typeface="Arial "/>
              </a:rPr>
              <a:t>3</a:t>
            </a:r>
            <a:endParaRPr lang="fr-ca" sz="2000" dirty="0">
              <a:latin typeface="Arial 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60367E-419D-EB7D-D260-1346B87562E0}"/>
              </a:ext>
            </a:extLst>
          </p:cNvPr>
          <p:cNvSpPr txBox="1"/>
          <p:nvPr/>
        </p:nvSpPr>
        <p:spPr>
          <a:xfrm>
            <a:off x="4248531" y="3818616"/>
            <a:ext cx="473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3200" b="0" i="0" u="none" baseline="0">
                <a:latin typeface="Arial "/>
                <a:ea typeface="Arial "/>
                <a:cs typeface="Arial "/>
              </a:rPr>
              <a:t>6</a:t>
            </a:r>
            <a:endParaRPr lang="fr-ca" sz="2000" dirty="0">
              <a:latin typeface="Arial 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F8814F-0FED-5494-C416-F66E402ACBF7}"/>
              </a:ext>
            </a:extLst>
          </p:cNvPr>
          <p:cNvSpPr txBox="1"/>
          <p:nvPr/>
        </p:nvSpPr>
        <p:spPr>
          <a:xfrm>
            <a:off x="5406771" y="3826236"/>
            <a:ext cx="473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3200" b="0" i="0" u="none" baseline="0">
                <a:latin typeface="Arial "/>
                <a:ea typeface="Arial "/>
                <a:cs typeface="Arial "/>
              </a:rPr>
              <a:t>9</a:t>
            </a:r>
            <a:endParaRPr lang="fr-ca" sz="2000" dirty="0">
              <a:latin typeface="Arial 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F59670-74F9-403E-CADC-CDD52844C420}"/>
              </a:ext>
            </a:extLst>
          </p:cNvPr>
          <p:cNvSpPr txBox="1"/>
          <p:nvPr/>
        </p:nvSpPr>
        <p:spPr>
          <a:xfrm>
            <a:off x="6450711" y="3818616"/>
            <a:ext cx="65874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3300" b="0" i="0" u="none" baseline="0">
                <a:latin typeface="Arial "/>
                <a:ea typeface="Arial "/>
                <a:cs typeface="Arial "/>
              </a:rPr>
              <a:t>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A97DC7-C0A0-3773-72A6-56D8120E2D64}"/>
              </a:ext>
            </a:extLst>
          </p:cNvPr>
          <p:cNvSpPr txBox="1"/>
          <p:nvPr/>
        </p:nvSpPr>
        <p:spPr>
          <a:xfrm>
            <a:off x="7631811" y="3818616"/>
            <a:ext cx="65874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ca" sz="3300" b="0" i="0" u="none" baseline="0">
                <a:latin typeface="Arial "/>
                <a:ea typeface="Arial "/>
                <a:cs typeface="Arial 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46311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B239477-9EA7-481B-AB01-6B2BD6924017}"/>
</file>

<file path=customXml/itemProps2.xml><?xml version="1.0" encoding="utf-8"?>
<ds:datastoreItem xmlns:ds="http://schemas.openxmlformats.org/officeDocument/2006/customXml" ds:itemID="{1EF9FC38-7F9F-44D5-BC5D-D6378A0E26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808472-63AE-454B-ADCE-2B4706DDDC52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970</Words>
  <Application>Microsoft Office PowerPoint</Application>
  <PresentationFormat>Custom</PresentationFormat>
  <Paragraphs>123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</vt:lpstr>
      <vt:lpstr>Century Gothic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</dc:creator>
  <cp:lastModifiedBy>Natalie Francis</cp:lastModifiedBy>
  <cp:revision>25</cp:revision>
  <dcterms:created xsi:type="dcterms:W3CDTF">2019-02-03T19:24:09Z</dcterms:created>
  <dcterms:modified xsi:type="dcterms:W3CDTF">2023-06-13T13:11:12Z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