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10160000" cy="7620000"/>
  <p:notesSz cx="6858000" cy="9144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Century Gothic" panose="020B0502020202020204" pitchFamily="34" charset="0"/>
      <p:regular r:id="rId27"/>
      <p:bold r:id="rId28"/>
      <p:italic r:id="rId29"/>
      <p:boldItalic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629D3D-13E0-4C88-9B0C-62522EF5FA20}" v="2" dt="2023-06-12T20:06:22.4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4" autoAdjust="0"/>
    <p:restoredTop sz="94660"/>
  </p:normalViewPr>
  <p:slideViewPr>
    <p:cSldViewPr snapToGrid="0">
      <p:cViewPr varScale="1">
        <p:scale>
          <a:sx n="75" d="100"/>
          <a:sy n="75" d="100"/>
        </p:scale>
        <p:origin x="66" y="564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microsoft.com/office/2016/11/relationships/changesInfo" Target="changesInfos/changesInfo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AD629D3D-13E0-4C88-9B0C-62522EF5FA20}"/>
    <pc:docChg chg="undo custSel modSld">
      <pc:chgData name="Natalie Francis" userId="e859cff9-ab28-4f1c-8072-00482c704e35" providerId="ADAL" clId="{AD629D3D-13E0-4C88-9B0C-62522EF5FA20}" dt="2023-06-13T11:42:47.058" v="315" actId="1076"/>
      <pc:docMkLst>
        <pc:docMk/>
      </pc:docMkLst>
      <pc:sldChg chg="modSp mod">
        <pc:chgData name="Natalie Francis" userId="e859cff9-ab28-4f1c-8072-00482c704e35" providerId="ADAL" clId="{AD629D3D-13E0-4C88-9B0C-62522EF5FA20}" dt="2023-06-12T19:49:10.964" v="33" actId="20577"/>
        <pc:sldMkLst>
          <pc:docMk/>
          <pc:sldMk cId="767018781" sldId="256"/>
        </pc:sldMkLst>
        <pc:spChg chg="mod">
          <ac:chgData name="Natalie Francis" userId="e859cff9-ab28-4f1c-8072-00482c704e35" providerId="ADAL" clId="{AD629D3D-13E0-4C88-9B0C-62522EF5FA20}" dt="2023-06-12T19:49:10.964" v="33" actId="20577"/>
          <ac:spMkLst>
            <pc:docMk/>
            <pc:sldMk cId="767018781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AD629D3D-13E0-4C88-9B0C-62522EF5FA20}" dt="2023-06-12T19:48:02.180" v="12" actId="20577"/>
          <ac:spMkLst>
            <pc:docMk/>
            <pc:sldMk cId="767018781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AD629D3D-13E0-4C88-9B0C-62522EF5FA20}" dt="2023-06-12T19:47:57.109" v="3" actId="20577"/>
          <ac:spMkLst>
            <pc:docMk/>
            <pc:sldMk cId="767018781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AD629D3D-13E0-4C88-9B0C-62522EF5FA20}" dt="2023-06-12T19:48:58.584" v="30" actId="6549"/>
          <ac:spMkLst>
            <pc:docMk/>
            <pc:sldMk cId="767018781" sldId="256"/>
            <ac:spMk id="10" creationId="{00000000-0000-0000-0000-000000000000}"/>
          </ac:spMkLst>
        </pc:spChg>
      </pc:sldChg>
      <pc:sldChg chg="addSp delSp modSp mod">
        <pc:chgData name="Natalie Francis" userId="e859cff9-ab28-4f1c-8072-00482c704e35" providerId="ADAL" clId="{AD629D3D-13E0-4C88-9B0C-62522EF5FA20}" dt="2023-06-12T19:49:29.422" v="40" actId="478"/>
        <pc:sldMkLst>
          <pc:docMk/>
          <pc:sldMk cId="3474502835" sldId="257"/>
        </pc:sldMkLst>
        <pc:spChg chg="del">
          <ac:chgData name="Natalie Francis" userId="e859cff9-ab28-4f1c-8072-00482c704e35" providerId="ADAL" clId="{AD629D3D-13E0-4C88-9B0C-62522EF5FA20}" dt="2023-06-12T19:49:29.422" v="40" actId="478"/>
          <ac:spMkLst>
            <pc:docMk/>
            <pc:sldMk cId="3474502835" sldId="257"/>
            <ac:spMk id="4" creationId="{AB75C829-0219-3306-AD3F-70DC0ADDBD8D}"/>
          </ac:spMkLst>
        </pc:spChg>
        <pc:picChg chg="del">
          <ac:chgData name="Natalie Francis" userId="e859cff9-ab28-4f1c-8072-00482c704e35" providerId="ADAL" clId="{AD629D3D-13E0-4C88-9B0C-62522EF5FA20}" dt="2023-06-12T19:49:27.261" v="39" actId="478"/>
          <ac:picMkLst>
            <pc:docMk/>
            <pc:sldMk cId="3474502835" sldId="257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AD629D3D-13E0-4C88-9B0C-62522EF5FA20}" dt="2023-06-12T19:49:26" v="38" actId="167"/>
          <ac:picMkLst>
            <pc:docMk/>
            <pc:sldMk cId="3474502835" sldId="257"/>
            <ac:picMk id="6" creationId="{771AECAC-62D0-4BC2-08F4-E6DFDCB15BAF}"/>
          </ac:picMkLst>
        </pc:picChg>
      </pc:sldChg>
      <pc:sldChg chg="modSp mod">
        <pc:chgData name="Natalie Francis" userId="e859cff9-ab28-4f1c-8072-00482c704e35" providerId="ADAL" clId="{AD629D3D-13E0-4C88-9B0C-62522EF5FA20}" dt="2023-06-12T19:49:55.913" v="42" actId="14100"/>
        <pc:sldMkLst>
          <pc:docMk/>
          <pc:sldMk cId="825760229" sldId="258"/>
        </pc:sldMkLst>
        <pc:spChg chg="mod">
          <ac:chgData name="Natalie Francis" userId="e859cff9-ab28-4f1c-8072-00482c704e35" providerId="ADAL" clId="{AD629D3D-13E0-4C88-9B0C-62522EF5FA20}" dt="2023-06-12T19:49:39.313" v="41" actId="14100"/>
          <ac:spMkLst>
            <pc:docMk/>
            <pc:sldMk cId="825760229" sldId="258"/>
            <ac:spMk id="2" creationId="{00000000-0000-0000-0000-000000000000}"/>
          </ac:spMkLst>
        </pc:spChg>
        <pc:spChg chg="mod">
          <ac:chgData name="Natalie Francis" userId="e859cff9-ab28-4f1c-8072-00482c704e35" providerId="ADAL" clId="{AD629D3D-13E0-4C88-9B0C-62522EF5FA20}" dt="2023-06-12T19:49:55.913" v="42" actId="14100"/>
          <ac:spMkLst>
            <pc:docMk/>
            <pc:sldMk cId="825760229" sldId="258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AD629D3D-13E0-4C88-9B0C-62522EF5FA20}" dt="2023-06-13T11:39:47.662" v="307" actId="1036"/>
        <pc:sldMkLst>
          <pc:docMk/>
          <pc:sldMk cId="542115710" sldId="260"/>
        </pc:sldMkLst>
        <pc:spChg chg="mod">
          <ac:chgData name="Natalie Francis" userId="e859cff9-ab28-4f1c-8072-00482c704e35" providerId="ADAL" clId="{AD629D3D-13E0-4C88-9B0C-62522EF5FA20}" dt="2023-06-13T11:39:42.085" v="292" actId="20577"/>
          <ac:spMkLst>
            <pc:docMk/>
            <pc:sldMk cId="542115710" sldId="260"/>
            <ac:spMk id="2" creationId="{00000000-0000-0000-0000-000000000000}"/>
          </ac:spMkLst>
        </pc:spChg>
        <pc:spChg chg="mod">
          <ac:chgData name="Natalie Francis" userId="e859cff9-ab28-4f1c-8072-00482c704e35" providerId="ADAL" clId="{AD629D3D-13E0-4C88-9B0C-62522EF5FA20}" dt="2023-06-13T11:39:47.662" v="307" actId="1036"/>
          <ac:spMkLst>
            <pc:docMk/>
            <pc:sldMk cId="542115710" sldId="260"/>
            <ac:spMk id="6" creationId="{74480D8C-341C-D34E-A7CA-1726068BAD2F}"/>
          </ac:spMkLst>
        </pc:spChg>
        <pc:spChg chg="mod">
          <ac:chgData name="Natalie Francis" userId="e859cff9-ab28-4f1c-8072-00482c704e35" providerId="ADAL" clId="{AD629D3D-13E0-4C88-9B0C-62522EF5FA20}" dt="2023-06-13T11:39:47.662" v="307" actId="1036"/>
          <ac:spMkLst>
            <pc:docMk/>
            <pc:sldMk cId="542115710" sldId="260"/>
            <ac:spMk id="7" creationId="{C886BED4-9010-C529-3FD2-6F17466CEB69}"/>
          </ac:spMkLst>
        </pc:spChg>
        <pc:spChg chg="mod">
          <ac:chgData name="Natalie Francis" userId="e859cff9-ab28-4f1c-8072-00482c704e35" providerId="ADAL" clId="{AD629D3D-13E0-4C88-9B0C-62522EF5FA20}" dt="2023-06-13T11:39:47.662" v="307" actId="1036"/>
          <ac:spMkLst>
            <pc:docMk/>
            <pc:sldMk cId="542115710" sldId="260"/>
            <ac:spMk id="8" creationId="{0E451226-214F-AFD1-024D-7F1A989D0A88}"/>
          </ac:spMkLst>
        </pc:spChg>
        <pc:spChg chg="mod">
          <ac:chgData name="Natalie Francis" userId="e859cff9-ab28-4f1c-8072-00482c704e35" providerId="ADAL" clId="{AD629D3D-13E0-4C88-9B0C-62522EF5FA20}" dt="2023-06-13T11:39:47.662" v="307" actId="1036"/>
          <ac:spMkLst>
            <pc:docMk/>
            <pc:sldMk cId="542115710" sldId="260"/>
            <ac:spMk id="9" creationId="{267259E8-305B-D634-8CB4-2829E72DACDD}"/>
          </ac:spMkLst>
        </pc:spChg>
        <pc:spChg chg="mod">
          <ac:chgData name="Natalie Francis" userId="e859cff9-ab28-4f1c-8072-00482c704e35" providerId="ADAL" clId="{AD629D3D-13E0-4C88-9B0C-62522EF5FA20}" dt="2023-06-13T11:39:47.662" v="307" actId="1036"/>
          <ac:spMkLst>
            <pc:docMk/>
            <pc:sldMk cId="542115710" sldId="260"/>
            <ac:spMk id="10" creationId="{D589025D-3F12-E85E-6825-D155D9863AE2}"/>
          </ac:spMkLst>
        </pc:spChg>
        <pc:spChg chg="mod">
          <ac:chgData name="Natalie Francis" userId="e859cff9-ab28-4f1c-8072-00482c704e35" providerId="ADAL" clId="{AD629D3D-13E0-4C88-9B0C-62522EF5FA20}" dt="2023-06-13T11:39:47.662" v="307" actId="1036"/>
          <ac:spMkLst>
            <pc:docMk/>
            <pc:sldMk cId="542115710" sldId="260"/>
            <ac:spMk id="11" creationId="{8864733E-D04C-4909-7F49-9F0461192FBD}"/>
          </ac:spMkLst>
        </pc:spChg>
        <pc:spChg chg="mod">
          <ac:chgData name="Natalie Francis" userId="e859cff9-ab28-4f1c-8072-00482c704e35" providerId="ADAL" clId="{AD629D3D-13E0-4C88-9B0C-62522EF5FA20}" dt="2023-06-13T11:39:47.662" v="307" actId="1036"/>
          <ac:spMkLst>
            <pc:docMk/>
            <pc:sldMk cId="542115710" sldId="260"/>
            <ac:spMk id="12" creationId="{EAAF851C-0122-9660-651F-33FFB59FD9A4}"/>
          </ac:spMkLst>
        </pc:spChg>
        <pc:spChg chg="mod">
          <ac:chgData name="Natalie Francis" userId="e859cff9-ab28-4f1c-8072-00482c704e35" providerId="ADAL" clId="{AD629D3D-13E0-4C88-9B0C-62522EF5FA20}" dt="2023-06-13T11:39:47.662" v="307" actId="1036"/>
          <ac:spMkLst>
            <pc:docMk/>
            <pc:sldMk cId="542115710" sldId="260"/>
            <ac:spMk id="13" creationId="{E01380F0-3AF7-2550-DA3D-FC625BCCAA95}"/>
          </ac:spMkLst>
        </pc:spChg>
        <pc:spChg chg="mod">
          <ac:chgData name="Natalie Francis" userId="e859cff9-ab28-4f1c-8072-00482c704e35" providerId="ADAL" clId="{AD629D3D-13E0-4C88-9B0C-62522EF5FA20}" dt="2023-06-13T11:39:47.662" v="307" actId="1036"/>
          <ac:spMkLst>
            <pc:docMk/>
            <pc:sldMk cId="542115710" sldId="260"/>
            <ac:spMk id="14" creationId="{CCB98403-7042-4B91-DA31-193B5932644C}"/>
          </ac:spMkLst>
        </pc:spChg>
        <pc:spChg chg="mod">
          <ac:chgData name="Natalie Francis" userId="e859cff9-ab28-4f1c-8072-00482c704e35" providerId="ADAL" clId="{AD629D3D-13E0-4C88-9B0C-62522EF5FA20}" dt="2023-06-13T11:39:47.662" v="307" actId="1036"/>
          <ac:spMkLst>
            <pc:docMk/>
            <pc:sldMk cId="542115710" sldId="260"/>
            <ac:spMk id="15" creationId="{089788ED-7D64-1F79-5442-35F3971F752E}"/>
          </ac:spMkLst>
        </pc:spChg>
        <pc:spChg chg="mod">
          <ac:chgData name="Natalie Francis" userId="e859cff9-ab28-4f1c-8072-00482c704e35" providerId="ADAL" clId="{AD629D3D-13E0-4C88-9B0C-62522EF5FA20}" dt="2023-06-13T11:39:47.662" v="307" actId="1036"/>
          <ac:spMkLst>
            <pc:docMk/>
            <pc:sldMk cId="542115710" sldId="260"/>
            <ac:spMk id="16" creationId="{D4C1C5FA-CD3A-5F84-19FD-DF3D81142EDA}"/>
          </ac:spMkLst>
        </pc:spChg>
        <pc:spChg chg="mod">
          <ac:chgData name="Natalie Francis" userId="e859cff9-ab28-4f1c-8072-00482c704e35" providerId="ADAL" clId="{AD629D3D-13E0-4C88-9B0C-62522EF5FA20}" dt="2023-06-13T11:39:47.662" v="307" actId="1036"/>
          <ac:spMkLst>
            <pc:docMk/>
            <pc:sldMk cId="542115710" sldId="260"/>
            <ac:spMk id="17" creationId="{D3F5510F-A6F5-8070-54EC-D6A40261221B}"/>
          </ac:spMkLst>
        </pc:spChg>
        <pc:spChg chg="mod">
          <ac:chgData name="Natalie Francis" userId="e859cff9-ab28-4f1c-8072-00482c704e35" providerId="ADAL" clId="{AD629D3D-13E0-4C88-9B0C-62522EF5FA20}" dt="2023-06-13T11:39:47.662" v="307" actId="1036"/>
          <ac:spMkLst>
            <pc:docMk/>
            <pc:sldMk cId="542115710" sldId="260"/>
            <ac:spMk id="18" creationId="{7682B005-55DF-1985-A857-CCCBBBD5A77D}"/>
          </ac:spMkLst>
        </pc:spChg>
        <pc:spChg chg="mod">
          <ac:chgData name="Natalie Francis" userId="e859cff9-ab28-4f1c-8072-00482c704e35" providerId="ADAL" clId="{AD629D3D-13E0-4C88-9B0C-62522EF5FA20}" dt="2023-06-13T11:39:47.662" v="307" actId="1036"/>
          <ac:spMkLst>
            <pc:docMk/>
            <pc:sldMk cId="542115710" sldId="260"/>
            <ac:spMk id="19" creationId="{642875F4-6610-59C0-2568-D5F89181D8F5}"/>
          </ac:spMkLst>
        </pc:spChg>
        <pc:spChg chg="mod">
          <ac:chgData name="Natalie Francis" userId="e859cff9-ab28-4f1c-8072-00482c704e35" providerId="ADAL" clId="{AD629D3D-13E0-4C88-9B0C-62522EF5FA20}" dt="2023-06-13T11:39:47.662" v="307" actId="1036"/>
          <ac:spMkLst>
            <pc:docMk/>
            <pc:sldMk cId="542115710" sldId="260"/>
            <ac:spMk id="20" creationId="{BA729173-BE78-06EB-1AA4-0E68AC8B4F91}"/>
          </ac:spMkLst>
        </pc:spChg>
        <pc:picChg chg="mod">
          <ac:chgData name="Natalie Francis" userId="e859cff9-ab28-4f1c-8072-00482c704e35" providerId="ADAL" clId="{AD629D3D-13E0-4C88-9B0C-62522EF5FA20}" dt="2023-06-13T11:39:47.662" v="307" actId="1036"/>
          <ac:picMkLst>
            <pc:docMk/>
            <pc:sldMk cId="542115710" sldId="260"/>
            <ac:picMk id="4" creationId="{00000000-0000-0000-0000-000000000000}"/>
          </ac:picMkLst>
        </pc:picChg>
      </pc:sldChg>
      <pc:sldChg chg="modSp mod">
        <pc:chgData name="Natalie Francis" userId="e859cff9-ab28-4f1c-8072-00482c704e35" providerId="ADAL" clId="{AD629D3D-13E0-4C88-9B0C-62522EF5FA20}" dt="2023-06-13T11:41:53.236" v="311" actId="6549"/>
        <pc:sldMkLst>
          <pc:docMk/>
          <pc:sldMk cId="1123798021" sldId="262"/>
        </pc:sldMkLst>
        <pc:spChg chg="mod">
          <ac:chgData name="Natalie Francis" userId="e859cff9-ab28-4f1c-8072-00482c704e35" providerId="ADAL" clId="{AD629D3D-13E0-4C88-9B0C-62522EF5FA20}" dt="2023-06-13T11:40:56.814" v="308" actId="207"/>
          <ac:spMkLst>
            <pc:docMk/>
            <pc:sldMk cId="1123798021" sldId="262"/>
            <ac:spMk id="5" creationId="{00000000-0000-0000-0000-000000000000}"/>
          </ac:spMkLst>
        </pc:spChg>
        <pc:spChg chg="mod">
          <ac:chgData name="Natalie Francis" userId="e859cff9-ab28-4f1c-8072-00482c704e35" providerId="ADAL" clId="{AD629D3D-13E0-4C88-9B0C-62522EF5FA20}" dt="2023-06-13T11:41:53.236" v="311" actId="6549"/>
          <ac:spMkLst>
            <pc:docMk/>
            <pc:sldMk cId="1123798021" sldId="262"/>
            <ac:spMk id="6" creationId="{00000000-0000-0000-0000-000000000000}"/>
          </ac:spMkLst>
        </pc:spChg>
        <pc:spChg chg="mod">
          <ac:chgData name="Natalie Francis" userId="e859cff9-ab28-4f1c-8072-00482c704e35" providerId="ADAL" clId="{AD629D3D-13E0-4C88-9B0C-62522EF5FA20}" dt="2023-06-12T19:55:20.454" v="81" actId="6549"/>
          <ac:spMkLst>
            <pc:docMk/>
            <pc:sldMk cId="1123798021" sldId="262"/>
            <ac:spMk id="10" creationId="{00F8D2B5-9B52-9CAD-1EE3-39B5D14E66E2}"/>
          </ac:spMkLst>
        </pc:spChg>
        <pc:spChg chg="mod">
          <ac:chgData name="Natalie Francis" userId="e859cff9-ab28-4f1c-8072-00482c704e35" providerId="ADAL" clId="{AD629D3D-13E0-4C88-9B0C-62522EF5FA20}" dt="2023-06-12T19:55:15.178" v="80" actId="20577"/>
          <ac:spMkLst>
            <pc:docMk/>
            <pc:sldMk cId="1123798021" sldId="262"/>
            <ac:spMk id="15" creationId="{D6800F57-90C8-3B03-BE7F-3F1F57D19BAD}"/>
          </ac:spMkLst>
        </pc:spChg>
      </pc:sldChg>
      <pc:sldChg chg="modSp mod">
        <pc:chgData name="Natalie Francis" userId="e859cff9-ab28-4f1c-8072-00482c704e35" providerId="ADAL" clId="{AD629D3D-13E0-4C88-9B0C-62522EF5FA20}" dt="2023-06-12T19:57:56.427" v="141" actId="20577"/>
        <pc:sldMkLst>
          <pc:docMk/>
          <pc:sldMk cId="494084238" sldId="263"/>
        </pc:sldMkLst>
        <pc:spChg chg="mod">
          <ac:chgData name="Natalie Francis" userId="e859cff9-ab28-4f1c-8072-00482c704e35" providerId="ADAL" clId="{AD629D3D-13E0-4C88-9B0C-62522EF5FA20}" dt="2023-06-12T19:57:56.427" v="141" actId="20577"/>
          <ac:spMkLst>
            <pc:docMk/>
            <pc:sldMk cId="494084238" sldId="263"/>
            <ac:spMk id="3" creationId="{00000000-0000-0000-0000-000000000000}"/>
          </ac:spMkLst>
        </pc:spChg>
        <pc:spChg chg="mod">
          <ac:chgData name="Natalie Francis" userId="e859cff9-ab28-4f1c-8072-00482c704e35" providerId="ADAL" clId="{AD629D3D-13E0-4C88-9B0C-62522EF5FA20}" dt="2023-06-12T19:56:35.857" v="93" actId="20577"/>
          <ac:spMkLst>
            <pc:docMk/>
            <pc:sldMk cId="494084238" sldId="263"/>
            <ac:spMk id="8" creationId="{B5FF6650-FBF7-2C23-BBD1-1A1D28A70974}"/>
          </ac:spMkLst>
        </pc:spChg>
        <pc:spChg chg="mod">
          <ac:chgData name="Natalie Francis" userId="e859cff9-ab28-4f1c-8072-00482c704e35" providerId="ADAL" clId="{AD629D3D-13E0-4C88-9B0C-62522EF5FA20}" dt="2023-06-12T19:56:53.128" v="101" actId="20577"/>
          <ac:spMkLst>
            <pc:docMk/>
            <pc:sldMk cId="494084238" sldId="263"/>
            <ac:spMk id="9" creationId="{D799BE05-BDA1-565C-BA5A-20C55E324D80}"/>
          </ac:spMkLst>
        </pc:spChg>
        <pc:spChg chg="mod">
          <ac:chgData name="Natalie Francis" userId="e859cff9-ab28-4f1c-8072-00482c704e35" providerId="ADAL" clId="{AD629D3D-13E0-4C88-9B0C-62522EF5FA20}" dt="2023-06-12T19:57:08.842" v="110" actId="14100"/>
          <ac:spMkLst>
            <pc:docMk/>
            <pc:sldMk cId="494084238" sldId="263"/>
            <ac:spMk id="10" creationId="{B1E0481B-C04B-19BF-20B5-B5B8D915EC28}"/>
          </ac:spMkLst>
        </pc:spChg>
        <pc:spChg chg="mod">
          <ac:chgData name="Natalie Francis" userId="e859cff9-ab28-4f1c-8072-00482c704e35" providerId="ADAL" clId="{AD629D3D-13E0-4C88-9B0C-62522EF5FA20}" dt="2023-06-12T19:57:26.234" v="119" actId="1038"/>
          <ac:spMkLst>
            <pc:docMk/>
            <pc:sldMk cId="494084238" sldId="263"/>
            <ac:spMk id="11" creationId="{CEDEE246-653A-91D2-3A3D-DCCE3F7CC299}"/>
          </ac:spMkLst>
        </pc:spChg>
      </pc:sldChg>
      <pc:sldChg chg="modSp mod">
        <pc:chgData name="Natalie Francis" userId="e859cff9-ab28-4f1c-8072-00482c704e35" providerId="ADAL" clId="{AD629D3D-13E0-4C88-9B0C-62522EF5FA20}" dt="2023-06-12T20:04:58.121" v="166" actId="5793"/>
        <pc:sldMkLst>
          <pc:docMk/>
          <pc:sldMk cId="3921753863" sldId="264"/>
        </pc:sldMkLst>
        <pc:spChg chg="mod">
          <ac:chgData name="Natalie Francis" userId="e859cff9-ab28-4f1c-8072-00482c704e35" providerId="ADAL" clId="{AD629D3D-13E0-4C88-9B0C-62522EF5FA20}" dt="2023-06-12T20:04:34.795" v="146" actId="5793"/>
          <ac:spMkLst>
            <pc:docMk/>
            <pc:sldMk cId="3921753863" sldId="264"/>
            <ac:spMk id="7" creationId="{1E1986BF-F2C6-8331-318E-DFF6102230C1}"/>
          </ac:spMkLst>
        </pc:spChg>
        <pc:spChg chg="mod">
          <ac:chgData name="Natalie Francis" userId="e859cff9-ab28-4f1c-8072-00482c704e35" providerId="ADAL" clId="{AD629D3D-13E0-4C88-9B0C-62522EF5FA20}" dt="2023-06-12T20:04:39.864" v="151" actId="5793"/>
          <ac:spMkLst>
            <pc:docMk/>
            <pc:sldMk cId="3921753863" sldId="264"/>
            <ac:spMk id="8" creationId="{3054E4B5-9B94-1C38-E458-F7DE1821F307}"/>
          </ac:spMkLst>
        </pc:spChg>
        <pc:spChg chg="mod">
          <ac:chgData name="Natalie Francis" userId="e859cff9-ab28-4f1c-8072-00482c704e35" providerId="ADAL" clId="{AD629D3D-13E0-4C88-9B0C-62522EF5FA20}" dt="2023-06-12T20:04:46.614" v="156" actId="5793"/>
          <ac:spMkLst>
            <pc:docMk/>
            <pc:sldMk cId="3921753863" sldId="264"/>
            <ac:spMk id="9" creationId="{62DB53E8-BFFB-C1E4-85FA-E48C7EDEBDE9}"/>
          </ac:spMkLst>
        </pc:spChg>
        <pc:spChg chg="mod">
          <ac:chgData name="Natalie Francis" userId="e859cff9-ab28-4f1c-8072-00482c704e35" providerId="ADAL" clId="{AD629D3D-13E0-4C88-9B0C-62522EF5FA20}" dt="2023-06-12T20:04:51.806" v="161" actId="5793"/>
          <ac:spMkLst>
            <pc:docMk/>
            <pc:sldMk cId="3921753863" sldId="264"/>
            <ac:spMk id="10" creationId="{7F513C64-1643-D3BE-2149-0388E4B8465B}"/>
          </ac:spMkLst>
        </pc:spChg>
        <pc:spChg chg="mod">
          <ac:chgData name="Natalie Francis" userId="e859cff9-ab28-4f1c-8072-00482c704e35" providerId="ADAL" clId="{AD629D3D-13E0-4C88-9B0C-62522EF5FA20}" dt="2023-06-12T20:04:58.121" v="166" actId="5793"/>
          <ac:spMkLst>
            <pc:docMk/>
            <pc:sldMk cId="3921753863" sldId="264"/>
            <ac:spMk id="19" creationId="{C87050F8-676D-73E5-8A0A-8718B2575B0F}"/>
          </ac:spMkLst>
        </pc:spChg>
      </pc:sldChg>
      <pc:sldChg chg="modSp mod">
        <pc:chgData name="Natalie Francis" userId="e859cff9-ab28-4f1c-8072-00482c704e35" providerId="ADAL" clId="{AD629D3D-13E0-4C88-9B0C-62522EF5FA20}" dt="2023-06-12T20:06:03.049" v="192" actId="20577"/>
        <pc:sldMkLst>
          <pc:docMk/>
          <pc:sldMk cId="3869701117" sldId="265"/>
        </pc:sldMkLst>
        <pc:spChg chg="mod">
          <ac:chgData name="Natalie Francis" userId="e859cff9-ab28-4f1c-8072-00482c704e35" providerId="ADAL" clId="{AD629D3D-13E0-4C88-9B0C-62522EF5FA20}" dt="2023-06-12T20:06:03.049" v="192" actId="20577"/>
          <ac:spMkLst>
            <pc:docMk/>
            <pc:sldMk cId="3869701117" sldId="265"/>
            <ac:spMk id="4" creationId="{00000000-0000-0000-0000-000000000000}"/>
          </ac:spMkLst>
        </pc:spChg>
        <pc:spChg chg="mod">
          <ac:chgData name="Natalie Francis" userId="e859cff9-ab28-4f1c-8072-00482c704e35" providerId="ADAL" clId="{AD629D3D-13E0-4C88-9B0C-62522EF5FA20}" dt="2023-06-12T20:05:26.432" v="171" actId="5793"/>
          <ac:spMkLst>
            <pc:docMk/>
            <pc:sldMk cId="3869701117" sldId="265"/>
            <ac:spMk id="10" creationId="{3D00AAAD-B94D-3A41-805C-AAA1F25599B0}"/>
          </ac:spMkLst>
        </pc:spChg>
        <pc:spChg chg="mod">
          <ac:chgData name="Natalie Francis" userId="e859cff9-ab28-4f1c-8072-00482c704e35" providerId="ADAL" clId="{AD629D3D-13E0-4C88-9B0C-62522EF5FA20}" dt="2023-06-12T20:05:39.535" v="181" actId="5793"/>
          <ac:spMkLst>
            <pc:docMk/>
            <pc:sldMk cId="3869701117" sldId="265"/>
            <ac:spMk id="12" creationId="{8721FAFC-A2DF-9A1B-E122-EC89008FED80}"/>
          </ac:spMkLst>
        </pc:spChg>
        <pc:spChg chg="mod">
          <ac:chgData name="Natalie Francis" userId="e859cff9-ab28-4f1c-8072-00482c704e35" providerId="ADAL" clId="{AD629D3D-13E0-4C88-9B0C-62522EF5FA20}" dt="2023-06-12T20:05:52.826" v="186" actId="5793"/>
          <ac:spMkLst>
            <pc:docMk/>
            <pc:sldMk cId="3869701117" sldId="265"/>
            <ac:spMk id="13" creationId="{E952A991-C0D7-8B66-AA99-45FB1D8D57C6}"/>
          </ac:spMkLst>
        </pc:spChg>
        <pc:spChg chg="mod">
          <ac:chgData name="Natalie Francis" userId="e859cff9-ab28-4f1c-8072-00482c704e35" providerId="ADAL" clId="{AD629D3D-13E0-4C88-9B0C-62522EF5FA20}" dt="2023-06-12T20:05:59.656" v="191" actId="5793"/>
          <ac:spMkLst>
            <pc:docMk/>
            <pc:sldMk cId="3869701117" sldId="265"/>
            <ac:spMk id="14" creationId="{BB08331C-B569-82D0-D167-B5DCAE68B12C}"/>
          </ac:spMkLst>
        </pc:spChg>
        <pc:spChg chg="mod">
          <ac:chgData name="Natalie Francis" userId="e859cff9-ab28-4f1c-8072-00482c704e35" providerId="ADAL" clId="{AD629D3D-13E0-4C88-9B0C-62522EF5FA20}" dt="2023-06-12T20:05:32.229" v="176" actId="5793"/>
          <ac:spMkLst>
            <pc:docMk/>
            <pc:sldMk cId="3869701117" sldId="265"/>
            <ac:spMk id="22" creationId="{117D6DF4-8F7C-9840-53EB-265977F7211A}"/>
          </ac:spMkLst>
        </pc:spChg>
      </pc:sldChg>
      <pc:sldChg chg="modSp mod">
        <pc:chgData name="Natalie Francis" userId="e859cff9-ab28-4f1c-8072-00482c704e35" providerId="ADAL" clId="{AD629D3D-13E0-4C88-9B0C-62522EF5FA20}" dt="2023-06-12T20:07:31.130" v="223" actId="14100"/>
        <pc:sldMkLst>
          <pc:docMk/>
          <pc:sldMk cId="3970066222" sldId="266"/>
        </pc:sldMkLst>
        <pc:spChg chg="mod">
          <ac:chgData name="Natalie Francis" userId="e859cff9-ab28-4f1c-8072-00482c704e35" providerId="ADAL" clId="{AD629D3D-13E0-4C88-9B0C-62522EF5FA20}" dt="2023-06-12T20:06:24.293" v="196" actId="20577"/>
          <ac:spMkLst>
            <pc:docMk/>
            <pc:sldMk cId="3970066222" sldId="266"/>
            <ac:spMk id="3" creationId="{00000000-0000-0000-0000-000000000000}"/>
          </ac:spMkLst>
        </pc:spChg>
        <pc:spChg chg="mod">
          <ac:chgData name="Natalie Francis" userId="e859cff9-ab28-4f1c-8072-00482c704e35" providerId="ADAL" clId="{AD629D3D-13E0-4C88-9B0C-62522EF5FA20}" dt="2023-06-12T20:07:31.130" v="223" actId="14100"/>
          <ac:spMkLst>
            <pc:docMk/>
            <pc:sldMk cId="3970066222" sldId="266"/>
            <ac:spMk id="5" creationId="{00000000-0000-0000-0000-000000000000}"/>
          </ac:spMkLst>
        </pc:spChg>
        <pc:spChg chg="mod">
          <ac:chgData name="Natalie Francis" userId="e859cff9-ab28-4f1c-8072-00482c704e35" providerId="ADAL" clId="{AD629D3D-13E0-4C88-9B0C-62522EF5FA20}" dt="2023-06-12T20:06:51.399" v="206" actId="20577"/>
          <ac:spMkLst>
            <pc:docMk/>
            <pc:sldMk cId="3970066222" sldId="266"/>
            <ac:spMk id="7" creationId="{2135FE51-5187-AB79-ADE6-C08143AF8FC9}"/>
          </ac:spMkLst>
        </pc:spChg>
        <pc:spChg chg="mod">
          <ac:chgData name="Natalie Francis" userId="e859cff9-ab28-4f1c-8072-00482c704e35" providerId="ADAL" clId="{AD629D3D-13E0-4C88-9B0C-62522EF5FA20}" dt="2023-06-12T20:07:03.022" v="221" actId="20577"/>
          <ac:spMkLst>
            <pc:docMk/>
            <pc:sldMk cId="3970066222" sldId="266"/>
            <ac:spMk id="8" creationId="{E5DD9C2E-2AEC-9708-8AC1-FE26E8EDFCEF}"/>
          </ac:spMkLst>
        </pc:spChg>
        <pc:spChg chg="mod">
          <ac:chgData name="Natalie Francis" userId="e859cff9-ab28-4f1c-8072-00482c704e35" providerId="ADAL" clId="{AD629D3D-13E0-4C88-9B0C-62522EF5FA20}" dt="2023-06-12T20:07:13.594" v="222" actId="20577"/>
          <ac:spMkLst>
            <pc:docMk/>
            <pc:sldMk cId="3970066222" sldId="266"/>
            <ac:spMk id="15" creationId="{6798F237-1211-3205-F71A-5F08CE614FA2}"/>
          </ac:spMkLst>
        </pc:spChg>
      </pc:sldChg>
      <pc:sldChg chg="modSp mod">
        <pc:chgData name="Natalie Francis" userId="e859cff9-ab28-4f1c-8072-00482c704e35" providerId="ADAL" clId="{AD629D3D-13E0-4C88-9B0C-62522EF5FA20}" dt="2023-06-13T11:42:33.778" v="314" actId="20577"/>
        <pc:sldMkLst>
          <pc:docMk/>
          <pc:sldMk cId="771523182" sldId="267"/>
        </pc:sldMkLst>
        <pc:spChg chg="mod">
          <ac:chgData name="Natalie Francis" userId="e859cff9-ab28-4f1c-8072-00482c704e35" providerId="ADAL" clId="{AD629D3D-13E0-4C88-9B0C-62522EF5FA20}" dt="2023-06-13T11:42:24.366" v="312" actId="20577"/>
          <ac:spMkLst>
            <pc:docMk/>
            <pc:sldMk cId="771523182" sldId="267"/>
            <ac:spMk id="3" creationId="{00000000-0000-0000-0000-000000000000}"/>
          </ac:spMkLst>
        </pc:spChg>
        <pc:spChg chg="mod">
          <ac:chgData name="Natalie Francis" userId="e859cff9-ab28-4f1c-8072-00482c704e35" providerId="ADAL" clId="{AD629D3D-13E0-4C88-9B0C-62522EF5FA20}" dt="2023-06-13T11:42:33.778" v="314" actId="20577"/>
          <ac:spMkLst>
            <pc:docMk/>
            <pc:sldMk cId="771523182" sldId="267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AD629D3D-13E0-4C88-9B0C-62522EF5FA20}" dt="2023-06-13T11:42:47.058" v="315" actId="1076"/>
        <pc:sldMkLst>
          <pc:docMk/>
          <pc:sldMk cId="1275039054" sldId="270"/>
        </pc:sldMkLst>
        <pc:spChg chg="mod">
          <ac:chgData name="Natalie Francis" userId="e859cff9-ab28-4f1c-8072-00482c704e35" providerId="ADAL" clId="{AD629D3D-13E0-4C88-9B0C-62522EF5FA20}" dt="2023-06-13T11:42:47.058" v="315" actId="1076"/>
          <ac:spMkLst>
            <pc:docMk/>
            <pc:sldMk cId="1275039054" sldId="270"/>
            <ac:spMk id="4" creationId="{00000000-0000-0000-0000-000000000000}"/>
          </ac:spMkLst>
        </pc:spChg>
        <pc:spChg chg="mod">
          <ac:chgData name="Natalie Francis" userId="e859cff9-ab28-4f1c-8072-00482c704e35" providerId="ADAL" clId="{AD629D3D-13E0-4C88-9B0C-62522EF5FA20}" dt="2023-06-12T20:08:11.312" v="224" actId="120"/>
          <ac:spMkLst>
            <pc:docMk/>
            <pc:sldMk cId="1275039054" sldId="270"/>
            <ac:spMk id="9" creationId="{7C935988-364E-F248-0C43-6875EB6B6AC0}"/>
          </ac:spMkLst>
        </pc:spChg>
        <pc:spChg chg="mod">
          <ac:chgData name="Natalie Francis" userId="e859cff9-ab28-4f1c-8072-00482c704e35" providerId="ADAL" clId="{AD629D3D-13E0-4C88-9B0C-62522EF5FA20}" dt="2023-06-12T20:08:13.750" v="225" actId="120"/>
          <ac:spMkLst>
            <pc:docMk/>
            <pc:sldMk cId="1275039054" sldId="270"/>
            <ac:spMk id="10" creationId="{B44E03B5-13EF-134F-7531-04F161F10F4F}"/>
          </ac:spMkLst>
        </pc:spChg>
        <pc:spChg chg="mod">
          <ac:chgData name="Natalie Francis" userId="e859cff9-ab28-4f1c-8072-00482c704e35" providerId="ADAL" clId="{AD629D3D-13E0-4C88-9B0C-62522EF5FA20}" dt="2023-06-12T20:08:17.050" v="226" actId="120"/>
          <ac:spMkLst>
            <pc:docMk/>
            <pc:sldMk cId="1275039054" sldId="270"/>
            <ac:spMk id="12" creationId="{0158B685-2017-2FDE-8AAC-F394D51518B4}"/>
          </ac:spMkLst>
        </pc:spChg>
      </pc:sldChg>
      <pc:sldChg chg="modSp mod">
        <pc:chgData name="Natalie Francis" userId="e859cff9-ab28-4f1c-8072-00482c704e35" providerId="ADAL" clId="{AD629D3D-13E0-4C88-9B0C-62522EF5FA20}" dt="2023-06-12T20:09:16.120" v="268" actId="1038"/>
        <pc:sldMkLst>
          <pc:docMk/>
          <pc:sldMk cId="1174878160" sldId="271"/>
        </pc:sldMkLst>
        <pc:spChg chg="mod">
          <ac:chgData name="Natalie Francis" userId="e859cff9-ab28-4f1c-8072-00482c704e35" providerId="ADAL" clId="{AD629D3D-13E0-4C88-9B0C-62522EF5FA20}" dt="2023-06-12T20:08:57.414" v="243" actId="1038"/>
          <ac:spMkLst>
            <pc:docMk/>
            <pc:sldMk cId="1174878160" sldId="271"/>
            <ac:spMk id="23" creationId="{205B2A30-13A1-66EC-7D26-5EDAB4B559D9}"/>
          </ac:spMkLst>
        </pc:spChg>
        <pc:spChg chg="mod">
          <ac:chgData name="Natalie Francis" userId="e859cff9-ab28-4f1c-8072-00482c704e35" providerId="ADAL" clId="{AD629D3D-13E0-4C88-9B0C-62522EF5FA20}" dt="2023-06-12T20:09:05.012" v="255" actId="1038"/>
          <ac:spMkLst>
            <pc:docMk/>
            <pc:sldMk cId="1174878160" sldId="271"/>
            <ac:spMk id="24" creationId="{12702320-5F59-BDD6-8867-E122A25E9E05}"/>
          </ac:spMkLst>
        </pc:spChg>
        <pc:spChg chg="mod">
          <ac:chgData name="Natalie Francis" userId="e859cff9-ab28-4f1c-8072-00482c704e35" providerId="ADAL" clId="{AD629D3D-13E0-4C88-9B0C-62522EF5FA20}" dt="2023-06-12T20:09:16.120" v="268" actId="1038"/>
          <ac:spMkLst>
            <pc:docMk/>
            <pc:sldMk cId="1174878160" sldId="271"/>
            <ac:spMk id="26" creationId="{96EFAB37-36C1-7FD5-AE0E-323B046C93CD}"/>
          </ac:spMkLst>
        </pc:spChg>
        <pc:picChg chg="mod">
          <ac:chgData name="Natalie Francis" userId="e859cff9-ab28-4f1c-8072-00482c704e35" providerId="ADAL" clId="{AD629D3D-13E0-4C88-9B0C-62522EF5FA20}" dt="2023-06-12T20:09:12.498" v="258" actId="1076"/>
          <ac:picMkLst>
            <pc:docMk/>
            <pc:sldMk cId="1174878160" sldId="271"/>
            <ac:picMk id="6" creationId="{00000000-0000-0000-0000-000000000000}"/>
          </ac:picMkLst>
        </pc:picChg>
      </pc:sldChg>
      <pc:sldChg chg="modSp mod">
        <pc:chgData name="Natalie Francis" userId="e859cff9-ab28-4f1c-8072-00482c704e35" providerId="ADAL" clId="{AD629D3D-13E0-4C88-9B0C-62522EF5FA20}" dt="2023-06-12T20:09:37.389" v="291" actId="20577"/>
        <pc:sldMkLst>
          <pc:docMk/>
          <pc:sldMk cId="3087992132" sldId="273"/>
        </pc:sldMkLst>
        <pc:spChg chg="mod">
          <ac:chgData name="Natalie Francis" userId="e859cff9-ab28-4f1c-8072-00482c704e35" providerId="ADAL" clId="{AD629D3D-13E0-4C88-9B0C-62522EF5FA20}" dt="2023-06-12T20:09:37.389" v="291" actId="20577"/>
          <ac:spMkLst>
            <pc:docMk/>
            <pc:sldMk cId="3087992132" sldId="273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633E8-0B94-49A4-8F48-1D859C68A7F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BBD5-8205-4EFF-8208-4648F9E94F2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8625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633E8-0B94-49A4-8F48-1D859C68A7F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BBD5-8205-4EFF-8208-4648F9E94F2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4111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633E8-0B94-49A4-8F48-1D859C68A7F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BBD5-8205-4EFF-8208-4648F9E94F2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5818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633E8-0B94-49A4-8F48-1D859C68A7F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BBD5-8205-4EFF-8208-4648F9E94F2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199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633E8-0B94-49A4-8F48-1D859C68A7F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BBD5-8205-4EFF-8208-4648F9E94F2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36423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633E8-0B94-49A4-8F48-1D859C68A7F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BBD5-8205-4EFF-8208-4648F9E94F2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5511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633E8-0B94-49A4-8F48-1D859C68A7F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BBD5-8205-4EFF-8208-4648F9E94F2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29092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633E8-0B94-49A4-8F48-1D859C68A7F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BBD5-8205-4EFF-8208-4648F9E94F2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63358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633E8-0B94-49A4-8F48-1D859C68A7F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BBD5-8205-4EFF-8208-4648F9E94F2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01547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633E8-0B94-49A4-8F48-1D859C68A7F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BBD5-8205-4EFF-8208-4648F9E94F2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5874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633E8-0B94-49A4-8F48-1D859C68A7F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BBD5-8205-4EFF-8208-4648F9E94F2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374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633E8-0B94-49A4-8F48-1D859C68A7F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EBBD5-8205-4EFF-8208-4648F9E94F2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2046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1696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obligatoire	ON : recommandé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3182" y="736600"/>
            <a:ext cx="9816318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l'enseignant 4.2 Unité 8 Probabilité et traitement de données p. K-18–23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47565" y="330199"/>
            <a:ext cx="5921935" cy="34416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PTD4-4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Diagrammes à bandes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699" y="3352800"/>
            <a:ext cx="9356471" cy="254531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compareront des diagrammes à bandes dans lesquels les mêmes données ont été présentées en utilisant des correspondances de un à un et de plusieurs à un.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interpréteront les diagrammes à bandes impliquant des correspondances </a:t>
            </a:r>
            <a:b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multi-univoque pour tirer des conclusions</a:t>
            </a:r>
            <a:r>
              <a:rPr lang="fr-ca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  <a:endParaRPr lang="fr-ca" sz="1800" b="0" i="0" u="none" baseline="0" dirty="0"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répondent à des questions relatives aux informations présentées dans les diagrammes à bandes.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4.2 p. 7–8</a:t>
            </a:r>
          </a:p>
        </p:txBody>
      </p:sp>
    </p:spTree>
    <p:extLst>
      <p:ext uri="{BB962C8B-B14F-4D97-AF65-F5344CB8AC3E}">
        <p14:creationId xmlns:p14="http://schemas.microsoft.com/office/powerpoint/2010/main" val="767018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>
            <a:off x="0" y="5943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419100"/>
            <a:ext cx="5895340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Quel est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titre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graphique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55800"/>
            <a:ext cx="57302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Qu’est-ce qui a été compté pour faire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graphique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289300"/>
            <a:ext cx="96545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Quel jour Sam a-t-il lu le moins de pages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  <a:b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de pages a-t-il lues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172200"/>
            <a:ext cx="86131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  <a:ea typeface="Century Gothic"/>
                <a:cs typeface="Century Gothic"/>
              </a:rPr>
              <a:t>Bonus :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 jour Sam a-t-il lu trois fois autant de pages que celles lues mardi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72485" y="495300"/>
            <a:ext cx="3547013" cy="256730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TextBox 6"/>
          <p:cNvSpPr txBox="1"/>
          <p:nvPr/>
        </p:nvSpPr>
        <p:spPr>
          <a:xfrm>
            <a:off x="457200" y="4622800"/>
            <a:ext cx="94259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Quel jour Sam a-t-il lu deux fois autant de pages que celles lues lundi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998721-13A5-DBE7-7D36-223B1B2ACAA4}"/>
              </a:ext>
            </a:extLst>
          </p:cNvPr>
          <p:cNvSpPr txBox="1"/>
          <p:nvPr/>
        </p:nvSpPr>
        <p:spPr>
          <a:xfrm rot="16200000">
            <a:off x="5840754" y="1580059"/>
            <a:ext cx="998885" cy="1354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80" b="0" i="0" u="none" baseline="0">
                <a:latin typeface="Arial "/>
                <a:ea typeface="Arial "/>
                <a:cs typeface="Arial "/>
              </a:rPr>
              <a:t>Nombre de pages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1DDA83-7407-C78A-0C67-65EA60B097E3}"/>
              </a:ext>
            </a:extLst>
          </p:cNvPr>
          <p:cNvSpPr txBox="1"/>
          <p:nvPr/>
        </p:nvSpPr>
        <p:spPr>
          <a:xfrm>
            <a:off x="7490854" y="538881"/>
            <a:ext cx="1908640" cy="133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70" b="1" i="0" u="none" baseline="0" dirty="0">
                <a:latin typeface="Arial "/>
                <a:ea typeface="Arial "/>
                <a:cs typeface="Arial "/>
              </a:rPr>
              <a:t>Pages lues par Sam en semaine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00AAAD-B94D-3A41-805C-AAA1F25599B0}"/>
              </a:ext>
            </a:extLst>
          </p:cNvPr>
          <p:cNvSpPr txBox="1"/>
          <p:nvPr/>
        </p:nvSpPr>
        <p:spPr>
          <a:xfrm>
            <a:off x="6986815" y="2708826"/>
            <a:ext cx="253215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dirty="0">
                <a:latin typeface="Arial "/>
                <a:ea typeface="Arial "/>
                <a:cs typeface="Arial "/>
              </a:rPr>
              <a:t>l</a:t>
            </a:r>
            <a:r>
              <a:rPr lang="fr-ca" sz="850" b="0" i="0" u="none" baseline="0" dirty="0">
                <a:latin typeface="Arial "/>
                <a:ea typeface="Arial "/>
                <a:cs typeface="Arial "/>
              </a:rPr>
              <a:t>un.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21FAFC-A2DF-9A1B-E122-EC89008FED80}"/>
              </a:ext>
            </a:extLst>
          </p:cNvPr>
          <p:cNvSpPr txBox="1"/>
          <p:nvPr/>
        </p:nvSpPr>
        <p:spPr>
          <a:xfrm>
            <a:off x="8098654" y="2709779"/>
            <a:ext cx="349782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dirty="0">
                <a:latin typeface="Arial "/>
                <a:ea typeface="Arial "/>
                <a:cs typeface="Arial "/>
              </a:rPr>
              <a:t>m</a:t>
            </a:r>
            <a:r>
              <a:rPr lang="fr-ca" sz="850" b="0" i="0" u="none" baseline="0" dirty="0">
                <a:latin typeface="Arial "/>
                <a:ea typeface="Arial "/>
                <a:cs typeface="Arial "/>
              </a:rPr>
              <a:t>er.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952A991-C0D7-8B66-AA99-45FB1D8D57C6}"/>
              </a:ext>
            </a:extLst>
          </p:cNvPr>
          <p:cNvSpPr txBox="1"/>
          <p:nvPr/>
        </p:nvSpPr>
        <p:spPr>
          <a:xfrm>
            <a:off x="8669280" y="2709779"/>
            <a:ext cx="264975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b="0" i="0" u="none" baseline="0" dirty="0">
                <a:latin typeface="Arial "/>
                <a:ea typeface="Arial "/>
                <a:cs typeface="Arial "/>
              </a:rPr>
              <a:t>jeu.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08331C-B569-82D0-D167-B5DCAE68B12C}"/>
              </a:ext>
            </a:extLst>
          </p:cNvPr>
          <p:cNvSpPr txBox="1"/>
          <p:nvPr/>
        </p:nvSpPr>
        <p:spPr>
          <a:xfrm>
            <a:off x="9258806" y="2709056"/>
            <a:ext cx="349782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dirty="0">
                <a:latin typeface="Arial "/>
                <a:ea typeface="Arial "/>
                <a:cs typeface="Arial "/>
              </a:rPr>
              <a:t>v</a:t>
            </a:r>
            <a:r>
              <a:rPr lang="fr-ca" sz="850" b="0" i="0" u="none" baseline="0" dirty="0">
                <a:latin typeface="Arial "/>
                <a:ea typeface="Arial "/>
                <a:cs typeface="Arial "/>
              </a:rPr>
              <a:t>en.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A541CB-4FFA-5D7D-83A7-F700C8C88FD9}"/>
              </a:ext>
            </a:extLst>
          </p:cNvPr>
          <p:cNvSpPr txBox="1"/>
          <p:nvPr/>
        </p:nvSpPr>
        <p:spPr>
          <a:xfrm>
            <a:off x="7852179" y="2885800"/>
            <a:ext cx="108207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00" b="0" i="0" u="none" baseline="0" dirty="0">
                <a:latin typeface="Arial "/>
                <a:ea typeface="Arial "/>
                <a:cs typeface="Arial "/>
              </a:rPr>
              <a:t>Jours de la semaine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F75D5C-B144-5739-291D-4BB17A6E9AC1}"/>
              </a:ext>
            </a:extLst>
          </p:cNvPr>
          <p:cNvSpPr txBox="1"/>
          <p:nvPr/>
        </p:nvSpPr>
        <p:spPr>
          <a:xfrm>
            <a:off x="6516815" y="962496"/>
            <a:ext cx="157325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b="0" i="0" u="none" baseline="0">
                <a:latin typeface="Arial "/>
                <a:ea typeface="Arial "/>
                <a:cs typeface="Arial "/>
              </a:rPr>
              <a:t>24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D55D05-1E66-852E-6BE7-E27BDB720CAB}"/>
              </a:ext>
            </a:extLst>
          </p:cNvPr>
          <p:cNvSpPr txBox="1"/>
          <p:nvPr/>
        </p:nvSpPr>
        <p:spPr>
          <a:xfrm>
            <a:off x="6516815" y="1234535"/>
            <a:ext cx="157325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b="0" i="0" u="none" baseline="0">
                <a:latin typeface="Arial "/>
                <a:ea typeface="Arial "/>
                <a:cs typeface="Arial "/>
              </a:rPr>
              <a:t>20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7A031D-28A6-5B34-8CB6-7B71FC83940A}"/>
              </a:ext>
            </a:extLst>
          </p:cNvPr>
          <p:cNvSpPr txBox="1"/>
          <p:nvPr/>
        </p:nvSpPr>
        <p:spPr>
          <a:xfrm>
            <a:off x="6516815" y="1506574"/>
            <a:ext cx="157325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b="0" i="0" u="none" baseline="0">
                <a:latin typeface="Arial "/>
                <a:ea typeface="Arial "/>
                <a:cs typeface="Arial "/>
              </a:rPr>
              <a:t>16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4D9867-BE36-B1B2-3114-41FD9725EC92}"/>
              </a:ext>
            </a:extLst>
          </p:cNvPr>
          <p:cNvSpPr txBox="1"/>
          <p:nvPr/>
        </p:nvSpPr>
        <p:spPr>
          <a:xfrm>
            <a:off x="6521578" y="1783376"/>
            <a:ext cx="157325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b="0" i="0" u="none" baseline="0">
                <a:latin typeface="Arial "/>
                <a:ea typeface="Arial "/>
                <a:cs typeface="Arial "/>
              </a:rPr>
              <a:t>12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F7CCE20-C8AB-9DA7-3326-2FE3F40F73FB}"/>
              </a:ext>
            </a:extLst>
          </p:cNvPr>
          <p:cNvSpPr txBox="1"/>
          <p:nvPr/>
        </p:nvSpPr>
        <p:spPr>
          <a:xfrm>
            <a:off x="6577454" y="2059244"/>
            <a:ext cx="157325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b="0" i="0" u="none" baseline="0">
                <a:latin typeface="Arial "/>
                <a:ea typeface="Arial "/>
                <a:cs typeface="Arial "/>
              </a:rPr>
              <a:t>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E8EB81B-E0FD-7844-FDBC-56D2C7E25C67}"/>
              </a:ext>
            </a:extLst>
          </p:cNvPr>
          <p:cNvSpPr txBox="1"/>
          <p:nvPr/>
        </p:nvSpPr>
        <p:spPr>
          <a:xfrm>
            <a:off x="6576174" y="2330349"/>
            <a:ext cx="157325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b="0" i="0" u="none" baseline="0">
                <a:latin typeface="Arial "/>
                <a:ea typeface="Arial "/>
                <a:cs typeface="Arial "/>
              </a:rPr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7D6DF4-8F7C-9840-53EB-265977F7211A}"/>
              </a:ext>
            </a:extLst>
          </p:cNvPr>
          <p:cNvSpPr txBox="1"/>
          <p:nvPr/>
        </p:nvSpPr>
        <p:spPr>
          <a:xfrm>
            <a:off x="7554266" y="2708826"/>
            <a:ext cx="253215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dirty="0">
                <a:latin typeface="Arial "/>
                <a:ea typeface="Arial "/>
                <a:cs typeface="Arial "/>
              </a:rPr>
              <a:t>m</a:t>
            </a:r>
            <a:r>
              <a:rPr lang="fr-ca" sz="850" b="0" i="0" u="none" baseline="0" dirty="0">
                <a:latin typeface="Arial "/>
                <a:ea typeface="Arial "/>
                <a:cs typeface="Arial "/>
              </a:rPr>
              <a:t>ar.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94E5383-ABD5-FD06-9C64-88F2D7C86F68}"/>
              </a:ext>
            </a:extLst>
          </p:cNvPr>
          <p:cNvSpPr txBox="1"/>
          <p:nvPr/>
        </p:nvSpPr>
        <p:spPr>
          <a:xfrm>
            <a:off x="6578620" y="2567721"/>
            <a:ext cx="105044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b="0" i="0" u="none" baseline="0">
                <a:latin typeface="Arial "/>
                <a:ea typeface="Arial "/>
                <a:cs typeface="Arial 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869701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3791077"/>
            <a:ext cx="4554347" cy="3828923"/>
            <a:chOff x="0" y="3791077"/>
            <a:chExt cx="4554347" cy="3828923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3791077"/>
              <a:ext cx="455434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554347" y="3791077"/>
              <a:ext cx="0" cy="38289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72701" y="736816"/>
            <a:ext cx="4746387" cy="63541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3432302"/>
            <a:ext cx="4206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K-21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–22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19100"/>
            <a:ext cx="5641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 montre ce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013200"/>
            <a:ext cx="3939214" cy="1524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Selon vous, combien de personnes ont choisi la raquette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A47707-13E5-1BE2-FC96-88663FFD1179}"/>
              </a:ext>
            </a:extLst>
          </p:cNvPr>
          <p:cNvSpPr txBox="1"/>
          <p:nvPr/>
        </p:nvSpPr>
        <p:spPr>
          <a:xfrm>
            <a:off x="7380610" y="913217"/>
            <a:ext cx="2193696" cy="175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140" b="1" i="0" u="none" baseline="0" dirty="0">
                <a:latin typeface="Arial "/>
                <a:ea typeface="Arial "/>
                <a:cs typeface="Arial "/>
              </a:rPr>
              <a:t>Activités hivernales préférées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35FE51-5187-AB79-ADE6-C08143AF8FC9}"/>
              </a:ext>
            </a:extLst>
          </p:cNvPr>
          <p:cNvSpPr txBox="1"/>
          <p:nvPr/>
        </p:nvSpPr>
        <p:spPr>
          <a:xfrm>
            <a:off x="5556250" y="1827625"/>
            <a:ext cx="1287463" cy="3508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140" b="0" i="0" u="none" baseline="0" dirty="0">
                <a:latin typeface="Arial "/>
                <a:ea typeface="Arial "/>
                <a:cs typeface="Arial "/>
              </a:rPr>
              <a:t>Construction de </a:t>
            </a:r>
            <a:br>
              <a:rPr lang="fr-ca" sz="1140" b="0" i="0" u="none" baseline="0" dirty="0">
                <a:latin typeface="Arial "/>
                <a:ea typeface="Arial "/>
                <a:cs typeface="Arial "/>
              </a:rPr>
            </a:br>
            <a:r>
              <a:rPr lang="fr-ca" sz="1140" b="0" i="0" u="none" baseline="0" dirty="0">
                <a:latin typeface="Arial "/>
                <a:ea typeface="Arial "/>
                <a:cs typeface="Arial "/>
              </a:rPr>
              <a:t>forts de neige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DD9C2E-2AEC-9708-8AC1-FE26E8EDFCEF}"/>
              </a:ext>
            </a:extLst>
          </p:cNvPr>
          <p:cNvSpPr txBox="1"/>
          <p:nvPr/>
        </p:nvSpPr>
        <p:spPr>
          <a:xfrm>
            <a:off x="5556249" y="2631521"/>
            <a:ext cx="1287463" cy="5262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140" b="0" i="0" u="none" baseline="0" dirty="0">
                <a:latin typeface="Arial "/>
                <a:ea typeface="Arial "/>
                <a:cs typeface="Arial "/>
              </a:rPr>
              <a:t>Construction de bonhommes de neige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6919E3-4498-4B30-A311-5588D8A9D18F}"/>
              </a:ext>
            </a:extLst>
          </p:cNvPr>
          <p:cNvSpPr txBox="1"/>
          <p:nvPr/>
        </p:nvSpPr>
        <p:spPr>
          <a:xfrm>
            <a:off x="5551490" y="3749944"/>
            <a:ext cx="563564" cy="175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140" b="0" i="0" u="none" baseline="0">
                <a:latin typeface="Arial "/>
                <a:ea typeface="Arial "/>
                <a:cs typeface="Arial "/>
              </a:rPr>
              <a:t>Ski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1C1C4B-9A82-4168-77F7-B450314B9525}"/>
              </a:ext>
            </a:extLst>
          </p:cNvPr>
          <p:cNvSpPr txBox="1"/>
          <p:nvPr/>
        </p:nvSpPr>
        <p:spPr>
          <a:xfrm>
            <a:off x="5552439" y="4707790"/>
            <a:ext cx="600712" cy="175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140" b="0" i="0" u="none" baseline="0">
                <a:latin typeface="Arial "/>
                <a:ea typeface="Arial "/>
                <a:cs typeface="Arial "/>
              </a:rPr>
              <a:t>Traîneau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2A6DA3-76D1-1E48-E663-65BF7FD2D10E}"/>
              </a:ext>
            </a:extLst>
          </p:cNvPr>
          <p:cNvSpPr txBox="1"/>
          <p:nvPr/>
        </p:nvSpPr>
        <p:spPr>
          <a:xfrm rot="16200000">
            <a:off x="5036758" y="3703091"/>
            <a:ext cx="563564" cy="175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140" b="0" i="0" u="none" baseline="0">
                <a:latin typeface="Arial "/>
                <a:ea typeface="Arial "/>
                <a:cs typeface="Arial "/>
              </a:rPr>
              <a:t>Activité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98F237-1211-3205-F71A-5F08CE614FA2}"/>
              </a:ext>
            </a:extLst>
          </p:cNvPr>
          <p:cNvSpPr txBox="1"/>
          <p:nvPr/>
        </p:nvSpPr>
        <p:spPr>
          <a:xfrm>
            <a:off x="5552438" y="5672890"/>
            <a:ext cx="919799" cy="175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140" b="0" i="0" u="none" baseline="0" dirty="0">
                <a:latin typeface="Arial "/>
                <a:ea typeface="Arial "/>
                <a:cs typeface="Arial "/>
              </a:rPr>
              <a:t>Raquettes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3D2811-EC89-C4CC-9902-F42D69CA00A5}"/>
              </a:ext>
            </a:extLst>
          </p:cNvPr>
          <p:cNvSpPr txBox="1"/>
          <p:nvPr/>
        </p:nvSpPr>
        <p:spPr>
          <a:xfrm>
            <a:off x="7541133" y="6771342"/>
            <a:ext cx="1681182" cy="175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140" b="0" i="0" u="none" baseline="0" dirty="0">
                <a:latin typeface="Arial "/>
                <a:ea typeface="Arial "/>
                <a:cs typeface="Arial "/>
              </a:rPr>
              <a:t>Nombre de personnes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2B630B-0179-7E3C-E7A3-E8959B0B7ECA}"/>
              </a:ext>
            </a:extLst>
          </p:cNvPr>
          <p:cNvSpPr txBox="1"/>
          <p:nvPr/>
        </p:nvSpPr>
        <p:spPr>
          <a:xfrm>
            <a:off x="6909751" y="6537977"/>
            <a:ext cx="229238" cy="175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140" b="0" i="0" u="none" baseline="0">
                <a:latin typeface="Arial "/>
                <a:ea typeface="Arial "/>
                <a:cs typeface="Arial "/>
              </a:rPr>
              <a:t>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3358BA-37E9-18B8-F53B-63BAC2966B58}"/>
              </a:ext>
            </a:extLst>
          </p:cNvPr>
          <p:cNvSpPr txBox="1"/>
          <p:nvPr/>
        </p:nvSpPr>
        <p:spPr>
          <a:xfrm>
            <a:off x="7311894" y="6536113"/>
            <a:ext cx="229238" cy="175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140" b="0" i="0" u="none" baseline="0">
                <a:latin typeface="Arial "/>
                <a:ea typeface="Arial "/>
                <a:cs typeface="Arial "/>
              </a:rPr>
              <a:t>10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C6B677B-7FEF-BA4C-E037-5EDC864D381D}"/>
              </a:ext>
            </a:extLst>
          </p:cNvPr>
          <p:cNvSpPr txBox="1"/>
          <p:nvPr/>
        </p:nvSpPr>
        <p:spPr>
          <a:xfrm>
            <a:off x="7780719" y="6534249"/>
            <a:ext cx="229238" cy="175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140" b="0" i="0" u="none" baseline="0">
                <a:latin typeface="Arial "/>
                <a:ea typeface="Arial "/>
                <a:cs typeface="Arial "/>
              </a:rPr>
              <a:t>20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D5C9D2-2196-DCEF-B3C5-917656A69150}"/>
              </a:ext>
            </a:extLst>
          </p:cNvPr>
          <p:cNvSpPr txBox="1"/>
          <p:nvPr/>
        </p:nvSpPr>
        <p:spPr>
          <a:xfrm>
            <a:off x="8259070" y="6532385"/>
            <a:ext cx="229238" cy="175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140" b="0" i="0" u="none" baseline="0">
                <a:latin typeface="Arial "/>
                <a:ea typeface="Arial "/>
                <a:cs typeface="Arial "/>
              </a:rPr>
              <a:t>30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891CF7A-2582-8B35-B042-028544674DB7}"/>
              </a:ext>
            </a:extLst>
          </p:cNvPr>
          <p:cNvSpPr txBox="1"/>
          <p:nvPr/>
        </p:nvSpPr>
        <p:spPr>
          <a:xfrm>
            <a:off x="8742184" y="6535284"/>
            <a:ext cx="229238" cy="175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140" b="0" i="0" u="none" baseline="0">
                <a:latin typeface="Arial "/>
                <a:ea typeface="Arial "/>
                <a:cs typeface="Arial "/>
              </a:rPr>
              <a:t>40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212F2BB-B9FD-2D4E-64EA-A783BAA670DE}"/>
              </a:ext>
            </a:extLst>
          </p:cNvPr>
          <p:cNvSpPr txBox="1"/>
          <p:nvPr/>
        </p:nvSpPr>
        <p:spPr>
          <a:xfrm>
            <a:off x="9225298" y="6538183"/>
            <a:ext cx="229238" cy="175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140" b="0" i="0" u="none" baseline="0">
                <a:latin typeface="Arial "/>
                <a:ea typeface="Arial "/>
                <a:cs typeface="Arial "/>
              </a:rPr>
              <a:t>50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0B5F513-44EA-939E-AB63-AAA09639BC1B}"/>
              </a:ext>
            </a:extLst>
          </p:cNvPr>
          <p:cNvSpPr txBox="1"/>
          <p:nvPr/>
        </p:nvSpPr>
        <p:spPr>
          <a:xfrm>
            <a:off x="9708412" y="6541082"/>
            <a:ext cx="229238" cy="175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140" b="0" i="0" u="none" baseline="0">
                <a:latin typeface="Arial "/>
                <a:ea typeface="Arial "/>
                <a:cs typeface="Arial "/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3970066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2384" y="279400"/>
            <a:ext cx="3805270" cy="511213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57200" y="419100"/>
            <a:ext cx="5095240" cy="26609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Combien de personnes ont choisi de construire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des forts comme activité préférée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9100" y="3429000"/>
            <a:ext cx="5406326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Combien de personnes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ont été </a:t>
            </a:r>
            <a:r>
              <a:rPr lang="fr-ca" sz="280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questionn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en tout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283200"/>
            <a:ext cx="96545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Combien de fois autant de gens ont-ils choisi de construire des forts par rapport </a:t>
            </a:r>
            <a:r>
              <a:rPr lang="fr-ca" sz="2800" b="0" i="0" u="none" baseline="0" dirty="0">
                <a:latin typeface="Century Gothic"/>
                <a:ea typeface="Century Gothic"/>
                <a:cs typeface="Century Gothic"/>
              </a:rPr>
              <a:t>à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la raquette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D88E87-3472-DD05-F499-16AC05B98DD5}"/>
              </a:ext>
            </a:extLst>
          </p:cNvPr>
          <p:cNvSpPr txBox="1"/>
          <p:nvPr/>
        </p:nvSpPr>
        <p:spPr>
          <a:xfrm>
            <a:off x="7608330" y="421092"/>
            <a:ext cx="1715058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1" i="0" u="none" baseline="0">
                <a:latin typeface="Arial "/>
                <a:ea typeface="Arial "/>
                <a:cs typeface="Arial "/>
              </a:rPr>
              <a:t>Activités hivernales préférées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9020EA-A944-2009-E4CA-CC8EE9DEE70E}"/>
              </a:ext>
            </a:extLst>
          </p:cNvPr>
          <p:cNvSpPr txBox="1"/>
          <p:nvPr/>
        </p:nvSpPr>
        <p:spPr>
          <a:xfrm>
            <a:off x="6045200" y="1154517"/>
            <a:ext cx="1069975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 dirty="0">
                <a:latin typeface="Arial "/>
                <a:ea typeface="Arial "/>
                <a:cs typeface="Arial "/>
              </a:rPr>
              <a:t>Construire des forts de neige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9EB43E-972E-D855-0997-6960D50A1E08}"/>
              </a:ext>
            </a:extLst>
          </p:cNvPr>
          <p:cNvSpPr txBox="1"/>
          <p:nvPr/>
        </p:nvSpPr>
        <p:spPr>
          <a:xfrm>
            <a:off x="6044629" y="1850843"/>
            <a:ext cx="1069975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 dirty="0">
                <a:latin typeface="Arial "/>
                <a:ea typeface="Arial "/>
                <a:cs typeface="Arial "/>
              </a:rPr>
              <a:t>Faire des bonhommes de neige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F5A210-1AD1-3A7A-9C58-F318C3AD52D7}"/>
              </a:ext>
            </a:extLst>
          </p:cNvPr>
          <p:cNvSpPr txBox="1"/>
          <p:nvPr/>
        </p:nvSpPr>
        <p:spPr>
          <a:xfrm>
            <a:off x="6044629" y="2701477"/>
            <a:ext cx="337121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Ski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37AC9D-1D9C-6B5E-8EC1-BBAFAB62A7EB}"/>
              </a:ext>
            </a:extLst>
          </p:cNvPr>
          <p:cNvSpPr txBox="1"/>
          <p:nvPr/>
        </p:nvSpPr>
        <p:spPr>
          <a:xfrm rot="16200000">
            <a:off x="5665293" y="2695126"/>
            <a:ext cx="391667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Activité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002933-18CD-7195-722E-9EB323E645BC}"/>
              </a:ext>
            </a:extLst>
          </p:cNvPr>
          <p:cNvSpPr txBox="1"/>
          <p:nvPr/>
        </p:nvSpPr>
        <p:spPr>
          <a:xfrm>
            <a:off x="6044629" y="3478919"/>
            <a:ext cx="499046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Traîneau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2F9575-4F45-A4CC-CD32-2DA7650987BA}"/>
              </a:ext>
            </a:extLst>
          </p:cNvPr>
          <p:cNvSpPr txBox="1"/>
          <p:nvPr/>
        </p:nvSpPr>
        <p:spPr>
          <a:xfrm>
            <a:off x="6044629" y="4252197"/>
            <a:ext cx="708596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Raquette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A8BFF8-5703-9285-90AD-EA672BE877C1}"/>
              </a:ext>
            </a:extLst>
          </p:cNvPr>
          <p:cNvSpPr txBox="1"/>
          <p:nvPr/>
        </p:nvSpPr>
        <p:spPr>
          <a:xfrm>
            <a:off x="7813104" y="5138448"/>
            <a:ext cx="1709740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 dirty="0">
                <a:latin typeface="Arial "/>
                <a:ea typeface="Arial "/>
                <a:cs typeface="Arial "/>
              </a:rPr>
              <a:t>Nombre de personnes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F25BEA-A784-6E44-2164-DECF3E6058DA}"/>
              </a:ext>
            </a:extLst>
          </p:cNvPr>
          <p:cNvSpPr txBox="1"/>
          <p:nvPr/>
        </p:nvSpPr>
        <p:spPr>
          <a:xfrm>
            <a:off x="7140004" y="4944347"/>
            <a:ext cx="95821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DF9453-5AE1-9917-7252-B74A9666E1E7}"/>
              </a:ext>
            </a:extLst>
          </p:cNvPr>
          <p:cNvSpPr txBox="1"/>
          <p:nvPr/>
        </p:nvSpPr>
        <p:spPr>
          <a:xfrm>
            <a:off x="7455028" y="4947009"/>
            <a:ext cx="140271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10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ACC34F-E4F6-3390-C3C6-4CC4BD8041FF}"/>
              </a:ext>
            </a:extLst>
          </p:cNvPr>
          <p:cNvSpPr txBox="1"/>
          <p:nvPr/>
        </p:nvSpPr>
        <p:spPr>
          <a:xfrm>
            <a:off x="7839902" y="4943321"/>
            <a:ext cx="140271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20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C39869-FFDB-71D0-ACF6-AD76087CE2B5}"/>
              </a:ext>
            </a:extLst>
          </p:cNvPr>
          <p:cNvSpPr txBox="1"/>
          <p:nvPr/>
        </p:nvSpPr>
        <p:spPr>
          <a:xfrm>
            <a:off x="8218426" y="4942808"/>
            <a:ext cx="140271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30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D5EB4BB-4CD5-579B-196E-AC4FA6F7EC52}"/>
              </a:ext>
            </a:extLst>
          </p:cNvPr>
          <p:cNvSpPr txBox="1"/>
          <p:nvPr/>
        </p:nvSpPr>
        <p:spPr>
          <a:xfrm>
            <a:off x="8603300" y="4942295"/>
            <a:ext cx="140271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40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3E3EC26-20BA-C79B-073F-954D145BAEA6}"/>
              </a:ext>
            </a:extLst>
          </p:cNvPr>
          <p:cNvSpPr txBox="1"/>
          <p:nvPr/>
        </p:nvSpPr>
        <p:spPr>
          <a:xfrm>
            <a:off x="8988174" y="4948132"/>
            <a:ext cx="140271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50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C96A5AD-5C88-6FC8-E24F-15918EAF54CC}"/>
              </a:ext>
            </a:extLst>
          </p:cNvPr>
          <p:cNvSpPr txBox="1"/>
          <p:nvPr/>
        </p:nvSpPr>
        <p:spPr>
          <a:xfrm>
            <a:off x="9382573" y="4944444"/>
            <a:ext cx="140271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771523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2384" y="279400"/>
            <a:ext cx="3805270" cy="511213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57200" y="419100"/>
            <a:ext cx="4942840" cy="689849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  <a:ea typeface="Century Gothic"/>
                <a:cs typeface="Century Gothic"/>
              </a:rPr>
              <a:t>Bonus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Tu as deux autobus pour amener tout le monde à son activité préférée.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Tu aimerais que tout le monde allant à la même activité soit sur le même autobus et que le nombre de personnes de chaque autobus soit aussi semblable que possible.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Qui ira dans chacun des autobus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1F3C8C-4148-0209-D5E6-99521B2E48AA}"/>
              </a:ext>
            </a:extLst>
          </p:cNvPr>
          <p:cNvSpPr txBox="1"/>
          <p:nvPr/>
        </p:nvSpPr>
        <p:spPr>
          <a:xfrm>
            <a:off x="7608330" y="421092"/>
            <a:ext cx="1715058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1" i="0" u="none" baseline="0">
                <a:latin typeface="Arial "/>
                <a:ea typeface="Arial "/>
                <a:cs typeface="Arial "/>
              </a:rPr>
              <a:t>Activités hivernales préférées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A00CBE-D2A3-9F9A-E767-8722242751A9}"/>
              </a:ext>
            </a:extLst>
          </p:cNvPr>
          <p:cNvSpPr txBox="1"/>
          <p:nvPr/>
        </p:nvSpPr>
        <p:spPr>
          <a:xfrm>
            <a:off x="6045200" y="1154517"/>
            <a:ext cx="1069975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Construire des forts de neige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9B34D1-CC6E-BB73-5918-38A01FA65D29}"/>
              </a:ext>
            </a:extLst>
          </p:cNvPr>
          <p:cNvSpPr txBox="1"/>
          <p:nvPr/>
        </p:nvSpPr>
        <p:spPr>
          <a:xfrm>
            <a:off x="6044629" y="1864290"/>
            <a:ext cx="1069975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 dirty="0">
                <a:latin typeface="Arial "/>
                <a:ea typeface="Arial "/>
                <a:cs typeface="Arial "/>
              </a:rPr>
              <a:t>Faire des bonhommes de neige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1D7A79-552E-0722-EE53-EEAB86084CB5}"/>
              </a:ext>
            </a:extLst>
          </p:cNvPr>
          <p:cNvSpPr txBox="1"/>
          <p:nvPr/>
        </p:nvSpPr>
        <p:spPr>
          <a:xfrm>
            <a:off x="6044629" y="2701477"/>
            <a:ext cx="337121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Ski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04F176-0CF8-F9DD-D9DC-30899454BFB1}"/>
              </a:ext>
            </a:extLst>
          </p:cNvPr>
          <p:cNvSpPr txBox="1"/>
          <p:nvPr/>
        </p:nvSpPr>
        <p:spPr>
          <a:xfrm rot="16200000">
            <a:off x="5665293" y="2695126"/>
            <a:ext cx="391667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Activité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2B0AB7-7EF7-3D7B-A890-03FE0362632C}"/>
              </a:ext>
            </a:extLst>
          </p:cNvPr>
          <p:cNvSpPr txBox="1"/>
          <p:nvPr/>
        </p:nvSpPr>
        <p:spPr>
          <a:xfrm>
            <a:off x="6044629" y="3478919"/>
            <a:ext cx="499046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Traîneau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B2C95B-D6B1-FE4F-8484-A373748C2277}"/>
              </a:ext>
            </a:extLst>
          </p:cNvPr>
          <p:cNvSpPr txBox="1"/>
          <p:nvPr/>
        </p:nvSpPr>
        <p:spPr>
          <a:xfrm>
            <a:off x="6044629" y="4252197"/>
            <a:ext cx="708596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Raquette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4BA452-9971-2438-DF1E-118CFF7C1220}"/>
              </a:ext>
            </a:extLst>
          </p:cNvPr>
          <p:cNvSpPr txBox="1"/>
          <p:nvPr/>
        </p:nvSpPr>
        <p:spPr>
          <a:xfrm>
            <a:off x="7813104" y="5138448"/>
            <a:ext cx="1709740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 dirty="0">
                <a:latin typeface="Arial "/>
                <a:ea typeface="Arial "/>
                <a:cs typeface="Arial "/>
              </a:rPr>
              <a:t>Nombre de personnes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F107D4-11D3-13D8-96E6-55F05CABEFC7}"/>
              </a:ext>
            </a:extLst>
          </p:cNvPr>
          <p:cNvSpPr txBox="1"/>
          <p:nvPr/>
        </p:nvSpPr>
        <p:spPr>
          <a:xfrm>
            <a:off x="7140004" y="4944347"/>
            <a:ext cx="95821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04BE86-ABE5-5F79-8E56-A620A393CC23}"/>
              </a:ext>
            </a:extLst>
          </p:cNvPr>
          <p:cNvSpPr txBox="1"/>
          <p:nvPr/>
        </p:nvSpPr>
        <p:spPr>
          <a:xfrm>
            <a:off x="7455028" y="4947009"/>
            <a:ext cx="140271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10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B97ECD-9D9A-06C6-7A42-6D2B027B72B9}"/>
              </a:ext>
            </a:extLst>
          </p:cNvPr>
          <p:cNvSpPr txBox="1"/>
          <p:nvPr/>
        </p:nvSpPr>
        <p:spPr>
          <a:xfrm>
            <a:off x="7839902" y="4943321"/>
            <a:ext cx="140271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20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23654C-BD69-E92E-DE05-06C0962CFF9C}"/>
              </a:ext>
            </a:extLst>
          </p:cNvPr>
          <p:cNvSpPr txBox="1"/>
          <p:nvPr/>
        </p:nvSpPr>
        <p:spPr>
          <a:xfrm>
            <a:off x="8218426" y="4942808"/>
            <a:ext cx="140271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30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40B369-2300-DAF6-3567-03B04221F323}"/>
              </a:ext>
            </a:extLst>
          </p:cNvPr>
          <p:cNvSpPr txBox="1"/>
          <p:nvPr/>
        </p:nvSpPr>
        <p:spPr>
          <a:xfrm>
            <a:off x="8603300" y="4942295"/>
            <a:ext cx="140271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40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DE0748-617A-089A-F2D4-CB6615110CBC}"/>
              </a:ext>
            </a:extLst>
          </p:cNvPr>
          <p:cNvSpPr txBox="1"/>
          <p:nvPr/>
        </p:nvSpPr>
        <p:spPr>
          <a:xfrm>
            <a:off x="8988174" y="4948132"/>
            <a:ext cx="140271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50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BD1F7C-3C7C-E0FD-867E-B1F97FBFA1D2}"/>
              </a:ext>
            </a:extLst>
          </p:cNvPr>
          <p:cNvSpPr txBox="1"/>
          <p:nvPr/>
        </p:nvSpPr>
        <p:spPr>
          <a:xfrm>
            <a:off x="9382573" y="4944444"/>
            <a:ext cx="140271" cy="141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20" b="0" i="0" u="none" baseline="0">
                <a:latin typeface="Arial "/>
                <a:ea typeface="Arial "/>
                <a:cs typeface="Arial "/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26773942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8403644" cy="12286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Activité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Complétez les parties 1 à 4.b) de « Projet 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Cette activité est facultative.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Distribuez la FR Projet (p. K-46).</a:t>
            </a:r>
          </a:p>
        </p:txBody>
      </p:sp>
    </p:spTree>
    <p:extLst>
      <p:ext uri="{BB962C8B-B14F-4D97-AF65-F5344CB8AC3E}">
        <p14:creationId xmlns:p14="http://schemas.microsoft.com/office/powerpoint/2010/main" val="1088620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0" y="419100"/>
            <a:ext cx="9613499" cy="16767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Approfondissement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bandes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affiche les pièces de monnaie dans la poche de Jayden.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91100" y="2593341"/>
            <a:ext cx="4574540" cy="20158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Pour chaque type de pièces de monnaie, combien d’argent Jayden a-t-il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91100" y="5032158"/>
            <a:ext cx="49047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Combien d’argent Jayden a-t-il au total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6399" y="6946900"/>
            <a:ext cx="8576235" cy="34463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Rappelez aux élèves la valeur de chaque pièce de monnaie en cents.</a:t>
            </a: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2713" y="2102914"/>
            <a:ext cx="4221925" cy="40396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F1C89B7-CC6D-6F5C-57E0-B89FC3D8645E}"/>
              </a:ext>
            </a:extLst>
          </p:cNvPr>
          <p:cNvSpPr txBox="1"/>
          <p:nvPr/>
        </p:nvSpPr>
        <p:spPr>
          <a:xfrm>
            <a:off x="443935" y="2185692"/>
            <a:ext cx="530004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b="1" i="0" u="none" baseline="0" dirty="0">
                <a:latin typeface="Arial "/>
                <a:ea typeface="Arial "/>
                <a:cs typeface="Arial "/>
              </a:rPr>
              <a:t>Pièces de monnaie dans la poche de Jayden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E03983-8B84-A17E-A1D8-7AE1E7CCA599}"/>
              </a:ext>
            </a:extLst>
          </p:cNvPr>
          <p:cNvSpPr txBox="1"/>
          <p:nvPr/>
        </p:nvSpPr>
        <p:spPr>
          <a:xfrm>
            <a:off x="900953" y="2657736"/>
            <a:ext cx="114851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rtl="0"/>
            <a:r>
              <a:rPr lang="fr-ca" b="0" i="0" u="none" baseline="0" dirty="0">
                <a:latin typeface="Arial "/>
                <a:ea typeface="Arial "/>
                <a:cs typeface="Arial "/>
              </a:rPr>
              <a:t>Cinq cents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935988-364E-F248-0C43-6875EB6B6AC0}"/>
              </a:ext>
            </a:extLst>
          </p:cNvPr>
          <p:cNvSpPr txBox="1"/>
          <p:nvPr/>
        </p:nvSpPr>
        <p:spPr>
          <a:xfrm>
            <a:off x="897779" y="3321401"/>
            <a:ext cx="114851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rtl="0"/>
            <a:r>
              <a:rPr lang="fr-ca" b="0" i="0" u="none" baseline="0" dirty="0">
                <a:latin typeface="Arial "/>
                <a:ea typeface="Arial "/>
                <a:cs typeface="Arial "/>
              </a:rPr>
              <a:t>Dix cents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4E03B5-13EF-134F-7531-04F161F10F4F}"/>
              </a:ext>
            </a:extLst>
          </p:cNvPr>
          <p:cNvSpPr txBox="1"/>
          <p:nvPr/>
        </p:nvSpPr>
        <p:spPr>
          <a:xfrm>
            <a:off x="902187" y="4038895"/>
            <a:ext cx="114851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rtl="0"/>
            <a:r>
              <a:rPr lang="fr-ca" b="0" i="0" u="none" baseline="0" dirty="0">
                <a:latin typeface="Arial "/>
                <a:ea typeface="Arial "/>
                <a:cs typeface="Arial "/>
              </a:rPr>
              <a:t>Vingt-cinq cents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1CBD72-363C-FD3B-913C-261C013016EF}"/>
              </a:ext>
            </a:extLst>
          </p:cNvPr>
          <p:cNvSpPr txBox="1"/>
          <p:nvPr/>
        </p:nvSpPr>
        <p:spPr>
          <a:xfrm rot="16200000">
            <a:off x="-564559" y="3540372"/>
            <a:ext cx="2470836" cy="3154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050" b="0" i="0" u="none" baseline="0" dirty="0">
                <a:latin typeface="Arial "/>
                <a:ea typeface="Arial "/>
                <a:cs typeface="Arial "/>
              </a:rPr>
              <a:t>Pièces de monnaie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58B685-2017-2FDE-8AAC-F394D51518B4}"/>
              </a:ext>
            </a:extLst>
          </p:cNvPr>
          <p:cNvSpPr txBox="1"/>
          <p:nvPr/>
        </p:nvSpPr>
        <p:spPr>
          <a:xfrm>
            <a:off x="905359" y="4933526"/>
            <a:ext cx="114851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rtl="0"/>
            <a:r>
              <a:rPr lang="fr-ca" b="0" i="0" u="none" baseline="0" dirty="0">
                <a:latin typeface="Arial "/>
                <a:ea typeface="Arial "/>
                <a:cs typeface="Arial "/>
              </a:rPr>
              <a:t>Huards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CF47E2-7196-F55F-6BFB-A25B9DD02F8B}"/>
              </a:ext>
            </a:extLst>
          </p:cNvPr>
          <p:cNvSpPr txBox="1"/>
          <p:nvPr/>
        </p:nvSpPr>
        <p:spPr>
          <a:xfrm>
            <a:off x="2076455" y="5776484"/>
            <a:ext cx="2315241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ca" sz="2100" b="0" i="0" u="none" baseline="0" dirty="0">
                <a:latin typeface="Arial "/>
                <a:ea typeface="Arial "/>
                <a:cs typeface="Arial "/>
              </a:rPr>
              <a:t>Nombre de pièces </a:t>
            </a:r>
            <a:br>
              <a:rPr lang="fr-ca" sz="2100" b="0" i="0" u="none" baseline="0" dirty="0">
                <a:latin typeface="Arial "/>
                <a:ea typeface="Arial "/>
                <a:cs typeface="Arial "/>
              </a:rPr>
            </a:br>
            <a:r>
              <a:rPr lang="fr-ca" sz="2100" b="0" i="0" u="none" baseline="0" dirty="0">
                <a:latin typeface="Arial "/>
                <a:ea typeface="Arial "/>
                <a:cs typeface="Arial "/>
              </a:rPr>
              <a:t>de monnaie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8B45A3-D57E-20BD-2EA4-C651C4B2545B}"/>
              </a:ext>
            </a:extLst>
          </p:cNvPr>
          <p:cNvSpPr txBox="1"/>
          <p:nvPr/>
        </p:nvSpPr>
        <p:spPr>
          <a:xfrm>
            <a:off x="2036763" y="5416581"/>
            <a:ext cx="247648" cy="3154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050" b="0" i="0" u="none" baseline="0">
                <a:latin typeface="Arial "/>
                <a:ea typeface="Arial "/>
                <a:cs typeface="Arial "/>
              </a:rPr>
              <a:t>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E1447D-472D-9A6E-99BB-DCA8388627B8}"/>
              </a:ext>
            </a:extLst>
          </p:cNvPr>
          <p:cNvSpPr txBox="1"/>
          <p:nvPr/>
        </p:nvSpPr>
        <p:spPr>
          <a:xfrm>
            <a:off x="2409760" y="5411817"/>
            <a:ext cx="247648" cy="3154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050" b="0" i="0" u="none" baseline="0">
                <a:latin typeface="Arial "/>
                <a:ea typeface="Arial "/>
                <a:cs typeface="Arial "/>
              </a:rPr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A36BAB-BCCA-1099-85AD-DFA12D157F4F}"/>
              </a:ext>
            </a:extLst>
          </p:cNvPr>
          <p:cNvSpPr txBox="1"/>
          <p:nvPr/>
        </p:nvSpPr>
        <p:spPr>
          <a:xfrm>
            <a:off x="2787520" y="5411816"/>
            <a:ext cx="247648" cy="3154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050" b="0" i="0" u="none" baseline="0">
                <a:latin typeface="Arial "/>
                <a:ea typeface="Arial "/>
                <a:cs typeface="Arial "/>
              </a:rPr>
              <a:t>6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BD7DAED-FE94-9298-F956-D890230903A6}"/>
              </a:ext>
            </a:extLst>
          </p:cNvPr>
          <p:cNvSpPr txBox="1"/>
          <p:nvPr/>
        </p:nvSpPr>
        <p:spPr>
          <a:xfrm>
            <a:off x="3165280" y="5411815"/>
            <a:ext cx="247648" cy="3154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050" b="0" i="0" u="none" baseline="0">
                <a:latin typeface="Arial "/>
                <a:ea typeface="Arial "/>
                <a:cs typeface="Arial "/>
              </a:rPr>
              <a:t>9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5634A47-F9DA-36C6-56EE-AC2102C5A635}"/>
              </a:ext>
            </a:extLst>
          </p:cNvPr>
          <p:cNvSpPr txBox="1"/>
          <p:nvPr/>
        </p:nvSpPr>
        <p:spPr>
          <a:xfrm>
            <a:off x="3471598" y="5411814"/>
            <a:ext cx="295535" cy="3154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050" b="0" i="0" u="none" baseline="0">
                <a:latin typeface="Arial "/>
                <a:ea typeface="Arial "/>
                <a:cs typeface="Arial "/>
              </a:rPr>
              <a:t>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CAA797-2D3C-B107-48AC-F5854AC75DCA}"/>
              </a:ext>
            </a:extLst>
          </p:cNvPr>
          <p:cNvSpPr txBox="1"/>
          <p:nvPr/>
        </p:nvSpPr>
        <p:spPr>
          <a:xfrm>
            <a:off x="3849357" y="5421339"/>
            <a:ext cx="295535" cy="3154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050" b="0" i="0" u="none" baseline="0">
                <a:latin typeface="Arial "/>
                <a:ea typeface="Arial "/>
                <a:cs typeface="Arial 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275039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9100" y="431800"/>
            <a:ext cx="9603740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Sharon a fait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bandes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affichant les pièces de monnaie dans sa tirelire, mais elle a oublié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étiqueter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l’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échelle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Elle a 30 pièces de cinq cents.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9100" y="2697163"/>
            <a:ext cx="5295900" cy="1524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Quel nombre a-t-elle </a:t>
            </a:r>
          </a:p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utilisé pour compter par bonds pour l’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échelle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9100" y="5753100"/>
            <a:ext cx="9740900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Combien d’argent a-t-elle dans sa tirelire au total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12495" y="1892300"/>
            <a:ext cx="3946251" cy="333324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4FB77BB-5CF2-6E89-B6E9-B7B48A8656F0}"/>
              </a:ext>
            </a:extLst>
          </p:cNvPr>
          <p:cNvSpPr txBox="1"/>
          <p:nvPr/>
        </p:nvSpPr>
        <p:spPr>
          <a:xfrm>
            <a:off x="6071911" y="1614905"/>
            <a:ext cx="357436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ca" b="1" i="0" u="none" baseline="0" dirty="0">
                <a:latin typeface="Arial "/>
                <a:ea typeface="Arial "/>
                <a:cs typeface="Arial "/>
              </a:rPr>
              <a:t>Pièces de monnaie dans la tirelire de Sharon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B91AF6-78AB-6898-C1EF-35C9FEEDD130}"/>
              </a:ext>
            </a:extLst>
          </p:cNvPr>
          <p:cNvSpPr txBox="1"/>
          <p:nvPr/>
        </p:nvSpPr>
        <p:spPr>
          <a:xfrm>
            <a:off x="6324935" y="2355331"/>
            <a:ext cx="11842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rtl="0"/>
            <a:r>
              <a:rPr lang="fr-ca" b="0" i="0" u="none" baseline="0" dirty="0">
                <a:latin typeface="Arial "/>
                <a:ea typeface="Arial "/>
                <a:cs typeface="Arial "/>
              </a:rPr>
              <a:t>Cinq cents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05B2A30-13A1-66EC-7D26-5EDAB4B559D9}"/>
              </a:ext>
            </a:extLst>
          </p:cNvPr>
          <p:cNvSpPr txBox="1"/>
          <p:nvPr/>
        </p:nvSpPr>
        <p:spPr>
          <a:xfrm>
            <a:off x="6442411" y="3034248"/>
            <a:ext cx="11842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rtl="0"/>
            <a:r>
              <a:rPr lang="fr-ca" b="0" i="0" u="none" baseline="0" dirty="0">
                <a:latin typeface="Arial "/>
                <a:ea typeface="Arial "/>
                <a:cs typeface="Arial "/>
              </a:rPr>
              <a:t>Dix cents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2702320-5F59-BDD6-8867-E122A25E9E05}"/>
              </a:ext>
            </a:extLst>
          </p:cNvPr>
          <p:cNvSpPr txBox="1"/>
          <p:nvPr/>
        </p:nvSpPr>
        <p:spPr>
          <a:xfrm>
            <a:off x="6472756" y="3600540"/>
            <a:ext cx="118427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rtl="0"/>
            <a:r>
              <a:rPr lang="fr-ca" b="0" i="0" u="none" baseline="0" dirty="0">
                <a:latin typeface="Arial "/>
                <a:ea typeface="Arial "/>
                <a:cs typeface="Arial "/>
              </a:rPr>
              <a:t>Vingt-cinq cents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6A0998C-9AF4-9740-EF4E-7107A9A9A6A9}"/>
              </a:ext>
            </a:extLst>
          </p:cNvPr>
          <p:cNvSpPr txBox="1"/>
          <p:nvPr/>
        </p:nvSpPr>
        <p:spPr>
          <a:xfrm rot="16200000">
            <a:off x="5056243" y="3371000"/>
            <a:ext cx="2346809" cy="3154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ca" sz="2050" b="0" i="0" u="none" baseline="0" dirty="0">
                <a:latin typeface="Arial "/>
                <a:ea typeface="Arial "/>
                <a:cs typeface="Arial "/>
              </a:rPr>
              <a:t>Pièces de monnaie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EFAB37-36C1-7FD5-AE0E-323B046C93CD}"/>
              </a:ext>
            </a:extLst>
          </p:cNvPr>
          <p:cNvSpPr txBox="1"/>
          <p:nvPr/>
        </p:nvSpPr>
        <p:spPr>
          <a:xfrm>
            <a:off x="6450349" y="4425142"/>
            <a:ext cx="11842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rtl="0"/>
            <a:r>
              <a:rPr lang="fr-ca" b="0" i="0" u="none" baseline="0" dirty="0">
                <a:latin typeface="Arial "/>
                <a:ea typeface="Arial "/>
                <a:cs typeface="Arial "/>
              </a:rPr>
              <a:t>Huards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5516CCB-22E2-1B4B-BF10-5A57198A4670}"/>
              </a:ext>
            </a:extLst>
          </p:cNvPr>
          <p:cNvSpPr txBox="1"/>
          <p:nvPr/>
        </p:nvSpPr>
        <p:spPr>
          <a:xfrm>
            <a:off x="7675563" y="4860385"/>
            <a:ext cx="2065337" cy="6093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ca" sz="1980" b="0" i="0" u="none" baseline="0" dirty="0">
                <a:latin typeface="Arial "/>
                <a:ea typeface="Arial "/>
                <a:cs typeface="Arial "/>
              </a:rPr>
              <a:t>Nombre de pièces de monnaie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9099" y="4489624"/>
            <a:ext cx="5991231" cy="9996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Combien de pièces de monnaie de chaque type a-t-elle</a:t>
            </a:r>
            <a:r>
              <a:rPr lang="fr-ca" sz="27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748781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9100" y="431800"/>
            <a:ext cx="9603740" cy="265919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3. Marco a dessiné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bandes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des pièces de monnaie dans sa tirelire, mais a oublié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étiqueter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l’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échelle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 a 40 pièces de monnaie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au total.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9100" y="3443860"/>
            <a:ext cx="5514340" cy="10396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Combien de pièces </a:t>
            </a:r>
          </a:p>
          <a:p>
            <a:pPr algn="l" rtl="0">
              <a:lnSpc>
                <a:spcPct val="114000"/>
              </a:lnSpc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 chaque type a-t-il</a:t>
            </a:r>
            <a:r>
              <a:rPr lang="fr-ca" sz="27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9100" y="6422805"/>
            <a:ext cx="910844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Combien d’argent a-t-il en tout dans sa tirelire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9100" y="4707767"/>
            <a:ext cx="5560862" cy="1524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Quel nombre a-t-il utilisé pour compter par bonds pour l’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échelle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79962" y="1854200"/>
            <a:ext cx="3781345" cy="34734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A51233-4746-7D95-872B-85595F96E550}"/>
              </a:ext>
            </a:extLst>
          </p:cNvPr>
          <p:cNvSpPr txBox="1"/>
          <p:nvPr/>
        </p:nvSpPr>
        <p:spPr>
          <a:xfrm>
            <a:off x="5836024" y="1581528"/>
            <a:ext cx="40549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ca" b="1" i="0" u="none" baseline="0" dirty="0">
                <a:latin typeface="Arial "/>
                <a:ea typeface="Arial "/>
                <a:cs typeface="Arial "/>
              </a:rPr>
              <a:t>Pièces de monnaie dans la </a:t>
            </a:r>
            <a:br>
              <a:rPr lang="fr-ca" b="1" i="0" u="none" baseline="0" dirty="0">
                <a:latin typeface="Arial "/>
                <a:ea typeface="Arial "/>
                <a:cs typeface="Arial "/>
              </a:rPr>
            </a:br>
            <a:r>
              <a:rPr lang="fr-ca" b="1" i="0" u="none" baseline="0" dirty="0">
                <a:latin typeface="Arial "/>
                <a:ea typeface="Arial "/>
                <a:cs typeface="Arial "/>
              </a:rPr>
              <a:t>tirelire de Marco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6EF65B-33A9-6ABF-5CC5-CEB8F43E1546}"/>
              </a:ext>
            </a:extLst>
          </p:cNvPr>
          <p:cNvSpPr txBox="1"/>
          <p:nvPr/>
        </p:nvSpPr>
        <p:spPr>
          <a:xfrm>
            <a:off x="6676076" y="2341884"/>
            <a:ext cx="11842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rtl="0"/>
            <a:r>
              <a:rPr lang="fr-ca" b="0" i="0" u="none" baseline="0" dirty="0">
                <a:latin typeface="Arial "/>
                <a:ea typeface="Arial "/>
                <a:cs typeface="Arial "/>
              </a:rPr>
              <a:t>Cinq cents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161F78-4457-6BC1-89CC-DC870A2622DE}"/>
              </a:ext>
            </a:extLst>
          </p:cNvPr>
          <p:cNvSpPr txBox="1"/>
          <p:nvPr/>
        </p:nvSpPr>
        <p:spPr>
          <a:xfrm>
            <a:off x="6666373" y="3048263"/>
            <a:ext cx="11842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rtl="0"/>
            <a:r>
              <a:rPr lang="fr-ca" b="0" i="0" u="none" baseline="0" dirty="0">
                <a:latin typeface="Arial "/>
                <a:ea typeface="Arial "/>
                <a:cs typeface="Arial "/>
              </a:rPr>
              <a:t>Dix cents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A448FD-59A4-BD08-C322-6DCE6DC84E96}"/>
              </a:ext>
            </a:extLst>
          </p:cNvPr>
          <p:cNvSpPr txBox="1"/>
          <p:nvPr/>
        </p:nvSpPr>
        <p:spPr>
          <a:xfrm>
            <a:off x="6684197" y="3657914"/>
            <a:ext cx="118427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rtl="0"/>
            <a:r>
              <a:rPr lang="fr-ca" b="0" i="0" u="none" baseline="0" dirty="0">
                <a:latin typeface="Arial "/>
                <a:ea typeface="Arial "/>
                <a:cs typeface="Arial "/>
              </a:rPr>
              <a:t>Vingt-cinq cents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AF5B051-862E-DD83-9046-858CD38C2CF0}"/>
              </a:ext>
            </a:extLst>
          </p:cNvPr>
          <p:cNvSpPr txBox="1"/>
          <p:nvPr/>
        </p:nvSpPr>
        <p:spPr>
          <a:xfrm rot="16200000">
            <a:off x="4866717" y="3403272"/>
            <a:ext cx="2356834" cy="3154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ca" sz="2050" b="0" i="0" u="none" baseline="0" dirty="0">
                <a:latin typeface="Arial "/>
                <a:ea typeface="Arial "/>
                <a:cs typeface="Arial "/>
              </a:rPr>
              <a:t>Pièces de monnaie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EB724F-DA24-9CE1-5EF5-F35CAA616415}"/>
              </a:ext>
            </a:extLst>
          </p:cNvPr>
          <p:cNvSpPr txBox="1"/>
          <p:nvPr/>
        </p:nvSpPr>
        <p:spPr>
          <a:xfrm>
            <a:off x="6682110" y="4456758"/>
            <a:ext cx="11842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rtl="0"/>
            <a:r>
              <a:rPr lang="fr-ca" b="0" i="0" u="none" baseline="0" dirty="0">
                <a:latin typeface="Arial "/>
                <a:ea typeface="Arial "/>
                <a:cs typeface="Arial "/>
              </a:rPr>
              <a:t>Huards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33346C-E7AD-9287-D544-FEB970A13C82}"/>
              </a:ext>
            </a:extLst>
          </p:cNvPr>
          <p:cNvSpPr txBox="1"/>
          <p:nvPr/>
        </p:nvSpPr>
        <p:spPr>
          <a:xfrm>
            <a:off x="7489998" y="4898485"/>
            <a:ext cx="2065337" cy="6093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ca" sz="1980" b="0" i="0" u="none" baseline="0" dirty="0">
                <a:latin typeface="Arial "/>
                <a:ea typeface="Arial "/>
                <a:cs typeface="Arial "/>
              </a:rPr>
              <a:t>Nombre de pièces de monnaie</a:t>
            </a:r>
          </a:p>
        </p:txBody>
      </p:sp>
    </p:spTree>
    <p:extLst>
      <p:ext uri="{BB962C8B-B14F-4D97-AF65-F5344CB8AC3E}">
        <p14:creationId xmlns:p14="http://schemas.microsoft.com/office/powerpoint/2010/main" val="10968354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4.2 p. 7–8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3087992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ey rectangular sign with black text&#10;&#10;Description automatically generated with low confidence">
            <a:extLst>
              <a:ext uri="{FF2B5EF4-FFF2-40B4-BE49-F238E27FC236}">
                <a16:creationId xmlns:a16="http://schemas.microsoft.com/office/drawing/2014/main" id="{771AECAC-62D0-4BC2-08F4-E6DFDCB15B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24" y="2283714"/>
            <a:ext cx="6245352" cy="20055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K-18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474502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0" y="574065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69900" y="419100"/>
            <a:ext cx="6934200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Révisons les caractéristiques d’un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pictogramme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53086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K-18 pour plus de détails.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37934" y="1780898"/>
            <a:ext cx="5296324" cy="300316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469901" y="5969000"/>
            <a:ext cx="8826500" cy="152285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Parfois, au lieu d’images compliquées, nous utilisons des carrés comme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symboles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montrer nos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données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FC1A77-AA72-FD48-0019-97C6C7D33C8E}"/>
              </a:ext>
            </a:extLst>
          </p:cNvPr>
          <p:cNvSpPr txBox="1"/>
          <p:nvPr/>
        </p:nvSpPr>
        <p:spPr>
          <a:xfrm>
            <a:off x="4194175" y="1806623"/>
            <a:ext cx="2108200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900" b="1" i="0" u="none" baseline="0">
                <a:latin typeface="Arial "/>
                <a:ea typeface="Arial "/>
                <a:cs typeface="Arial "/>
              </a:rPr>
              <a:t>Boisson préférée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0A7FE9-1AFC-7358-E6D9-C4311FE28781}"/>
              </a:ext>
            </a:extLst>
          </p:cNvPr>
          <p:cNvSpPr txBox="1"/>
          <p:nvPr/>
        </p:nvSpPr>
        <p:spPr>
          <a:xfrm>
            <a:off x="2580875" y="2283827"/>
            <a:ext cx="2108200" cy="3000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950" b="0" i="0" u="none" baseline="0">
                <a:latin typeface="Arial "/>
                <a:ea typeface="Arial "/>
                <a:cs typeface="Arial "/>
              </a:rPr>
              <a:t>Jus de pomme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3358E1-0CD5-C286-116A-3D7F8C75F0BB}"/>
              </a:ext>
            </a:extLst>
          </p:cNvPr>
          <p:cNvSpPr txBox="1"/>
          <p:nvPr/>
        </p:nvSpPr>
        <p:spPr>
          <a:xfrm>
            <a:off x="2585174" y="2811365"/>
            <a:ext cx="618401" cy="3000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950" b="0" i="0" u="none" baseline="0">
                <a:latin typeface="Arial "/>
                <a:ea typeface="Arial "/>
                <a:cs typeface="Arial "/>
              </a:rPr>
              <a:t>Lait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ACF37A9-003E-2168-710A-FF72AA7B6793}"/>
              </a:ext>
            </a:extLst>
          </p:cNvPr>
          <p:cNvSpPr txBox="1"/>
          <p:nvPr/>
        </p:nvSpPr>
        <p:spPr>
          <a:xfrm>
            <a:off x="2579550" y="3336059"/>
            <a:ext cx="1662450" cy="301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960" b="0" i="0" u="none" baseline="0">
                <a:latin typeface="Arial "/>
                <a:ea typeface="Arial "/>
                <a:cs typeface="Arial "/>
              </a:rPr>
              <a:t>Jus d’orange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3F437C-3229-F0F6-0C2C-DFBCE79031C7}"/>
              </a:ext>
            </a:extLst>
          </p:cNvPr>
          <p:cNvSpPr txBox="1"/>
          <p:nvPr/>
        </p:nvSpPr>
        <p:spPr>
          <a:xfrm>
            <a:off x="2601976" y="3895041"/>
            <a:ext cx="83654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b="0" i="0" u="none" baseline="0">
                <a:latin typeface="Arial "/>
                <a:ea typeface="Arial "/>
                <a:cs typeface="Arial "/>
              </a:rPr>
              <a:t>Eau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CAC9956-2D90-7CE8-4419-01DE6C60D7B3}"/>
              </a:ext>
            </a:extLst>
          </p:cNvPr>
          <p:cNvSpPr txBox="1"/>
          <p:nvPr/>
        </p:nvSpPr>
        <p:spPr>
          <a:xfrm>
            <a:off x="4942542" y="4392284"/>
            <a:ext cx="2108200" cy="301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960" b="0" i="0" u="none" baseline="0" dirty="0">
                <a:latin typeface="Arial "/>
                <a:ea typeface="Arial "/>
                <a:cs typeface="Arial "/>
              </a:rPr>
              <a:t>4 personnes</a:t>
            </a:r>
          </a:p>
        </p:txBody>
      </p:sp>
    </p:spTree>
    <p:extLst>
      <p:ext uri="{BB962C8B-B14F-4D97-AF65-F5344CB8AC3E}">
        <p14:creationId xmlns:p14="http://schemas.microsoft.com/office/powerpoint/2010/main" val="825760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AC5797A9-3382-C9D2-616E-0C1A384E5B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68" y="1527690"/>
            <a:ext cx="3220448" cy="4209938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913827" y="1599146"/>
            <a:ext cx="4080545" cy="5433422"/>
            <a:chOff x="4913827" y="1599146"/>
            <a:chExt cx="4080545" cy="5433422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913827" y="1599146"/>
              <a:ext cx="4080545" cy="543342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5308600" y="1600200"/>
              <a:ext cx="3270624" cy="39850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000" b="0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Diagramme à bandes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69900" y="215900"/>
            <a:ext cx="971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Pour faire des graphiques simples, nous pouvons joindre les carrés dans des colonnes ou des rangées pour créer des bandes.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9900" y="6946900"/>
            <a:ext cx="7063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Comparez les graphiques. Voir p. K-18–19 pour plus de détails.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9900" y="800100"/>
            <a:ext cx="852447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graphiques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montrent les mêmes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données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0EA045-615D-DD93-3BD2-50365320D3E8}"/>
              </a:ext>
            </a:extLst>
          </p:cNvPr>
          <p:cNvSpPr txBox="1"/>
          <p:nvPr/>
        </p:nvSpPr>
        <p:spPr>
          <a:xfrm>
            <a:off x="1733551" y="2168524"/>
            <a:ext cx="1991284" cy="167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90" b="1" i="0" u="none" baseline="0" dirty="0">
                <a:latin typeface="Arial "/>
                <a:ea typeface="Arial "/>
                <a:cs typeface="Arial "/>
              </a:rPr>
              <a:t>Couleurs des cubes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846040-02F4-14E7-0CCC-098CEE5A4980}"/>
              </a:ext>
            </a:extLst>
          </p:cNvPr>
          <p:cNvSpPr txBox="1"/>
          <p:nvPr/>
        </p:nvSpPr>
        <p:spPr>
          <a:xfrm>
            <a:off x="552451" y="2856603"/>
            <a:ext cx="338137" cy="167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90" b="0" i="0" u="none" baseline="0">
                <a:latin typeface="Arial "/>
                <a:ea typeface="Arial "/>
                <a:cs typeface="Arial "/>
              </a:rPr>
              <a:t>Bleu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9D64CC-B5F0-2370-8CA7-E7BB8D0CE07D}"/>
              </a:ext>
            </a:extLst>
          </p:cNvPr>
          <p:cNvSpPr txBox="1"/>
          <p:nvPr/>
        </p:nvSpPr>
        <p:spPr>
          <a:xfrm>
            <a:off x="552451" y="3543449"/>
            <a:ext cx="571499" cy="167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90" b="0" i="0" u="none" baseline="0">
                <a:latin typeface="Arial "/>
                <a:ea typeface="Arial "/>
                <a:cs typeface="Arial "/>
              </a:rPr>
              <a:t>Vert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92B4E4-695D-72DB-F208-1814836AF5A8}"/>
              </a:ext>
            </a:extLst>
          </p:cNvPr>
          <p:cNvSpPr txBox="1"/>
          <p:nvPr/>
        </p:nvSpPr>
        <p:spPr>
          <a:xfrm>
            <a:off x="552451" y="4230295"/>
            <a:ext cx="872937" cy="167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90" b="0" i="0" u="none" baseline="0" dirty="0">
                <a:latin typeface="Arial "/>
                <a:ea typeface="Arial "/>
                <a:cs typeface="Arial "/>
              </a:rPr>
              <a:t>Rouge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11A465-5971-B229-280C-BCAC96069285}"/>
              </a:ext>
            </a:extLst>
          </p:cNvPr>
          <p:cNvSpPr txBox="1"/>
          <p:nvPr/>
        </p:nvSpPr>
        <p:spPr>
          <a:xfrm>
            <a:off x="547688" y="4912378"/>
            <a:ext cx="481012" cy="167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90" b="0" i="0" u="none" baseline="0">
                <a:latin typeface="Arial "/>
                <a:ea typeface="Arial "/>
                <a:cs typeface="Arial "/>
              </a:rPr>
              <a:t>Jaune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782B6C-6BC2-49AC-0E48-F98E233122A7}"/>
              </a:ext>
            </a:extLst>
          </p:cNvPr>
          <p:cNvSpPr txBox="1"/>
          <p:nvPr/>
        </p:nvSpPr>
        <p:spPr>
          <a:xfrm>
            <a:off x="1143002" y="5426702"/>
            <a:ext cx="481012" cy="167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90" b="0" i="0" u="none" baseline="0">
                <a:latin typeface="Arial "/>
                <a:ea typeface="Arial "/>
                <a:cs typeface="Arial "/>
              </a:rPr>
              <a:t>1 cube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C88775-3757-796D-0BE5-C3D26B2C578F}"/>
              </a:ext>
            </a:extLst>
          </p:cNvPr>
          <p:cNvSpPr txBox="1"/>
          <p:nvPr/>
        </p:nvSpPr>
        <p:spPr>
          <a:xfrm>
            <a:off x="6710025" y="2161980"/>
            <a:ext cx="1304924" cy="167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65" b="1" i="0" u="none" baseline="0">
                <a:latin typeface="Arial "/>
                <a:ea typeface="Arial "/>
                <a:cs typeface="Arial "/>
              </a:rPr>
              <a:t>Couleurs des cubes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965DD6-38AD-2EB8-8EDD-C14AACBBA2BC}"/>
              </a:ext>
            </a:extLst>
          </p:cNvPr>
          <p:cNvSpPr txBox="1"/>
          <p:nvPr/>
        </p:nvSpPr>
        <p:spPr>
          <a:xfrm>
            <a:off x="5366607" y="3017991"/>
            <a:ext cx="338137" cy="167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90" b="0" i="0" u="none" baseline="0">
                <a:latin typeface="Arial "/>
                <a:ea typeface="Arial "/>
                <a:cs typeface="Arial "/>
              </a:rPr>
              <a:t>Bleu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36B504-06CA-643A-6E85-F67C17AEC639}"/>
              </a:ext>
            </a:extLst>
          </p:cNvPr>
          <p:cNvSpPr txBox="1"/>
          <p:nvPr/>
        </p:nvSpPr>
        <p:spPr>
          <a:xfrm>
            <a:off x="5360259" y="3920374"/>
            <a:ext cx="571499" cy="167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90" b="0" i="0" u="none" baseline="0">
                <a:latin typeface="Arial "/>
                <a:ea typeface="Arial "/>
                <a:cs typeface="Arial "/>
              </a:rPr>
              <a:t>Vert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D432B3-7B98-A040-4C2C-B81CF71F3B35}"/>
              </a:ext>
            </a:extLst>
          </p:cNvPr>
          <p:cNvSpPr txBox="1"/>
          <p:nvPr/>
        </p:nvSpPr>
        <p:spPr>
          <a:xfrm>
            <a:off x="5360257" y="4817882"/>
            <a:ext cx="515937" cy="167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90" b="0" i="0" u="none" baseline="0" dirty="0">
                <a:latin typeface="Arial "/>
                <a:ea typeface="Arial "/>
                <a:cs typeface="Arial "/>
              </a:rPr>
              <a:t>Rouge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0158AC7-7EC3-15E5-E713-DB8A3F20C283}"/>
              </a:ext>
            </a:extLst>
          </p:cNvPr>
          <p:cNvSpPr txBox="1"/>
          <p:nvPr/>
        </p:nvSpPr>
        <p:spPr>
          <a:xfrm>
            <a:off x="5360257" y="5721003"/>
            <a:ext cx="481012" cy="167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90" b="0" i="0" u="none" baseline="0">
                <a:latin typeface="Arial "/>
                <a:ea typeface="Arial "/>
                <a:cs typeface="Arial "/>
              </a:rPr>
              <a:t>Jaune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8227DD-CC9A-B444-960B-0242B7094C4C}"/>
              </a:ext>
            </a:extLst>
          </p:cNvPr>
          <p:cNvSpPr txBox="1"/>
          <p:nvPr/>
        </p:nvSpPr>
        <p:spPr>
          <a:xfrm rot="16200000">
            <a:off x="4493483" y="4218783"/>
            <a:ext cx="1304924" cy="167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90" b="0" i="0" u="none" baseline="0">
                <a:latin typeface="Arial "/>
                <a:ea typeface="Arial "/>
                <a:cs typeface="Arial "/>
              </a:rPr>
              <a:t>Couleur des cubes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0AFE75-F2F4-4442-C156-13739E4A7C99}"/>
              </a:ext>
            </a:extLst>
          </p:cNvPr>
          <p:cNvSpPr txBox="1"/>
          <p:nvPr/>
        </p:nvSpPr>
        <p:spPr>
          <a:xfrm>
            <a:off x="6735426" y="6747412"/>
            <a:ext cx="1304923" cy="167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90" b="0" i="0" u="none" baseline="0">
                <a:latin typeface="Arial "/>
                <a:ea typeface="Arial "/>
                <a:cs typeface="Arial "/>
              </a:rPr>
              <a:t>Nombre de cubes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D912ECE-0663-E127-F12B-D0341C3A962A}"/>
              </a:ext>
            </a:extLst>
          </p:cNvPr>
          <p:cNvSpPr txBox="1"/>
          <p:nvPr/>
        </p:nvSpPr>
        <p:spPr>
          <a:xfrm>
            <a:off x="5876194" y="6523433"/>
            <a:ext cx="181706" cy="167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90" b="0" i="0" u="none" baseline="0">
                <a:latin typeface="Arial "/>
                <a:ea typeface="Arial "/>
                <a:cs typeface="Arial "/>
              </a:rPr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32EB372-BB50-5B00-626F-318E148CFC41}"/>
              </a:ext>
            </a:extLst>
          </p:cNvPr>
          <p:cNvSpPr txBox="1"/>
          <p:nvPr/>
        </p:nvSpPr>
        <p:spPr>
          <a:xfrm>
            <a:off x="6296881" y="6519413"/>
            <a:ext cx="181706" cy="167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90" b="0" i="0" u="none" baseline="0">
                <a:latin typeface="Arial "/>
                <a:ea typeface="Arial "/>
                <a:cs typeface="Arial "/>
              </a:rPr>
              <a:t>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9987D16-E5B4-C961-FB72-392C3ACE36B4}"/>
              </a:ext>
            </a:extLst>
          </p:cNvPr>
          <p:cNvSpPr txBox="1"/>
          <p:nvPr/>
        </p:nvSpPr>
        <p:spPr>
          <a:xfrm>
            <a:off x="6742968" y="6521743"/>
            <a:ext cx="181706" cy="167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90" b="0" i="0" u="none" baseline="0">
                <a:latin typeface="Arial "/>
                <a:ea typeface="Arial "/>
                <a:cs typeface="Arial "/>
              </a:rPr>
              <a:t>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01776A9-8567-C4DF-65F3-BA2A22261D80}"/>
              </a:ext>
            </a:extLst>
          </p:cNvPr>
          <p:cNvSpPr txBox="1"/>
          <p:nvPr/>
        </p:nvSpPr>
        <p:spPr>
          <a:xfrm>
            <a:off x="7195405" y="6524073"/>
            <a:ext cx="181706" cy="167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90" b="0" i="0" u="none" baseline="0">
                <a:latin typeface="Arial "/>
                <a:ea typeface="Arial "/>
                <a:cs typeface="Arial "/>
              </a:rPr>
              <a:t>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9A245CF-A6E5-769B-DC92-681849F28688}"/>
              </a:ext>
            </a:extLst>
          </p:cNvPr>
          <p:cNvSpPr txBox="1"/>
          <p:nvPr/>
        </p:nvSpPr>
        <p:spPr>
          <a:xfrm>
            <a:off x="7646255" y="6524073"/>
            <a:ext cx="181706" cy="167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90" b="0" i="0" u="none" baseline="0">
                <a:latin typeface="Arial "/>
                <a:ea typeface="Arial "/>
                <a:cs typeface="Arial "/>
              </a:rPr>
              <a:t>4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593C6A9-FAC4-992D-BD1D-7F5621B3E3F7}"/>
              </a:ext>
            </a:extLst>
          </p:cNvPr>
          <p:cNvSpPr txBox="1"/>
          <p:nvPr/>
        </p:nvSpPr>
        <p:spPr>
          <a:xfrm>
            <a:off x="8097105" y="6524073"/>
            <a:ext cx="181706" cy="1677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90" b="0" i="0" u="none" baseline="0">
                <a:latin typeface="Arial "/>
                <a:ea typeface="Arial "/>
                <a:cs typeface="Arial 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3B5051E-5F44-7CA4-94D2-F07337F911A4}"/>
              </a:ext>
            </a:extLst>
          </p:cNvPr>
          <p:cNvSpPr txBox="1"/>
          <p:nvPr/>
        </p:nvSpPr>
        <p:spPr>
          <a:xfrm>
            <a:off x="474956" y="1598591"/>
            <a:ext cx="3895337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pictogramme</a:t>
            </a:r>
          </a:p>
        </p:txBody>
      </p:sp>
    </p:spTree>
    <p:extLst>
      <p:ext uri="{BB962C8B-B14F-4D97-AF65-F5344CB8AC3E}">
        <p14:creationId xmlns:p14="http://schemas.microsoft.com/office/powerpoint/2010/main" val="148294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19100"/>
            <a:ext cx="94259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Voici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bandes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différent.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 remarquez-vous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34200"/>
            <a:ext cx="5679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K-19–20 pour plus de détails.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70"/>
          <a:stretch/>
        </p:blipFill>
        <p:spPr>
          <a:xfrm>
            <a:off x="2209427" y="1650570"/>
            <a:ext cx="5290041" cy="427245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482600" y="6032500"/>
            <a:ext cx="645825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Quelles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données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montre-t-il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480D8C-341C-D34E-A7CA-1726068BAD2F}"/>
              </a:ext>
            </a:extLst>
          </p:cNvPr>
          <p:cNvSpPr txBox="1"/>
          <p:nvPr/>
        </p:nvSpPr>
        <p:spPr>
          <a:xfrm rot="16200000">
            <a:off x="1626289" y="3387989"/>
            <a:ext cx="1614706" cy="2108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370" b="0" i="0" u="none" baseline="0">
                <a:latin typeface="Arial "/>
                <a:ea typeface="Arial "/>
                <a:cs typeface="Arial "/>
              </a:rPr>
              <a:t>Nombre d’élèves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86BED4-9010-C529-3FD2-6F17466CEB69}"/>
              </a:ext>
            </a:extLst>
          </p:cNvPr>
          <p:cNvSpPr txBox="1"/>
          <p:nvPr/>
        </p:nvSpPr>
        <p:spPr>
          <a:xfrm>
            <a:off x="4420395" y="1453175"/>
            <a:ext cx="1993852" cy="2062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340" b="0" i="0" u="none" baseline="0" dirty="0">
                <a:latin typeface="Arial "/>
                <a:ea typeface="Arial "/>
                <a:cs typeface="Arial "/>
              </a:rPr>
              <a:t>Collations préférées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451226-214F-AFD1-024D-7F1A989D0A88}"/>
              </a:ext>
            </a:extLst>
          </p:cNvPr>
          <p:cNvSpPr txBox="1"/>
          <p:nvPr/>
        </p:nvSpPr>
        <p:spPr>
          <a:xfrm>
            <a:off x="3298505" y="5333879"/>
            <a:ext cx="663893" cy="2123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380" b="0" i="0" u="none" baseline="0">
                <a:latin typeface="Arial "/>
                <a:ea typeface="Arial "/>
                <a:cs typeface="Arial "/>
              </a:rPr>
              <a:t>Muffins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7259E8-305B-D634-8CB4-2829E72DACDD}"/>
              </a:ext>
            </a:extLst>
          </p:cNvPr>
          <p:cNvSpPr txBox="1"/>
          <p:nvPr/>
        </p:nvSpPr>
        <p:spPr>
          <a:xfrm>
            <a:off x="4311316" y="5336833"/>
            <a:ext cx="663893" cy="2123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380" b="0" i="0" u="none" baseline="0">
                <a:latin typeface="Arial "/>
                <a:ea typeface="Arial "/>
                <a:cs typeface="Arial "/>
              </a:rPr>
              <a:t>Bagels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89025D-3F12-E85E-6825-D155D9863AE2}"/>
              </a:ext>
            </a:extLst>
          </p:cNvPr>
          <p:cNvSpPr txBox="1"/>
          <p:nvPr/>
        </p:nvSpPr>
        <p:spPr>
          <a:xfrm>
            <a:off x="5405883" y="5335165"/>
            <a:ext cx="443261" cy="2123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380" b="0" i="0" u="none" baseline="0">
                <a:latin typeface="Arial "/>
                <a:ea typeface="Arial "/>
                <a:cs typeface="Arial "/>
              </a:rPr>
              <a:t>Fruits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64733E-D04C-4909-7F49-9F0461192FBD}"/>
              </a:ext>
            </a:extLst>
          </p:cNvPr>
          <p:cNvSpPr txBox="1"/>
          <p:nvPr/>
        </p:nvSpPr>
        <p:spPr>
          <a:xfrm>
            <a:off x="6279012" y="5333375"/>
            <a:ext cx="1220456" cy="2123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380" b="0" i="0" u="none" baseline="0" dirty="0">
                <a:latin typeface="Arial "/>
                <a:ea typeface="Arial "/>
                <a:cs typeface="Arial "/>
              </a:rPr>
              <a:t>Fromage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AF851C-0122-9660-651F-33FFB59FD9A4}"/>
              </a:ext>
            </a:extLst>
          </p:cNvPr>
          <p:cNvSpPr txBox="1"/>
          <p:nvPr/>
        </p:nvSpPr>
        <p:spPr>
          <a:xfrm>
            <a:off x="4624210" y="5625846"/>
            <a:ext cx="2316643" cy="2123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380" b="0" i="0" u="none" baseline="0" dirty="0">
                <a:latin typeface="Arial "/>
                <a:ea typeface="Arial "/>
                <a:cs typeface="Arial "/>
              </a:rPr>
              <a:t>Type de collation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1380F0-3AF7-2550-DA3D-FC625BCCAA95}"/>
              </a:ext>
            </a:extLst>
          </p:cNvPr>
          <p:cNvSpPr txBox="1"/>
          <p:nvPr/>
        </p:nvSpPr>
        <p:spPr>
          <a:xfrm>
            <a:off x="2671392" y="5106242"/>
            <a:ext cx="1817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350" b="0" i="0" u="none" baseline="0">
                <a:latin typeface="Arial "/>
                <a:ea typeface="Arial "/>
                <a:cs typeface="Arial "/>
              </a:rPr>
              <a:t>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B98403-7042-4B91-DA31-193B5932644C}"/>
              </a:ext>
            </a:extLst>
          </p:cNvPr>
          <p:cNvSpPr txBox="1"/>
          <p:nvPr/>
        </p:nvSpPr>
        <p:spPr>
          <a:xfrm>
            <a:off x="2676155" y="4672448"/>
            <a:ext cx="1817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350" b="0" i="0" u="none" baseline="0">
                <a:latin typeface="Arial "/>
                <a:ea typeface="Arial "/>
                <a:cs typeface="Arial "/>
              </a:rPr>
              <a:t>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9788ED-7D64-1F79-5442-35F3971F752E}"/>
              </a:ext>
            </a:extLst>
          </p:cNvPr>
          <p:cNvSpPr txBox="1"/>
          <p:nvPr/>
        </p:nvSpPr>
        <p:spPr>
          <a:xfrm>
            <a:off x="2676155" y="4171977"/>
            <a:ext cx="1817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350" b="0" i="0" u="none" baseline="0">
                <a:latin typeface="Arial "/>
                <a:ea typeface="Arial "/>
                <a:cs typeface="Arial "/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C1C5FA-CD3A-5F84-19FD-DF3D81142EDA}"/>
              </a:ext>
            </a:extLst>
          </p:cNvPr>
          <p:cNvSpPr txBox="1"/>
          <p:nvPr/>
        </p:nvSpPr>
        <p:spPr>
          <a:xfrm>
            <a:off x="2676155" y="3671506"/>
            <a:ext cx="1817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350" b="0" i="0" u="none" baseline="0">
                <a:latin typeface="Arial "/>
                <a:ea typeface="Arial "/>
                <a:cs typeface="Arial "/>
              </a:rPr>
              <a:t>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F5510F-A6F5-8070-54EC-D6A40261221B}"/>
              </a:ext>
            </a:extLst>
          </p:cNvPr>
          <p:cNvSpPr txBox="1"/>
          <p:nvPr/>
        </p:nvSpPr>
        <p:spPr>
          <a:xfrm>
            <a:off x="2676155" y="3171035"/>
            <a:ext cx="1817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350" b="0" i="0" u="none" baseline="0">
                <a:latin typeface="Arial "/>
                <a:ea typeface="Arial "/>
                <a:cs typeface="Arial "/>
              </a:rPr>
              <a:t>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82B005-55DF-1985-A857-CCCBBBD5A77D}"/>
              </a:ext>
            </a:extLst>
          </p:cNvPr>
          <p:cNvSpPr txBox="1"/>
          <p:nvPr/>
        </p:nvSpPr>
        <p:spPr>
          <a:xfrm>
            <a:off x="2676155" y="2670564"/>
            <a:ext cx="1817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350" b="0" i="0" u="none" baseline="0">
                <a:latin typeface="Arial "/>
                <a:ea typeface="Arial "/>
                <a:cs typeface="Arial "/>
              </a:rPr>
              <a:t>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2875F4-6610-59C0-2568-D5F89181D8F5}"/>
              </a:ext>
            </a:extLst>
          </p:cNvPr>
          <p:cNvSpPr txBox="1"/>
          <p:nvPr/>
        </p:nvSpPr>
        <p:spPr>
          <a:xfrm>
            <a:off x="2676155" y="2170093"/>
            <a:ext cx="1817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350" b="0" i="0" u="none" baseline="0">
                <a:latin typeface="Arial "/>
                <a:ea typeface="Arial "/>
                <a:cs typeface="Arial "/>
              </a:rPr>
              <a:t>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A729173-BE78-06EB-1AA4-0E68AC8B4F91}"/>
              </a:ext>
            </a:extLst>
          </p:cNvPr>
          <p:cNvSpPr txBox="1"/>
          <p:nvPr/>
        </p:nvSpPr>
        <p:spPr>
          <a:xfrm>
            <a:off x="2676155" y="1650570"/>
            <a:ext cx="1817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350" b="0" i="0" u="none" baseline="0">
                <a:latin typeface="Arial "/>
                <a:ea typeface="Arial "/>
                <a:cs typeface="Arial 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542115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15900"/>
            <a:ext cx="9489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Observez ce diagramme à bande, puis faites les exercices de la diapositive suivante.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899" y="6934200"/>
            <a:ext cx="8485841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À partir de la FR Graphiques à bandes </a:t>
            </a: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de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 collations (p. K-49).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6061" y="1133475"/>
            <a:ext cx="5998677" cy="520077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C830EA-15C9-DE53-A777-A3ACC4829C12}"/>
              </a:ext>
            </a:extLst>
          </p:cNvPr>
          <p:cNvSpPr txBox="1"/>
          <p:nvPr/>
        </p:nvSpPr>
        <p:spPr>
          <a:xfrm rot="16200000">
            <a:off x="1407069" y="3502696"/>
            <a:ext cx="18301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70" b="0" i="0" u="none" baseline="0">
                <a:latin typeface="Arial "/>
                <a:ea typeface="Arial "/>
                <a:cs typeface="Arial "/>
              </a:rPr>
              <a:t>Nombre d’élèves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198D4F-4CCF-6D0B-F2DD-D2C148EE2434}"/>
              </a:ext>
            </a:extLst>
          </p:cNvPr>
          <p:cNvSpPr txBox="1"/>
          <p:nvPr/>
        </p:nvSpPr>
        <p:spPr>
          <a:xfrm>
            <a:off x="2815941" y="1244478"/>
            <a:ext cx="5454000" cy="23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ca" sz="1540" b="1" i="0" u="none" baseline="0" dirty="0">
                <a:latin typeface="Arial "/>
                <a:ea typeface="Arial "/>
                <a:cs typeface="Arial "/>
              </a:rPr>
              <a:t>Collations mangées aujourd’hui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6688A1-E398-DBAD-3F57-9F6603E0CCD6}"/>
              </a:ext>
            </a:extLst>
          </p:cNvPr>
          <p:cNvSpPr txBox="1"/>
          <p:nvPr/>
        </p:nvSpPr>
        <p:spPr>
          <a:xfrm>
            <a:off x="3312215" y="5745359"/>
            <a:ext cx="728980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50" b="0" i="0" u="none" baseline="0">
                <a:latin typeface="Arial "/>
                <a:ea typeface="Arial "/>
                <a:cs typeface="Arial "/>
              </a:rPr>
              <a:t>Muffins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F1718B-3029-3CF4-4F26-91792034ED27}"/>
              </a:ext>
            </a:extLst>
          </p:cNvPr>
          <p:cNvSpPr txBox="1"/>
          <p:nvPr/>
        </p:nvSpPr>
        <p:spPr>
          <a:xfrm>
            <a:off x="4494452" y="5748887"/>
            <a:ext cx="663893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50" b="0" i="0" u="none" baseline="0">
                <a:latin typeface="Arial "/>
                <a:ea typeface="Arial "/>
                <a:cs typeface="Arial "/>
              </a:rPr>
              <a:t>Bagels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6BBE85-6D0B-BA92-B1D1-1F280D00A1C0}"/>
              </a:ext>
            </a:extLst>
          </p:cNvPr>
          <p:cNvSpPr txBox="1"/>
          <p:nvPr/>
        </p:nvSpPr>
        <p:spPr>
          <a:xfrm>
            <a:off x="5744829" y="5742178"/>
            <a:ext cx="1028568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50" b="0" i="0" u="none" baseline="0" dirty="0">
                <a:latin typeface="Arial "/>
                <a:ea typeface="Arial "/>
                <a:cs typeface="Arial "/>
              </a:rPr>
              <a:t>Fruits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B59842-1A60-FA00-6FF8-1C452086238D}"/>
              </a:ext>
            </a:extLst>
          </p:cNvPr>
          <p:cNvSpPr txBox="1"/>
          <p:nvPr/>
        </p:nvSpPr>
        <p:spPr>
          <a:xfrm>
            <a:off x="6601419" y="5742178"/>
            <a:ext cx="1028568" cy="241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70" b="0" i="0" u="none" baseline="0">
                <a:latin typeface="Arial "/>
                <a:ea typeface="Arial "/>
                <a:cs typeface="Arial "/>
              </a:rPr>
              <a:t>Légumes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ACAB07-2CDF-1926-FAA1-E02C862B77CA}"/>
              </a:ext>
            </a:extLst>
          </p:cNvPr>
          <p:cNvSpPr txBox="1"/>
          <p:nvPr/>
        </p:nvSpPr>
        <p:spPr>
          <a:xfrm>
            <a:off x="4494452" y="6079765"/>
            <a:ext cx="1775020" cy="244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90" b="0" i="0" u="none" baseline="0" dirty="0">
                <a:latin typeface="Arial "/>
                <a:ea typeface="Arial "/>
                <a:cs typeface="Arial "/>
              </a:rPr>
              <a:t>Type de collations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D74B5B-4D53-FB3A-F3B3-2752851A0D06}"/>
              </a:ext>
            </a:extLst>
          </p:cNvPr>
          <p:cNvSpPr txBox="1"/>
          <p:nvPr/>
        </p:nvSpPr>
        <p:spPr>
          <a:xfrm>
            <a:off x="2561855" y="3821984"/>
            <a:ext cx="18170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00" b="0" i="0" u="none" baseline="0">
                <a:latin typeface="Arial "/>
                <a:ea typeface="Arial "/>
                <a:cs typeface="Arial "/>
              </a:rPr>
              <a:t>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BAA818F-5F1D-D3C1-E57C-1F2BBCB8DB20}"/>
              </a:ext>
            </a:extLst>
          </p:cNvPr>
          <p:cNvSpPr txBox="1"/>
          <p:nvPr/>
        </p:nvSpPr>
        <p:spPr>
          <a:xfrm>
            <a:off x="2569475" y="3262601"/>
            <a:ext cx="1817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350" b="0" i="0" u="none" baseline="0">
                <a:latin typeface="Arial "/>
                <a:ea typeface="Arial "/>
                <a:cs typeface="Arial "/>
              </a:rPr>
              <a:t>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12A0B6-B474-CDFC-44CC-3F3EB50A1391}"/>
              </a:ext>
            </a:extLst>
          </p:cNvPr>
          <p:cNvSpPr txBox="1"/>
          <p:nvPr/>
        </p:nvSpPr>
        <p:spPr>
          <a:xfrm>
            <a:off x="2570423" y="2667011"/>
            <a:ext cx="18170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00" b="0" i="0" u="none" baseline="0">
                <a:latin typeface="Arial "/>
                <a:ea typeface="Arial "/>
                <a:cs typeface="Arial "/>
              </a:rPr>
              <a:t>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F013BA-B1F0-D114-F95F-DD294DCE070F}"/>
              </a:ext>
            </a:extLst>
          </p:cNvPr>
          <p:cNvSpPr txBox="1"/>
          <p:nvPr/>
        </p:nvSpPr>
        <p:spPr>
          <a:xfrm>
            <a:off x="2570062" y="2091479"/>
            <a:ext cx="18170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00" b="0" i="0" u="none" baseline="0">
                <a:latin typeface="Arial "/>
                <a:ea typeface="Arial "/>
                <a:cs typeface="Arial "/>
              </a:rPr>
              <a:t>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717B05-054B-D7FF-4C09-A7CDF9271CE5}"/>
              </a:ext>
            </a:extLst>
          </p:cNvPr>
          <p:cNvSpPr txBox="1"/>
          <p:nvPr/>
        </p:nvSpPr>
        <p:spPr>
          <a:xfrm>
            <a:off x="2602550" y="1475310"/>
            <a:ext cx="18170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00" b="0" i="0" u="none" baseline="0">
                <a:latin typeface="Arial "/>
                <a:ea typeface="Arial "/>
                <a:cs typeface="Arial "/>
              </a:rPr>
              <a:t>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C39F729-6A58-AE6E-54E0-79F160A7D84D}"/>
              </a:ext>
            </a:extLst>
          </p:cNvPr>
          <p:cNvSpPr txBox="1"/>
          <p:nvPr/>
        </p:nvSpPr>
        <p:spPr>
          <a:xfrm>
            <a:off x="2569475" y="4401104"/>
            <a:ext cx="18170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00" b="0" i="0" u="none" baseline="0">
                <a:latin typeface="Arial "/>
                <a:ea typeface="Arial "/>
                <a:cs typeface="Arial "/>
              </a:rPr>
              <a:t>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AF634D7-9BF6-FD8A-402E-665F6873E77B}"/>
              </a:ext>
            </a:extLst>
          </p:cNvPr>
          <p:cNvSpPr txBox="1"/>
          <p:nvPr/>
        </p:nvSpPr>
        <p:spPr>
          <a:xfrm>
            <a:off x="2569475" y="4977942"/>
            <a:ext cx="18170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00" b="0" i="0" u="none" baseline="0">
                <a:latin typeface="Arial "/>
                <a:ea typeface="Arial "/>
                <a:cs typeface="Arial "/>
              </a:rPr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7C95414-614D-3292-2C65-BB8626788C3B}"/>
              </a:ext>
            </a:extLst>
          </p:cNvPr>
          <p:cNvSpPr txBox="1"/>
          <p:nvPr/>
        </p:nvSpPr>
        <p:spPr>
          <a:xfrm>
            <a:off x="2569475" y="5478580"/>
            <a:ext cx="18170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00" b="0" i="0" u="none" baseline="0">
                <a:latin typeface="Arial "/>
                <a:ea typeface="Arial "/>
                <a:cs typeface="Arial 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203616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5895340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Quel est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titre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du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graphique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19875" y="420789"/>
            <a:ext cx="3141980" cy="270959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57200" y="1838994"/>
            <a:ext cx="57302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Qu’est-ce qui a été compté pour faire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graphique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171599"/>
            <a:ext cx="9426388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Quelle collation était la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plus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commune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3854016"/>
            <a:ext cx="9439088" cy="28151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Combien de fois plus de personnes mangeaient des fruits que de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légumes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endParaRPr lang="fr-ca" sz="2800" b="0" i="0" u="none" baseline="0" dirty="0"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Combien de fois autant de gens ont-ils mange des fruits par rapport aux muffins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endParaRPr lang="fr-ca" sz="2800" b="0" i="0" u="none" baseline="0" dirty="0"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endParaRPr lang="fr-ca" sz="2800" b="0" i="0" u="none" baseline="0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4500" y="6046453"/>
            <a:ext cx="9599041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Peux-tu dire, à partir du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graphique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quelle était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plus populaire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Expliquez.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A33979-741A-7FD8-15DB-37CADB49EE8E}"/>
              </a:ext>
            </a:extLst>
          </p:cNvPr>
          <p:cNvSpPr txBox="1"/>
          <p:nvPr/>
        </p:nvSpPr>
        <p:spPr>
          <a:xfrm rot="16200000">
            <a:off x="6221048" y="1640739"/>
            <a:ext cx="998885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40" b="0" i="0" u="none" baseline="0">
                <a:latin typeface="Arial "/>
                <a:ea typeface="Arial "/>
                <a:cs typeface="Arial "/>
              </a:rPr>
              <a:t>Nombre d’élèves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F8D2B5-9B52-9CAD-1EE3-39B5D14E66E2}"/>
              </a:ext>
            </a:extLst>
          </p:cNvPr>
          <p:cNvSpPr txBox="1"/>
          <p:nvPr/>
        </p:nvSpPr>
        <p:spPr>
          <a:xfrm>
            <a:off x="7554896" y="475503"/>
            <a:ext cx="1701912" cy="1215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790" b="1" i="0" u="none" baseline="0" dirty="0">
                <a:latin typeface="Arial "/>
                <a:ea typeface="Arial "/>
                <a:cs typeface="Arial "/>
              </a:rPr>
              <a:t>Collations mangées aujourd’hui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036360-2EE0-6590-1289-B10F73D031BD}"/>
              </a:ext>
            </a:extLst>
          </p:cNvPr>
          <p:cNvSpPr txBox="1"/>
          <p:nvPr/>
        </p:nvSpPr>
        <p:spPr>
          <a:xfrm>
            <a:off x="7237640" y="2826301"/>
            <a:ext cx="443261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b="0" i="0" u="none" baseline="0">
                <a:latin typeface="Arial "/>
                <a:ea typeface="Arial "/>
                <a:cs typeface="Arial "/>
              </a:rPr>
              <a:t>Muffins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4DD731-CD78-3822-BA22-D44DF47E1DD8}"/>
              </a:ext>
            </a:extLst>
          </p:cNvPr>
          <p:cNvSpPr txBox="1"/>
          <p:nvPr/>
        </p:nvSpPr>
        <p:spPr>
          <a:xfrm>
            <a:off x="7851347" y="2825357"/>
            <a:ext cx="349782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b="0" i="0" u="none" baseline="0">
                <a:latin typeface="Arial "/>
                <a:ea typeface="Arial "/>
                <a:cs typeface="Arial "/>
              </a:rPr>
              <a:t>Bagels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D3B546-AF7D-4129-A3CA-C25BC9FEE269}"/>
              </a:ext>
            </a:extLst>
          </p:cNvPr>
          <p:cNvSpPr txBox="1"/>
          <p:nvPr/>
        </p:nvSpPr>
        <p:spPr>
          <a:xfrm>
            <a:off x="8515365" y="2822708"/>
            <a:ext cx="443261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b="0" i="0" u="none" baseline="0" dirty="0">
                <a:latin typeface="Arial "/>
                <a:ea typeface="Arial "/>
                <a:cs typeface="Arial "/>
              </a:rPr>
              <a:t>Fruits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717309-D03D-04D7-F266-4C9B96C1D040}"/>
              </a:ext>
            </a:extLst>
          </p:cNvPr>
          <p:cNvSpPr txBox="1"/>
          <p:nvPr/>
        </p:nvSpPr>
        <p:spPr>
          <a:xfrm>
            <a:off x="8960356" y="2822708"/>
            <a:ext cx="592904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b="0" i="0" u="none" baseline="0">
                <a:latin typeface="Arial "/>
                <a:ea typeface="Arial "/>
                <a:cs typeface="Arial "/>
              </a:rPr>
              <a:t>Légumes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800F57-90C8-3B03-BE7F-3F1F57D19BAD}"/>
              </a:ext>
            </a:extLst>
          </p:cNvPr>
          <p:cNvSpPr txBox="1"/>
          <p:nvPr/>
        </p:nvSpPr>
        <p:spPr>
          <a:xfrm>
            <a:off x="7900162" y="2996506"/>
            <a:ext cx="1356646" cy="1277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30" b="0" i="0" u="none" baseline="0" dirty="0">
                <a:latin typeface="Arial "/>
                <a:ea typeface="Arial "/>
                <a:cs typeface="Arial "/>
              </a:rPr>
              <a:t>Type de collation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8B23735-5203-C194-F7A8-E3A5573FFE36}"/>
              </a:ext>
            </a:extLst>
          </p:cNvPr>
          <p:cNvSpPr txBox="1"/>
          <p:nvPr/>
        </p:nvSpPr>
        <p:spPr>
          <a:xfrm>
            <a:off x="6857838" y="595444"/>
            <a:ext cx="105142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b="0" i="0" u="none" baseline="0">
                <a:latin typeface="Arial "/>
                <a:ea typeface="Arial "/>
                <a:cs typeface="Arial "/>
              </a:rPr>
              <a:t>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D6300A8-B75B-02B9-577A-EA63E130B841}"/>
              </a:ext>
            </a:extLst>
          </p:cNvPr>
          <p:cNvSpPr txBox="1"/>
          <p:nvPr/>
        </p:nvSpPr>
        <p:spPr>
          <a:xfrm>
            <a:off x="6857838" y="907393"/>
            <a:ext cx="105142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b="0" i="0" u="none" baseline="0">
                <a:latin typeface="Arial "/>
                <a:ea typeface="Arial "/>
                <a:cs typeface="Arial "/>
              </a:rPr>
              <a:t>6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BA36CA6-A575-465A-1B1B-EC93BAEA186F}"/>
              </a:ext>
            </a:extLst>
          </p:cNvPr>
          <p:cNvSpPr txBox="1"/>
          <p:nvPr/>
        </p:nvSpPr>
        <p:spPr>
          <a:xfrm>
            <a:off x="6857838" y="1219342"/>
            <a:ext cx="105142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b="0" i="0" u="none" baseline="0">
                <a:latin typeface="Arial "/>
                <a:ea typeface="Arial "/>
                <a:cs typeface="Arial "/>
              </a:rPr>
              <a:t>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35DABD-9388-CF46-3F07-DB35EAB69644}"/>
              </a:ext>
            </a:extLst>
          </p:cNvPr>
          <p:cNvSpPr txBox="1"/>
          <p:nvPr/>
        </p:nvSpPr>
        <p:spPr>
          <a:xfrm>
            <a:off x="6857838" y="1517002"/>
            <a:ext cx="105142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b="0" i="0" u="none" baseline="0">
                <a:latin typeface="Arial "/>
                <a:ea typeface="Arial "/>
                <a:cs typeface="Arial "/>
              </a:rPr>
              <a:t>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BF8CAFD-6786-5CB7-79D2-E65337ECABF5}"/>
              </a:ext>
            </a:extLst>
          </p:cNvPr>
          <p:cNvSpPr txBox="1"/>
          <p:nvPr/>
        </p:nvSpPr>
        <p:spPr>
          <a:xfrm>
            <a:off x="6857838" y="1814662"/>
            <a:ext cx="105142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b="0" i="0" u="none" baseline="0">
                <a:latin typeface="Arial "/>
                <a:ea typeface="Arial "/>
                <a:cs typeface="Arial "/>
              </a:rPr>
              <a:t>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5A2A26A-79BD-7572-95D5-DB0D9ED1AD1C}"/>
              </a:ext>
            </a:extLst>
          </p:cNvPr>
          <p:cNvSpPr txBox="1"/>
          <p:nvPr/>
        </p:nvSpPr>
        <p:spPr>
          <a:xfrm>
            <a:off x="6857838" y="2117085"/>
            <a:ext cx="105142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b="0" i="0" u="none" baseline="0">
                <a:latin typeface="Arial "/>
                <a:ea typeface="Arial "/>
                <a:cs typeface="Arial "/>
              </a:rPr>
              <a:t>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D8E93FF-97D7-9D0F-3CF9-F1A56AFFF19C}"/>
              </a:ext>
            </a:extLst>
          </p:cNvPr>
          <p:cNvSpPr txBox="1"/>
          <p:nvPr/>
        </p:nvSpPr>
        <p:spPr>
          <a:xfrm>
            <a:off x="6857838" y="2424271"/>
            <a:ext cx="105142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b="0" i="0" u="none" baseline="0">
                <a:latin typeface="Arial "/>
                <a:ea typeface="Arial "/>
                <a:cs typeface="Arial "/>
              </a:rPr>
              <a:t>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77783D6-A104-8B9E-67FE-FC8C02070D67}"/>
              </a:ext>
            </a:extLst>
          </p:cNvPr>
          <p:cNvSpPr txBox="1"/>
          <p:nvPr/>
        </p:nvSpPr>
        <p:spPr>
          <a:xfrm>
            <a:off x="6857838" y="2683828"/>
            <a:ext cx="105142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850" b="0" i="0" u="none" baseline="0">
                <a:latin typeface="Arial "/>
                <a:ea typeface="Arial "/>
                <a:cs typeface="Arial 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123798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51211" y="1609217"/>
            <a:ext cx="4893824" cy="47976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34200"/>
            <a:ext cx="90449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Posez des questions pour vous assurer que les élèves savent lire les données. </a:t>
            </a:r>
            <a:b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K-21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215900"/>
            <a:ext cx="8714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Les barres sont comme des symboles d’un diagramme à pictogramme : un bloc peut désigner plusieurs choses.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787400"/>
            <a:ext cx="87147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 est l'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échelle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ce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bande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471A3B-B431-87D2-7834-4E5F695DC977}"/>
              </a:ext>
            </a:extLst>
          </p:cNvPr>
          <p:cNvSpPr txBox="1"/>
          <p:nvPr/>
        </p:nvSpPr>
        <p:spPr>
          <a:xfrm rot="16200000">
            <a:off x="1801678" y="3676878"/>
            <a:ext cx="15188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380" b="0" i="0" u="none" baseline="0">
                <a:latin typeface="Arial "/>
                <a:ea typeface="Arial "/>
                <a:cs typeface="Arial "/>
              </a:rPr>
              <a:t>Nombre de jours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D633A7-C9D6-FEB8-C7FB-8E2B8ED3E4B0}"/>
              </a:ext>
            </a:extLst>
          </p:cNvPr>
          <p:cNvSpPr txBox="1"/>
          <p:nvPr/>
        </p:nvSpPr>
        <p:spPr>
          <a:xfrm>
            <a:off x="3442031" y="1702374"/>
            <a:ext cx="3523546" cy="2123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380" b="1" i="0" u="none" baseline="0" dirty="0">
                <a:latin typeface="Arial "/>
                <a:ea typeface="Arial "/>
                <a:cs typeface="Arial "/>
              </a:rPr>
              <a:t>Nombre de jours de neige à Calgary, AB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FF6650-FBF7-2C23-BBD1-1A1D28A70974}"/>
              </a:ext>
            </a:extLst>
          </p:cNvPr>
          <p:cNvSpPr txBox="1"/>
          <p:nvPr/>
        </p:nvSpPr>
        <p:spPr>
          <a:xfrm>
            <a:off x="3404037" y="5879573"/>
            <a:ext cx="834670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50" dirty="0">
                <a:latin typeface="Arial "/>
                <a:ea typeface="Arial "/>
                <a:cs typeface="Arial "/>
              </a:rPr>
              <a:t>o</a:t>
            </a:r>
            <a:r>
              <a:rPr lang="fr-ca" sz="1550" b="0" i="0" u="none" baseline="0" dirty="0">
                <a:latin typeface="Arial "/>
                <a:ea typeface="Arial "/>
                <a:cs typeface="Arial "/>
              </a:rPr>
              <a:t>ct.</a:t>
            </a:r>
            <a:r>
              <a:rPr lang="fr-ca" sz="1550" b="0" i="0" u="none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‒</a:t>
            </a:r>
            <a:r>
              <a:rPr lang="fr-ca" sz="1550" b="0" i="0" u="none" baseline="0" dirty="0">
                <a:latin typeface="Arial "/>
                <a:ea typeface="Arial "/>
                <a:cs typeface="Arial "/>
              </a:rPr>
              <a:t>nov.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99BE05-BDA1-565C-BA5A-20C55E324D80}"/>
              </a:ext>
            </a:extLst>
          </p:cNvPr>
          <p:cNvSpPr txBox="1"/>
          <p:nvPr/>
        </p:nvSpPr>
        <p:spPr>
          <a:xfrm>
            <a:off x="4274494" y="5871953"/>
            <a:ext cx="865083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50" dirty="0">
                <a:latin typeface="Arial "/>
                <a:ea typeface="Arial "/>
                <a:cs typeface="Arial "/>
              </a:rPr>
              <a:t>d</a:t>
            </a:r>
            <a:r>
              <a:rPr lang="fr-ca" sz="1550" b="0" i="0" u="none" baseline="0" dirty="0">
                <a:latin typeface="Arial "/>
                <a:ea typeface="Arial "/>
                <a:cs typeface="Arial "/>
              </a:rPr>
              <a:t>éc.</a:t>
            </a:r>
            <a:r>
              <a:rPr lang="fr-ca" sz="1550" b="0" i="0" u="none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‒</a:t>
            </a:r>
            <a:r>
              <a:rPr lang="fr-ca" sz="1550" b="0" i="0" u="none" baseline="0" dirty="0">
                <a:latin typeface="Arial "/>
                <a:ea typeface="Arial "/>
                <a:cs typeface="Arial "/>
              </a:rPr>
              <a:t>jan.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E0481B-C04B-19BF-20B5-B5B8D915EC28}"/>
              </a:ext>
            </a:extLst>
          </p:cNvPr>
          <p:cNvSpPr txBox="1"/>
          <p:nvPr/>
        </p:nvSpPr>
        <p:spPr>
          <a:xfrm>
            <a:off x="5172189" y="5881994"/>
            <a:ext cx="834670" cy="2339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20" dirty="0">
                <a:latin typeface="Arial "/>
                <a:ea typeface="Arial "/>
                <a:cs typeface="Arial "/>
              </a:rPr>
              <a:t>f</a:t>
            </a:r>
            <a:r>
              <a:rPr lang="fr-ca" sz="1520" b="0" i="0" u="none" baseline="0" dirty="0">
                <a:latin typeface="Arial "/>
                <a:ea typeface="Arial "/>
                <a:cs typeface="Arial "/>
              </a:rPr>
              <a:t>év.</a:t>
            </a:r>
            <a:r>
              <a:rPr lang="fr-ca" sz="1400" b="0" i="0" u="none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‒</a:t>
            </a:r>
            <a:r>
              <a:rPr lang="fr-ca" sz="1520" dirty="0">
                <a:latin typeface="Arial 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fr-ca" sz="1520" b="0" i="0" u="none" baseline="0" dirty="0">
                <a:latin typeface="Arial "/>
                <a:ea typeface="Arial "/>
                <a:cs typeface="Arial "/>
              </a:rPr>
              <a:t>ars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DEE246-653A-91D2-3A3D-DCCE3F7CC299}"/>
              </a:ext>
            </a:extLst>
          </p:cNvPr>
          <p:cNvSpPr txBox="1"/>
          <p:nvPr/>
        </p:nvSpPr>
        <p:spPr>
          <a:xfrm>
            <a:off x="6067829" y="5877597"/>
            <a:ext cx="1050521" cy="23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40" dirty="0">
                <a:latin typeface="Arial "/>
                <a:ea typeface="Arial "/>
                <a:cs typeface="Arial "/>
              </a:rPr>
              <a:t>a</a:t>
            </a:r>
            <a:r>
              <a:rPr lang="fr-ca" sz="1540" b="0" i="0" u="none" baseline="0" dirty="0">
                <a:latin typeface="Arial "/>
                <a:ea typeface="Arial "/>
                <a:cs typeface="Arial "/>
              </a:rPr>
              <a:t>vr.</a:t>
            </a:r>
            <a:r>
              <a:rPr lang="fr-ca" sz="1400" b="0" i="0" u="none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‒m</a:t>
            </a:r>
            <a:r>
              <a:rPr lang="fr-ca" sz="1540" b="0" i="0" u="none" baseline="0" dirty="0">
                <a:latin typeface="Arial "/>
                <a:ea typeface="Arial "/>
                <a:cs typeface="Arial "/>
              </a:rPr>
              <a:t>ai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289A64-BE17-762C-93CE-6F0995F58DF8}"/>
              </a:ext>
            </a:extLst>
          </p:cNvPr>
          <p:cNvSpPr txBox="1"/>
          <p:nvPr/>
        </p:nvSpPr>
        <p:spPr>
          <a:xfrm>
            <a:off x="4783108" y="6162933"/>
            <a:ext cx="643762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450" b="0" i="0" u="none" baseline="0">
                <a:latin typeface="Arial "/>
                <a:ea typeface="Arial "/>
                <a:cs typeface="Arial "/>
              </a:rPr>
              <a:t>Mois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A9A880-E6FF-33D8-96B2-389727FC4571}"/>
              </a:ext>
            </a:extLst>
          </p:cNvPr>
          <p:cNvSpPr txBox="1"/>
          <p:nvPr/>
        </p:nvSpPr>
        <p:spPr>
          <a:xfrm>
            <a:off x="2836682" y="1851867"/>
            <a:ext cx="302533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450" b="0" i="0" u="none" baseline="0">
                <a:latin typeface="Arial "/>
                <a:ea typeface="Arial "/>
                <a:cs typeface="Arial "/>
              </a:rPr>
              <a:t>30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6A0CFC8-7BD5-472B-BC79-AB12D38CCD4C}"/>
              </a:ext>
            </a:extLst>
          </p:cNvPr>
          <p:cNvSpPr txBox="1"/>
          <p:nvPr/>
        </p:nvSpPr>
        <p:spPr>
          <a:xfrm>
            <a:off x="2836682" y="2314734"/>
            <a:ext cx="302533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450" b="0" i="0" u="none" baseline="0">
                <a:latin typeface="Arial "/>
                <a:ea typeface="Arial "/>
                <a:cs typeface="Arial "/>
              </a:rPr>
              <a:t>24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74C37E-3C85-2163-EE5A-17C3E2CF6992}"/>
              </a:ext>
            </a:extLst>
          </p:cNvPr>
          <p:cNvSpPr txBox="1"/>
          <p:nvPr/>
        </p:nvSpPr>
        <p:spPr>
          <a:xfrm>
            <a:off x="2836682" y="2739501"/>
            <a:ext cx="302533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450" b="0" i="0" u="none" baseline="0">
                <a:latin typeface="Arial "/>
                <a:ea typeface="Arial "/>
                <a:cs typeface="Arial "/>
              </a:rPr>
              <a:t>21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6A5B6E-1E88-FDAC-FF57-9BF7C5255162}"/>
              </a:ext>
            </a:extLst>
          </p:cNvPr>
          <p:cNvSpPr txBox="1"/>
          <p:nvPr/>
        </p:nvSpPr>
        <p:spPr>
          <a:xfrm>
            <a:off x="2836682" y="3164268"/>
            <a:ext cx="302533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450" b="0" i="0" u="none" baseline="0">
                <a:latin typeface="Arial "/>
                <a:ea typeface="Arial "/>
                <a:cs typeface="Arial "/>
              </a:rPr>
              <a:t>18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5759F0-5550-5C0B-A869-0FD1ECF4A0BC}"/>
              </a:ext>
            </a:extLst>
          </p:cNvPr>
          <p:cNvSpPr txBox="1"/>
          <p:nvPr/>
        </p:nvSpPr>
        <p:spPr>
          <a:xfrm>
            <a:off x="2836682" y="3589035"/>
            <a:ext cx="302533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450" b="0" i="0" u="none" baseline="0">
                <a:latin typeface="Arial "/>
                <a:ea typeface="Arial "/>
                <a:cs typeface="Arial "/>
              </a:rPr>
              <a:t>15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A512EF-A5D0-7D5E-869C-569081247877}"/>
              </a:ext>
            </a:extLst>
          </p:cNvPr>
          <p:cNvSpPr txBox="1"/>
          <p:nvPr/>
        </p:nvSpPr>
        <p:spPr>
          <a:xfrm>
            <a:off x="2836682" y="4013802"/>
            <a:ext cx="302533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450" b="0" i="0" u="none" baseline="0">
                <a:latin typeface="Arial "/>
                <a:ea typeface="Arial "/>
                <a:cs typeface="Arial "/>
              </a:rPr>
              <a:t>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FC6FA3-C20B-3C27-724A-C69DCD584D17}"/>
              </a:ext>
            </a:extLst>
          </p:cNvPr>
          <p:cNvSpPr txBox="1"/>
          <p:nvPr/>
        </p:nvSpPr>
        <p:spPr>
          <a:xfrm>
            <a:off x="2836682" y="4438569"/>
            <a:ext cx="302533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ca" sz="1450" b="0" i="0" u="none" baseline="0">
                <a:latin typeface="Arial "/>
                <a:ea typeface="Arial "/>
                <a:cs typeface="Arial "/>
              </a:rPr>
              <a:t>9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B40992E-2F47-24A2-D2F5-F4C484DAA398}"/>
              </a:ext>
            </a:extLst>
          </p:cNvPr>
          <p:cNvSpPr txBox="1"/>
          <p:nvPr/>
        </p:nvSpPr>
        <p:spPr>
          <a:xfrm>
            <a:off x="2931932" y="4869686"/>
            <a:ext cx="302533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450" b="0" i="0" u="none" baseline="0">
                <a:latin typeface="Arial "/>
                <a:ea typeface="Arial "/>
                <a:cs typeface="Arial "/>
              </a:rPr>
              <a:t>6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187128E-84BC-C188-DA4C-904F1E0D2E15}"/>
              </a:ext>
            </a:extLst>
          </p:cNvPr>
          <p:cNvSpPr txBox="1"/>
          <p:nvPr/>
        </p:nvSpPr>
        <p:spPr>
          <a:xfrm>
            <a:off x="2938282" y="5294453"/>
            <a:ext cx="302533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450" b="0" i="0" u="none" baseline="0">
                <a:latin typeface="Arial "/>
                <a:ea typeface="Arial "/>
                <a:cs typeface="Arial "/>
              </a:rPr>
              <a:t>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B77E16-44E9-85FD-2041-437E28C5AAEA}"/>
              </a:ext>
            </a:extLst>
          </p:cNvPr>
          <p:cNvSpPr txBox="1"/>
          <p:nvPr/>
        </p:nvSpPr>
        <p:spPr>
          <a:xfrm>
            <a:off x="2938282" y="5726656"/>
            <a:ext cx="302533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450" b="0" i="0" u="none" baseline="0">
                <a:latin typeface="Arial "/>
                <a:ea typeface="Arial "/>
                <a:cs typeface="Arial 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94084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1123" y="1130300"/>
            <a:ext cx="6796458" cy="486422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215900"/>
            <a:ext cx="9489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Observez ce diagramme à bandes, puis faites les exercices de la diapositive suivante.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934200"/>
            <a:ext cx="773280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À partir de la FR Diagramme à bandes pour la présentation (1) (p. K-50).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95C2A4-685F-F878-78AD-8D57E6A350D4}"/>
              </a:ext>
            </a:extLst>
          </p:cNvPr>
          <p:cNvSpPr txBox="1"/>
          <p:nvPr/>
        </p:nvSpPr>
        <p:spPr>
          <a:xfrm rot="16200000">
            <a:off x="930819" y="3207485"/>
            <a:ext cx="1830111" cy="261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670" b="0" i="0" u="none" baseline="0">
                <a:latin typeface="Arial "/>
                <a:ea typeface="Arial "/>
                <a:cs typeface="Arial "/>
              </a:rPr>
              <a:t>Nombre de pages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7EC9FA-D39E-3145-8C22-4180BEFB2FBF}"/>
              </a:ext>
            </a:extLst>
          </p:cNvPr>
          <p:cNvSpPr txBox="1"/>
          <p:nvPr/>
        </p:nvSpPr>
        <p:spPr>
          <a:xfrm>
            <a:off x="3667430" y="1187957"/>
            <a:ext cx="3648828" cy="2508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630" b="1" i="0" u="none" baseline="0" dirty="0">
                <a:latin typeface="Arial "/>
                <a:ea typeface="Arial "/>
                <a:cs typeface="Arial "/>
              </a:rPr>
              <a:t>Pages lues par Sam en semaine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1986BF-F2C6-8331-318E-DFF6102230C1}"/>
              </a:ext>
            </a:extLst>
          </p:cNvPr>
          <p:cNvSpPr txBox="1"/>
          <p:nvPr/>
        </p:nvSpPr>
        <p:spPr>
          <a:xfrm>
            <a:off x="3055985" y="5325018"/>
            <a:ext cx="44326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600" dirty="0">
                <a:latin typeface="Arial "/>
                <a:ea typeface="Arial "/>
                <a:cs typeface="Arial "/>
              </a:rPr>
              <a:t>l</a:t>
            </a:r>
            <a:r>
              <a:rPr lang="fr-ca" sz="1600" b="0" i="0" u="none" baseline="0" dirty="0">
                <a:latin typeface="Arial "/>
                <a:ea typeface="Arial "/>
                <a:cs typeface="Arial "/>
              </a:rPr>
              <a:t>un.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54E4B5-9B94-1C38-E458-F7DE1821F307}"/>
              </a:ext>
            </a:extLst>
          </p:cNvPr>
          <p:cNvSpPr txBox="1"/>
          <p:nvPr/>
        </p:nvSpPr>
        <p:spPr>
          <a:xfrm>
            <a:off x="4135694" y="5328864"/>
            <a:ext cx="443262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50" dirty="0">
                <a:latin typeface="Arial "/>
                <a:ea typeface="Arial "/>
                <a:cs typeface="Arial "/>
              </a:rPr>
              <a:t>m</a:t>
            </a:r>
            <a:r>
              <a:rPr lang="fr-ca" sz="1550" b="0" i="0" u="none" baseline="0" dirty="0">
                <a:latin typeface="Arial "/>
                <a:ea typeface="Arial "/>
                <a:cs typeface="Arial "/>
              </a:rPr>
              <a:t>ar.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DB53E8-BFFB-C1E4-85FA-E48C7EDEBDE9}"/>
              </a:ext>
            </a:extLst>
          </p:cNvPr>
          <p:cNvSpPr txBox="1"/>
          <p:nvPr/>
        </p:nvSpPr>
        <p:spPr>
          <a:xfrm>
            <a:off x="5144752" y="5327657"/>
            <a:ext cx="443261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50" dirty="0">
                <a:latin typeface="Arial "/>
                <a:ea typeface="Arial "/>
                <a:cs typeface="Arial "/>
              </a:rPr>
              <a:t>m</a:t>
            </a:r>
            <a:r>
              <a:rPr lang="fr-ca" sz="1550" b="0" i="0" u="none" baseline="0" dirty="0">
                <a:latin typeface="Arial "/>
                <a:ea typeface="Arial "/>
                <a:cs typeface="Arial "/>
              </a:rPr>
              <a:t>er.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513C64-1643-D3BE-2149-0388E4B8465B}"/>
              </a:ext>
            </a:extLst>
          </p:cNvPr>
          <p:cNvSpPr txBox="1"/>
          <p:nvPr/>
        </p:nvSpPr>
        <p:spPr>
          <a:xfrm>
            <a:off x="6217495" y="5326117"/>
            <a:ext cx="443261" cy="241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70" dirty="0">
                <a:latin typeface="Arial "/>
                <a:ea typeface="Arial "/>
                <a:cs typeface="Arial "/>
              </a:rPr>
              <a:t>j</a:t>
            </a:r>
            <a:r>
              <a:rPr lang="fr-ca" sz="1570" b="0" i="0" u="none" baseline="0" dirty="0">
                <a:latin typeface="Arial "/>
                <a:ea typeface="Arial "/>
                <a:cs typeface="Arial "/>
              </a:rPr>
              <a:t>eu.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71A12E-797C-D1FF-02F3-CF3139E185D4}"/>
              </a:ext>
            </a:extLst>
          </p:cNvPr>
          <p:cNvSpPr txBox="1"/>
          <p:nvPr/>
        </p:nvSpPr>
        <p:spPr>
          <a:xfrm>
            <a:off x="4406799" y="5655951"/>
            <a:ext cx="1980554" cy="2631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700" b="0" i="0" u="none" baseline="0" dirty="0">
                <a:latin typeface="Arial "/>
                <a:ea typeface="Arial "/>
                <a:cs typeface="Arial "/>
              </a:rPr>
              <a:t>Jours de la semaine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D41A28-9D38-9A13-BC85-1783EDD5168B}"/>
              </a:ext>
            </a:extLst>
          </p:cNvPr>
          <p:cNvSpPr txBox="1"/>
          <p:nvPr/>
        </p:nvSpPr>
        <p:spPr>
          <a:xfrm>
            <a:off x="2173924" y="2013294"/>
            <a:ext cx="26075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600" b="0" i="0" u="none" baseline="0">
                <a:latin typeface="Arial "/>
                <a:ea typeface="Arial "/>
                <a:cs typeface="Arial "/>
              </a:rPr>
              <a:t>24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653711-325A-32F5-014B-D24F0EE664EB}"/>
              </a:ext>
            </a:extLst>
          </p:cNvPr>
          <p:cNvSpPr txBox="1"/>
          <p:nvPr/>
        </p:nvSpPr>
        <p:spPr>
          <a:xfrm>
            <a:off x="2173924" y="2527644"/>
            <a:ext cx="26075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600" b="0" i="0" u="none" baseline="0">
                <a:latin typeface="Arial "/>
                <a:ea typeface="Arial "/>
                <a:cs typeface="Arial "/>
              </a:rPr>
              <a:t>20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D17DBA-7C89-B7B4-70DC-E5D80E5C7E7A}"/>
              </a:ext>
            </a:extLst>
          </p:cNvPr>
          <p:cNvSpPr txBox="1"/>
          <p:nvPr/>
        </p:nvSpPr>
        <p:spPr>
          <a:xfrm>
            <a:off x="2173924" y="3041994"/>
            <a:ext cx="26075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600" b="0" i="0" u="none" baseline="0">
                <a:latin typeface="Arial "/>
                <a:ea typeface="Arial "/>
                <a:cs typeface="Arial "/>
              </a:rPr>
              <a:t>16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F3E5D0-F705-291B-19F3-4208C0782E77}"/>
              </a:ext>
            </a:extLst>
          </p:cNvPr>
          <p:cNvSpPr txBox="1"/>
          <p:nvPr/>
        </p:nvSpPr>
        <p:spPr>
          <a:xfrm>
            <a:off x="2173924" y="3565869"/>
            <a:ext cx="26075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600" b="0" i="0" u="none" baseline="0">
                <a:latin typeface="Arial "/>
                <a:ea typeface="Arial "/>
                <a:cs typeface="Arial "/>
              </a:rPr>
              <a:t>12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4FB054-726D-1D53-6510-F428CE7768EB}"/>
              </a:ext>
            </a:extLst>
          </p:cNvPr>
          <p:cNvSpPr txBox="1"/>
          <p:nvPr/>
        </p:nvSpPr>
        <p:spPr>
          <a:xfrm>
            <a:off x="2288224" y="4089744"/>
            <a:ext cx="26075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600" b="0" i="0" u="none" baseline="0">
                <a:latin typeface="Arial "/>
                <a:ea typeface="Arial "/>
                <a:cs typeface="Arial "/>
              </a:rPr>
              <a:t>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60B507F-3AB8-464D-56CD-1B46C80AA1AF}"/>
              </a:ext>
            </a:extLst>
          </p:cNvPr>
          <p:cNvSpPr txBox="1"/>
          <p:nvPr/>
        </p:nvSpPr>
        <p:spPr>
          <a:xfrm>
            <a:off x="2288223" y="4604094"/>
            <a:ext cx="26075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600" b="0" i="0" u="none" baseline="0">
                <a:latin typeface="Arial "/>
                <a:ea typeface="Arial "/>
                <a:cs typeface="Arial "/>
              </a:rPr>
              <a:t>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9FA961-2005-5585-9F64-D10D3B2D1441}"/>
              </a:ext>
            </a:extLst>
          </p:cNvPr>
          <p:cNvSpPr txBox="1"/>
          <p:nvPr/>
        </p:nvSpPr>
        <p:spPr>
          <a:xfrm>
            <a:off x="2288222" y="5127969"/>
            <a:ext cx="26075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600" b="0" i="0" u="none" baseline="0">
                <a:latin typeface="Arial "/>
                <a:ea typeface="Arial "/>
                <a:cs typeface="Arial "/>
              </a:rPr>
              <a:t>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7050F8-676D-73E5-8A0A-8718B2575B0F}"/>
              </a:ext>
            </a:extLst>
          </p:cNvPr>
          <p:cNvSpPr txBox="1"/>
          <p:nvPr/>
        </p:nvSpPr>
        <p:spPr>
          <a:xfrm>
            <a:off x="7316257" y="5326116"/>
            <a:ext cx="443261" cy="241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70" dirty="0">
                <a:latin typeface="Arial "/>
                <a:ea typeface="Arial "/>
                <a:cs typeface="Arial "/>
              </a:rPr>
              <a:t>v</a:t>
            </a:r>
            <a:r>
              <a:rPr lang="fr-ca" sz="1570" b="0" i="0" u="none" baseline="0" dirty="0">
                <a:latin typeface="Arial "/>
                <a:ea typeface="Arial "/>
                <a:cs typeface="Arial "/>
              </a:rPr>
              <a:t>en.</a:t>
            </a:r>
          </a:p>
        </p:txBody>
      </p:sp>
    </p:spTree>
    <p:extLst>
      <p:ext uri="{BB962C8B-B14F-4D97-AF65-F5344CB8AC3E}">
        <p14:creationId xmlns:p14="http://schemas.microsoft.com/office/powerpoint/2010/main" val="3921753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08C1B8B-7857-41BD-83FB-8E88DEE9C98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FE5F95-5630-4DA5-BD09-80F1543994A5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2BE3ACAF-E9DF-41B3-9230-C38ABF0A7E40}"/>
</file>

<file path=docProps/app.xml><?xml version="1.0" encoding="utf-8"?>
<Properties xmlns="http://schemas.openxmlformats.org/officeDocument/2006/extended-properties" xmlns:vt="http://schemas.openxmlformats.org/officeDocument/2006/docPropsVTypes">
  <TotalTime>1073</TotalTime>
  <Words>1215</Words>
  <Application>Microsoft Office PowerPoint</Application>
  <PresentationFormat>Custom</PresentationFormat>
  <Paragraphs>267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 </vt:lpstr>
      <vt:lpstr>Arial</vt:lpstr>
      <vt:lpstr>Calibri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</dc:creator>
  <cp:lastModifiedBy>Natalie Francis</cp:lastModifiedBy>
  <cp:revision>53</cp:revision>
  <dcterms:created xsi:type="dcterms:W3CDTF">2019-02-03T19:22:21Z</dcterms:created>
  <dcterms:modified xsi:type="dcterms:W3CDTF">2023-06-13T11:42:58Z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