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81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</p:sldIdLst>
  <p:sldSz cx="10160000" cy="7620000"/>
  <p:notesSz cx="6858000" cy="9144000"/>
  <p:embeddedFontLst>
    <p:embeddedFont>
      <p:font typeface="Century Gothic" panose="020B0502020202020204" pitchFamily="34" charset="0"/>
      <p:regular r:id="rId31"/>
      <p:bold r:id="rId32"/>
      <p:italic r:id="rId33"/>
      <p:boldItalic r:id="rId34"/>
    </p:embeddedFont>
    <p:embeddedFont>
      <p:font typeface="Euphemia" panose="020B0503040102020104" pitchFamily="34" charset="0"/>
      <p:regular r:id="rId3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60" y="6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ableStyles" Target="tableStyles.xml"/><Relationship Id="rId21" Type="http://schemas.openxmlformats.org/officeDocument/2006/relationships/slide" Target="slides/slide17.xml"/><Relationship Id="rId34" Type="http://schemas.openxmlformats.org/officeDocument/2006/relationships/font" Target="fonts/font4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font" Target="fonts/font3.fntdata"/><Relationship Id="rId38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font" Target="fonts/font2.fntdata"/><Relationship Id="rId37" Type="http://schemas.openxmlformats.org/officeDocument/2006/relationships/viewProps" Target="viewProps.xml"/><Relationship Id="rId40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1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font" Target="fonts/font5.fntdata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talie Francis" userId="e859cff9-ab28-4f1c-8072-00482c704e35" providerId="ADAL" clId="{86F7AA9B-A85C-438B-AE75-5F6C8C890F14}"/>
    <pc:docChg chg="undo custSel modSld">
      <pc:chgData name="Natalie Francis" userId="e859cff9-ab28-4f1c-8072-00482c704e35" providerId="ADAL" clId="{86F7AA9B-A85C-438B-AE75-5F6C8C890F14}" dt="2023-06-09T18:03:11.392" v="51" actId="20577"/>
      <pc:docMkLst>
        <pc:docMk/>
      </pc:docMkLst>
      <pc:sldChg chg="modSp mod">
        <pc:chgData name="Natalie Francis" userId="e859cff9-ab28-4f1c-8072-00482c704e35" providerId="ADAL" clId="{86F7AA9B-A85C-438B-AE75-5F6C8C890F14}" dt="2023-06-09T15:28:54.648" v="15" actId="20577"/>
        <pc:sldMkLst>
          <pc:docMk/>
          <pc:sldMk cId="2356534175" sldId="256"/>
        </pc:sldMkLst>
        <pc:spChg chg="mod">
          <ac:chgData name="Natalie Francis" userId="e859cff9-ab28-4f1c-8072-00482c704e35" providerId="ADAL" clId="{86F7AA9B-A85C-438B-AE75-5F6C8C890F14}" dt="2023-06-09T15:28:54.648" v="15" actId="20577"/>
          <ac:spMkLst>
            <pc:docMk/>
            <pc:sldMk cId="2356534175" sldId="256"/>
            <ac:spMk id="4" creationId="{00000000-0000-0000-0000-000000000000}"/>
          </ac:spMkLst>
        </pc:spChg>
        <pc:spChg chg="mod">
          <ac:chgData name="Natalie Francis" userId="e859cff9-ab28-4f1c-8072-00482c704e35" providerId="ADAL" clId="{86F7AA9B-A85C-438B-AE75-5F6C8C890F14}" dt="2023-06-09T15:28:38.269" v="12" actId="20577"/>
          <ac:spMkLst>
            <pc:docMk/>
            <pc:sldMk cId="2356534175" sldId="256"/>
            <ac:spMk id="5" creationId="{00000000-0000-0000-0000-000000000000}"/>
          </ac:spMkLst>
        </pc:spChg>
        <pc:spChg chg="mod">
          <ac:chgData name="Natalie Francis" userId="e859cff9-ab28-4f1c-8072-00482c704e35" providerId="ADAL" clId="{86F7AA9B-A85C-438B-AE75-5F6C8C890F14}" dt="2023-06-09T15:28:32.563" v="3" actId="20577"/>
          <ac:spMkLst>
            <pc:docMk/>
            <pc:sldMk cId="2356534175" sldId="256"/>
            <ac:spMk id="6" creationId="{00000000-0000-0000-0000-000000000000}"/>
          </ac:spMkLst>
        </pc:spChg>
      </pc:sldChg>
      <pc:sldChg chg="modSp mod">
        <pc:chgData name="Natalie Francis" userId="e859cff9-ab28-4f1c-8072-00482c704e35" providerId="ADAL" clId="{86F7AA9B-A85C-438B-AE75-5F6C8C890F14}" dt="2023-06-09T15:32:37.126" v="17" actId="6549"/>
        <pc:sldMkLst>
          <pc:docMk/>
          <pc:sldMk cId="2770811796" sldId="260"/>
        </pc:sldMkLst>
        <pc:spChg chg="mod">
          <ac:chgData name="Natalie Francis" userId="e859cff9-ab28-4f1c-8072-00482c704e35" providerId="ADAL" clId="{86F7AA9B-A85C-438B-AE75-5F6C8C890F14}" dt="2023-06-09T15:32:37.126" v="17" actId="6549"/>
          <ac:spMkLst>
            <pc:docMk/>
            <pc:sldMk cId="2770811796" sldId="260"/>
            <ac:spMk id="5" creationId="{00000000-0000-0000-0000-000000000000}"/>
          </ac:spMkLst>
        </pc:spChg>
      </pc:sldChg>
      <pc:sldChg chg="modSp mod">
        <pc:chgData name="Natalie Francis" userId="e859cff9-ab28-4f1c-8072-00482c704e35" providerId="ADAL" clId="{86F7AA9B-A85C-438B-AE75-5F6C8C890F14}" dt="2023-06-09T15:32:42.189" v="18" actId="14100"/>
        <pc:sldMkLst>
          <pc:docMk/>
          <pc:sldMk cId="414471319" sldId="261"/>
        </pc:sldMkLst>
        <pc:spChg chg="mod">
          <ac:chgData name="Natalie Francis" userId="e859cff9-ab28-4f1c-8072-00482c704e35" providerId="ADAL" clId="{86F7AA9B-A85C-438B-AE75-5F6C8C890F14}" dt="2023-06-09T15:32:42.189" v="18" actId="14100"/>
          <ac:spMkLst>
            <pc:docMk/>
            <pc:sldMk cId="414471319" sldId="261"/>
            <ac:spMk id="8" creationId="{00000000-0000-0000-0000-000000000000}"/>
          </ac:spMkLst>
        </pc:spChg>
      </pc:sldChg>
      <pc:sldChg chg="modSp mod">
        <pc:chgData name="Natalie Francis" userId="e859cff9-ab28-4f1c-8072-00482c704e35" providerId="ADAL" clId="{86F7AA9B-A85C-438B-AE75-5F6C8C890F14}" dt="2023-06-09T15:33:23.504" v="19" actId="14100"/>
        <pc:sldMkLst>
          <pc:docMk/>
          <pc:sldMk cId="2960834800" sldId="264"/>
        </pc:sldMkLst>
        <pc:spChg chg="mod">
          <ac:chgData name="Natalie Francis" userId="e859cff9-ab28-4f1c-8072-00482c704e35" providerId="ADAL" clId="{86F7AA9B-A85C-438B-AE75-5F6C8C890F14}" dt="2023-06-09T15:33:23.504" v="19" actId="14100"/>
          <ac:spMkLst>
            <pc:docMk/>
            <pc:sldMk cId="2960834800" sldId="264"/>
            <ac:spMk id="9" creationId="{00000000-0000-0000-0000-000000000000}"/>
          </ac:spMkLst>
        </pc:spChg>
      </pc:sldChg>
      <pc:sldChg chg="modSp mod">
        <pc:chgData name="Natalie Francis" userId="e859cff9-ab28-4f1c-8072-00482c704e35" providerId="ADAL" clId="{86F7AA9B-A85C-438B-AE75-5F6C8C890F14}" dt="2023-06-09T15:33:44.877" v="21" actId="14100"/>
        <pc:sldMkLst>
          <pc:docMk/>
          <pc:sldMk cId="2041382666" sldId="265"/>
        </pc:sldMkLst>
        <pc:spChg chg="mod">
          <ac:chgData name="Natalie Francis" userId="e859cff9-ab28-4f1c-8072-00482c704e35" providerId="ADAL" clId="{86F7AA9B-A85C-438B-AE75-5F6C8C890F14}" dt="2023-06-09T15:33:44.877" v="21" actId="14100"/>
          <ac:spMkLst>
            <pc:docMk/>
            <pc:sldMk cId="2041382666" sldId="265"/>
            <ac:spMk id="11" creationId="{00000000-0000-0000-0000-000000000000}"/>
          </ac:spMkLst>
        </pc:spChg>
      </pc:sldChg>
      <pc:sldChg chg="modSp mod">
        <pc:chgData name="Natalie Francis" userId="e859cff9-ab28-4f1c-8072-00482c704e35" providerId="ADAL" clId="{86F7AA9B-A85C-438B-AE75-5F6C8C890F14}" dt="2023-06-09T15:34:05.385" v="22" actId="14100"/>
        <pc:sldMkLst>
          <pc:docMk/>
          <pc:sldMk cId="2422953409" sldId="267"/>
        </pc:sldMkLst>
        <pc:spChg chg="mod">
          <ac:chgData name="Natalie Francis" userId="e859cff9-ab28-4f1c-8072-00482c704e35" providerId="ADAL" clId="{86F7AA9B-A85C-438B-AE75-5F6C8C890F14}" dt="2023-06-09T15:34:05.385" v="22" actId="14100"/>
          <ac:spMkLst>
            <pc:docMk/>
            <pc:sldMk cId="2422953409" sldId="267"/>
            <ac:spMk id="3" creationId="{00000000-0000-0000-0000-000000000000}"/>
          </ac:spMkLst>
        </pc:spChg>
      </pc:sldChg>
      <pc:sldChg chg="modSp mod">
        <pc:chgData name="Natalie Francis" userId="e859cff9-ab28-4f1c-8072-00482c704e35" providerId="ADAL" clId="{86F7AA9B-A85C-438B-AE75-5F6C8C890F14}" dt="2023-06-09T15:34:46.430" v="29" actId="20577"/>
        <pc:sldMkLst>
          <pc:docMk/>
          <pc:sldMk cId="96297958" sldId="269"/>
        </pc:sldMkLst>
        <pc:spChg chg="mod">
          <ac:chgData name="Natalie Francis" userId="e859cff9-ab28-4f1c-8072-00482c704e35" providerId="ADAL" clId="{86F7AA9B-A85C-438B-AE75-5F6C8C890F14}" dt="2023-06-09T15:34:46.430" v="29" actId="20577"/>
          <ac:spMkLst>
            <pc:docMk/>
            <pc:sldMk cId="96297958" sldId="269"/>
            <ac:spMk id="3" creationId="{00000000-0000-0000-0000-000000000000}"/>
          </ac:spMkLst>
        </pc:spChg>
      </pc:sldChg>
      <pc:sldChg chg="modSp mod">
        <pc:chgData name="Natalie Francis" userId="e859cff9-ab28-4f1c-8072-00482c704e35" providerId="ADAL" clId="{86F7AA9B-A85C-438B-AE75-5F6C8C890F14}" dt="2023-06-09T15:35:15.910" v="32" actId="14100"/>
        <pc:sldMkLst>
          <pc:docMk/>
          <pc:sldMk cId="3021204898" sldId="271"/>
        </pc:sldMkLst>
        <pc:spChg chg="mod">
          <ac:chgData name="Natalie Francis" userId="e859cff9-ab28-4f1c-8072-00482c704e35" providerId="ADAL" clId="{86F7AA9B-A85C-438B-AE75-5F6C8C890F14}" dt="2023-06-09T15:35:15.910" v="32" actId="14100"/>
          <ac:spMkLst>
            <pc:docMk/>
            <pc:sldMk cId="3021204898" sldId="271"/>
            <ac:spMk id="3" creationId="{00000000-0000-0000-0000-000000000000}"/>
          </ac:spMkLst>
        </pc:spChg>
        <pc:spChg chg="mod">
          <ac:chgData name="Natalie Francis" userId="e859cff9-ab28-4f1c-8072-00482c704e35" providerId="ADAL" clId="{86F7AA9B-A85C-438B-AE75-5F6C8C890F14}" dt="2023-06-09T15:35:13.473" v="31" actId="1076"/>
          <ac:spMkLst>
            <pc:docMk/>
            <pc:sldMk cId="3021204898" sldId="271"/>
            <ac:spMk id="4" creationId="{00000000-0000-0000-0000-000000000000}"/>
          </ac:spMkLst>
        </pc:spChg>
      </pc:sldChg>
      <pc:sldChg chg="modSp mod">
        <pc:chgData name="Natalie Francis" userId="e859cff9-ab28-4f1c-8072-00482c704e35" providerId="ADAL" clId="{86F7AA9B-A85C-438B-AE75-5F6C8C890F14}" dt="2023-06-09T18:02:30.316" v="33" actId="20577"/>
        <pc:sldMkLst>
          <pc:docMk/>
          <pc:sldMk cId="86757757" sldId="278"/>
        </pc:sldMkLst>
        <pc:spChg chg="mod">
          <ac:chgData name="Natalie Francis" userId="e859cff9-ab28-4f1c-8072-00482c704e35" providerId="ADAL" clId="{86F7AA9B-A85C-438B-AE75-5F6C8C890F14}" dt="2023-06-09T18:02:30.316" v="33" actId="20577"/>
          <ac:spMkLst>
            <pc:docMk/>
            <pc:sldMk cId="86757757" sldId="278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86F7AA9B-A85C-438B-AE75-5F6C8C890F14}" dt="2023-06-09T18:02:56.521" v="34" actId="20577"/>
        <pc:sldMkLst>
          <pc:docMk/>
          <pc:sldMk cId="3502509465" sldId="279"/>
        </pc:sldMkLst>
        <pc:spChg chg="mod">
          <ac:chgData name="Natalie Francis" userId="e859cff9-ab28-4f1c-8072-00482c704e35" providerId="ADAL" clId="{86F7AA9B-A85C-438B-AE75-5F6C8C890F14}" dt="2023-06-09T18:02:56.521" v="34" actId="20577"/>
          <ac:spMkLst>
            <pc:docMk/>
            <pc:sldMk cId="3502509465" sldId="279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86F7AA9B-A85C-438B-AE75-5F6C8C890F14}" dt="2023-06-09T18:03:11.392" v="51" actId="20577"/>
        <pc:sldMkLst>
          <pc:docMk/>
          <pc:sldMk cId="1089001247" sldId="280"/>
        </pc:sldMkLst>
        <pc:spChg chg="mod">
          <ac:chgData name="Natalie Francis" userId="e859cff9-ab28-4f1c-8072-00482c704e35" providerId="ADAL" clId="{86F7AA9B-A85C-438B-AE75-5F6C8C890F14}" dt="2023-06-09T18:03:11.392" v="51" actId="20577"/>
          <ac:spMkLst>
            <pc:docMk/>
            <pc:sldMk cId="1089001247" sldId="280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86F7AA9B-A85C-438B-AE75-5F6C8C890F14}" dt="2023-06-09T15:33:30.383" v="20" actId="20577"/>
        <pc:sldMkLst>
          <pc:docMk/>
          <pc:sldMk cId="753422057" sldId="281"/>
        </pc:sldMkLst>
        <pc:spChg chg="mod">
          <ac:chgData name="Natalie Francis" userId="e859cff9-ab28-4f1c-8072-00482c704e35" providerId="ADAL" clId="{86F7AA9B-A85C-438B-AE75-5F6C8C890F14}" dt="2023-06-09T15:33:30.383" v="20" actId="20577"/>
          <ac:spMkLst>
            <pc:docMk/>
            <pc:sldMk cId="753422057" sldId="281"/>
            <ac:spMk id="2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474EA-AB18-48FD-A68E-5A83BCBB46AB}" type="datetimeFigureOut">
              <a:rPr lang="en-US" smtClean="0"/>
              <a:t>6/9/2023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AF069-E82B-4B4E-AB52-294C98B93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2176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474EA-AB18-48FD-A68E-5A83BCBB46AB}" type="datetimeFigureOut">
              <a:rPr lang="en-US" smtClean="0"/>
              <a:t>6/9/2023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AF069-E82B-4B4E-AB52-294C98B93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2366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474EA-AB18-48FD-A68E-5A83BCBB46AB}" type="datetimeFigureOut">
              <a:rPr lang="en-US" smtClean="0"/>
              <a:t>6/9/2023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AF069-E82B-4B4E-AB52-294C98B93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008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474EA-AB18-48FD-A68E-5A83BCBB46AB}" type="datetimeFigureOut">
              <a:rPr lang="en-US" smtClean="0"/>
              <a:t>6/9/2023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AF069-E82B-4B4E-AB52-294C98B93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358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474EA-AB18-48FD-A68E-5A83BCBB46AB}" type="datetimeFigureOut">
              <a:rPr lang="en-US" smtClean="0"/>
              <a:t>6/9/2023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AF069-E82B-4B4E-AB52-294C98B93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174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474EA-AB18-48FD-A68E-5A83BCBB46AB}" type="datetimeFigureOut">
              <a:rPr lang="en-US" smtClean="0"/>
              <a:t>6/9/2023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AF069-E82B-4B4E-AB52-294C98B93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301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474EA-AB18-48FD-A68E-5A83BCBB46AB}" type="datetimeFigureOut">
              <a:rPr lang="en-US" smtClean="0"/>
              <a:t>6/9/2023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AF069-E82B-4B4E-AB52-294C98B93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646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474EA-AB18-48FD-A68E-5A83BCBB46AB}" type="datetimeFigureOut">
              <a:rPr lang="en-US" smtClean="0"/>
              <a:t>6/9/2023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AF069-E82B-4B4E-AB52-294C98B93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644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474EA-AB18-48FD-A68E-5A83BCBB46AB}" type="datetimeFigureOut">
              <a:rPr lang="en-US" smtClean="0"/>
              <a:t>6/9/2023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AF069-E82B-4B4E-AB52-294C98B93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1262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474EA-AB18-48FD-A68E-5A83BCBB46AB}" type="datetimeFigureOut">
              <a:rPr lang="en-US" smtClean="0"/>
              <a:t>6/9/2023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AF069-E82B-4B4E-AB52-294C98B93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015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474EA-AB18-48FD-A68E-5A83BCBB46AB}" type="datetimeFigureOut">
              <a:rPr lang="en-US" smtClean="0"/>
              <a:t>6/9/2023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AF069-E82B-4B4E-AB52-294C98B93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105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4474EA-AB18-48FD-A68E-5A83BCBB46AB}" type="datetimeFigureOut">
              <a:rPr lang="en-US" smtClean="0"/>
              <a:t>6/9/2023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EAF069-E82B-4B4E-AB52-294C98B93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300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26638"/>
            <a:ext cx="5831840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AB : obligatoire	C.-B. : obligatoire</a:t>
            </a:r>
          </a:p>
          <a:p>
            <a:pPr algn="l" rtl="0">
              <a:lnSpc>
                <a:spcPct val="150000"/>
              </a:lnSpc>
            </a:pP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MB : obligatoire	ON : obligatoire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Guide de l'enseignant 4.1 Unité 7 Logique numérale p. H-38–41</a:t>
            </a:r>
          </a:p>
          <a:p>
            <a:pPr algn="r" rtl="0">
              <a:lnSpc>
                <a:spcPct val="200000"/>
              </a:lnSpc>
            </a:pPr>
            <a:r>
              <a:rPr lang="fr-ca" sz="160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n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ouvelle édition française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328160" y="330200"/>
            <a:ext cx="5641340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JUMP Math™     Droits d’auteur © 2023 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LN4-40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3000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30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Diviser des multiples de 10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8714740" cy="120186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Les élèves :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•  développeront leur ma</a:t>
            </a:r>
            <a:r>
              <a:rPr lang="fr-CA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î</a:t>
            </a: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trise à diviser des multiples de 10</a:t>
            </a:r>
            <a:r>
              <a:rPr lang="fr-ca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</a:t>
            </a: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•  utiliseront les multiples de 10 pour diviser d’autres nombres.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Cahier 4.1 p. 153–154</a:t>
            </a:r>
          </a:p>
        </p:txBody>
      </p:sp>
    </p:spTree>
    <p:extLst>
      <p:ext uri="{BB962C8B-B14F-4D97-AF65-F5344CB8AC3E}">
        <p14:creationId xmlns:p14="http://schemas.microsoft.com/office/powerpoint/2010/main" val="23565341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192386"/>
            <a:ext cx="9428480" cy="151105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3000"/>
              </a:lnSpc>
            </a:pPr>
            <a:r>
              <a:rPr lang="fr-ca" sz="2800" b="0" i="0" u="none" baseline="0" dirty="0"/>
              <a:t>Chaque bloc de dizaines contient 2 groupes de </a:t>
            </a:r>
            <a:br>
              <a:rPr lang="fr-ca" sz="2800" b="0" i="0" u="none" baseline="0" dirty="0"/>
            </a:br>
            <a:r>
              <a:rPr lang="fr-ca" sz="2800" b="0" i="0" u="none" baseline="0" dirty="0"/>
              <a:t>5 unités, je peux donc compter les blocs de dizaines par bonds de 2 pour diviser un nombre par 5.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322179" y="2993005"/>
            <a:ext cx="151564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40 ÷ 5 =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7200" y="2012397"/>
            <a:ext cx="787400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Comptez par bonds de 2 pour trouver :</a:t>
            </a:r>
          </a:p>
        </p:txBody>
      </p:sp>
      <p:grpSp>
        <p:nvGrpSpPr>
          <p:cNvPr id="80" name="Group 79"/>
          <p:cNvGrpSpPr/>
          <p:nvPr/>
        </p:nvGrpSpPr>
        <p:grpSpPr>
          <a:xfrm>
            <a:off x="4113870" y="4131261"/>
            <a:ext cx="1932261" cy="1804624"/>
            <a:chOff x="4113870" y="4294886"/>
            <a:chExt cx="1932261" cy="1804624"/>
          </a:xfrm>
        </p:grpSpPr>
        <p:grpSp>
          <p:nvGrpSpPr>
            <p:cNvPr id="28" name="Group 27"/>
            <p:cNvGrpSpPr/>
            <p:nvPr/>
          </p:nvGrpSpPr>
          <p:grpSpPr>
            <a:xfrm>
              <a:off x="4113870" y="4294886"/>
              <a:ext cx="180467" cy="1804623"/>
              <a:chOff x="4113870" y="4294886"/>
              <a:chExt cx="180467" cy="1804623"/>
            </a:xfrm>
          </p:grpSpPr>
          <p:grpSp>
            <p:nvGrpSpPr>
              <p:cNvPr id="18" name="Group 17"/>
              <p:cNvGrpSpPr/>
              <p:nvPr/>
            </p:nvGrpSpPr>
            <p:grpSpPr>
              <a:xfrm>
                <a:off x="4113870" y="4294886"/>
                <a:ext cx="180466" cy="721849"/>
                <a:chOff x="4113870" y="4294886"/>
                <a:chExt cx="180466" cy="721849"/>
              </a:xfrm>
            </p:grpSpPr>
            <p:grpSp>
              <p:nvGrpSpPr>
                <p:cNvPr id="14" name="Group 13"/>
                <p:cNvGrpSpPr/>
                <p:nvPr/>
              </p:nvGrpSpPr>
              <p:grpSpPr>
                <a:xfrm>
                  <a:off x="4113870" y="4294886"/>
                  <a:ext cx="180466" cy="360925"/>
                  <a:chOff x="4113870" y="4294886"/>
                  <a:chExt cx="180466" cy="360925"/>
                </a:xfrm>
              </p:grpSpPr>
              <p:sp>
                <p:nvSpPr>
                  <p:cNvPr id="12" name="Freeform 11"/>
                  <p:cNvSpPr/>
                  <p:nvPr/>
                </p:nvSpPr>
                <p:spPr>
                  <a:xfrm>
                    <a:off x="4113870" y="4294886"/>
                    <a:ext cx="180466" cy="180463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80466" h="180463">
                        <a:moveTo>
                          <a:pt x="0" y="0"/>
                        </a:moveTo>
                        <a:lnTo>
                          <a:pt x="180465" y="0"/>
                        </a:lnTo>
                        <a:lnTo>
                          <a:pt x="180465" y="180462"/>
                        </a:lnTo>
                        <a:lnTo>
                          <a:pt x="0" y="180462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13" name="Freeform 12"/>
                  <p:cNvSpPr/>
                  <p:nvPr/>
                </p:nvSpPr>
                <p:spPr>
                  <a:xfrm>
                    <a:off x="4113870" y="4475348"/>
                    <a:ext cx="180466" cy="180463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80466" h="180463">
                        <a:moveTo>
                          <a:pt x="0" y="0"/>
                        </a:moveTo>
                        <a:lnTo>
                          <a:pt x="180465" y="0"/>
                        </a:lnTo>
                        <a:lnTo>
                          <a:pt x="180465" y="180462"/>
                        </a:lnTo>
                        <a:lnTo>
                          <a:pt x="0" y="180462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</p:grpSp>
            <p:grpSp>
              <p:nvGrpSpPr>
                <p:cNvPr id="17" name="Group 16"/>
                <p:cNvGrpSpPr/>
                <p:nvPr/>
              </p:nvGrpSpPr>
              <p:grpSpPr>
                <a:xfrm>
                  <a:off x="4113870" y="4655810"/>
                  <a:ext cx="180466" cy="360925"/>
                  <a:chOff x="4113870" y="4655810"/>
                  <a:chExt cx="180466" cy="360925"/>
                </a:xfrm>
              </p:grpSpPr>
              <p:sp>
                <p:nvSpPr>
                  <p:cNvPr id="15" name="Freeform 14"/>
                  <p:cNvSpPr/>
                  <p:nvPr/>
                </p:nvSpPr>
                <p:spPr>
                  <a:xfrm>
                    <a:off x="4113870" y="4655810"/>
                    <a:ext cx="180466" cy="180463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80466" h="180463">
                        <a:moveTo>
                          <a:pt x="0" y="0"/>
                        </a:moveTo>
                        <a:lnTo>
                          <a:pt x="180465" y="0"/>
                        </a:lnTo>
                        <a:lnTo>
                          <a:pt x="180465" y="180462"/>
                        </a:lnTo>
                        <a:lnTo>
                          <a:pt x="0" y="180462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16" name="Freeform 15"/>
                  <p:cNvSpPr/>
                  <p:nvPr/>
                </p:nvSpPr>
                <p:spPr>
                  <a:xfrm>
                    <a:off x="4113870" y="4836270"/>
                    <a:ext cx="180466" cy="180465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80466" h="180465">
                        <a:moveTo>
                          <a:pt x="0" y="0"/>
                        </a:moveTo>
                        <a:lnTo>
                          <a:pt x="180465" y="0"/>
                        </a:lnTo>
                        <a:lnTo>
                          <a:pt x="180465" y="180464"/>
                        </a:lnTo>
                        <a:lnTo>
                          <a:pt x="0" y="18046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</p:grpSp>
          </p:grpSp>
          <p:grpSp>
            <p:nvGrpSpPr>
              <p:cNvPr id="21" name="Group 20"/>
              <p:cNvGrpSpPr/>
              <p:nvPr/>
            </p:nvGrpSpPr>
            <p:grpSpPr>
              <a:xfrm>
                <a:off x="4113870" y="5016733"/>
                <a:ext cx="180467" cy="360927"/>
                <a:chOff x="4113870" y="5016733"/>
                <a:chExt cx="180467" cy="360927"/>
              </a:xfrm>
            </p:grpSpPr>
            <p:sp>
              <p:nvSpPr>
                <p:cNvPr id="19" name="Freeform 18"/>
                <p:cNvSpPr/>
                <p:nvPr/>
              </p:nvSpPr>
              <p:spPr>
                <a:xfrm>
                  <a:off x="4113870" y="5016733"/>
                  <a:ext cx="180467" cy="18046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80467" h="180465">
                      <a:moveTo>
                        <a:pt x="0" y="0"/>
                      </a:moveTo>
                      <a:lnTo>
                        <a:pt x="180466" y="0"/>
                      </a:lnTo>
                      <a:lnTo>
                        <a:pt x="180466" y="180464"/>
                      </a:lnTo>
                      <a:lnTo>
                        <a:pt x="0" y="18046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20" name="Freeform 19"/>
                <p:cNvSpPr/>
                <p:nvPr/>
              </p:nvSpPr>
              <p:spPr>
                <a:xfrm>
                  <a:off x="4113870" y="5197197"/>
                  <a:ext cx="180467" cy="18046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80467" h="180463">
                      <a:moveTo>
                        <a:pt x="0" y="0"/>
                      </a:moveTo>
                      <a:lnTo>
                        <a:pt x="180466" y="0"/>
                      </a:lnTo>
                      <a:lnTo>
                        <a:pt x="180466" y="180462"/>
                      </a:lnTo>
                      <a:lnTo>
                        <a:pt x="0" y="180462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grpSp>
            <p:nvGrpSpPr>
              <p:cNvPr id="24" name="Group 23"/>
              <p:cNvGrpSpPr/>
              <p:nvPr/>
            </p:nvGrpSpPr>
            <p:grpSpPr>
              <a:xfrm>
                <a:off x="4113870" y="5377661"/>
                <a:ext cx="180467" cy="360923"/>
                <a:chOff x="4113870" y="5377661"/>
                <a:chExt cx="180467" cy="360923"/>
              </a:xfrm>
            </p:grpSpPr>
            <p:sp>
              <p:nvSpPr>
                <p:cNvPr id="22" name="Freeform 21"/>
                <p:cNvSpPr/>
                <p:nvPr/>
              </p:nvSpPr>
              <p:spPr>
                <a:xfrm>
                  <a:off x="4113870" y="5377661"/>
                  <a:ext cx="180467" cy="18046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80467" h="180462">
                      <a:moveTo>
                        <a:pt x="0" y="0"/>
                      </a:moveTo>
                      <a:lnTo>
                        <a:pt x="180466" y="0"/>
                      </a:lnTo>
                      <a:lnTo>
                        <a:pt x="180466" y="180461"/>
                      </a:lnTo>
                      <a:lnTo>
                        <a:pt x="0" y="180461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23" name="Freeform 22"/>
                <p:cNvSpPr/>
                <p:nvPr/>
              </p:nvSpPr>
              <p:spPr>
                <a:xfrm>
                  <a:off x="4113870" y="5558122"/>
                  <a:ext cx="180467" cy="18046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80467" h="180462">
                      <a:moveTo>
                        <a:pt x="0" y="0"/>
                      </a:moveTo>
                      <a:lnTo>
                        <a:pt x="180466" y="0"/>
                      </a:lnTo>
                      <a:lnTo>
                        <a:pt x="180466" y="180461"/>
                      </a:lnTo>
                      <a:lnTo>
                        <a:pt x="0" y="180461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grpSp>
            <p:nvGrpSpPr>
              <p:cNvPr id="27" name="Group 26"/>
              <p:cNvGrpSpPr/>
              <p:nvPr/>
            </p:nvGrpSpPr>
            <p:grpSpPr>
              <a:xfrm>
                <a:off x="4113870" y="5738587"/>
                <a:ext cx="180466" cy="360922"/>
                <a:chOff x="4113870" y="5738587"/>
                <a:chExt cx="180466" cy="360922"/>
              </a:xfrm>
            </p:grpSpPr>
            <p:sp>
              <p:nvSpPr>
                <p:cNvPr id="25" name="Freeform 24"/>
                <p:cNvSpPr/>
                <p:nvPr/>
              </p:nvSpPr>
              <p:spPr>
                <a:xfrm>
                  <a:off x="4113870" y="5738587"/>
                  <a:ext cx="180466" cy="18046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80466" h="180461">
                      <a:moveTo>
                        <a:pt x="0" y="0"/>
                      </a:moveTo>
                      <a:lnTo>
                        <a:pt x="180465" y="0"/>
                      </a:lnTo>
                      <a:lnTo>
                        <a:pt x="180465" y="180460"/>
                      </a:lnTo>
                      <a:lnTo>
                        <a:pt x="0" y="18046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26" name="Freeform 25"/>
                <p:cNvSpPr/>
                <p:nvPr/>
              </p:nvSpPr>
              <p:spPr>
                <a:xfrm>
                  <a:off x="4113870" y="5919047"/>
                  <a:ext cx="180466" cy="18046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80466" h="180462">
                      <a:moveTo>
                        <a:pt x="0" y="0"/>
                      </a:moveTo>
                      <a:lnTo>
                        <a:pt x="180465" y="0"/>
                      </a:lnTo>
                      <a:lnTo>
                        <a:pt x="180465" y="180461"/>
                      </a:lnTo>
                      <a:lnTo>
                        <a:pt x="0" y="180461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</p:grpSp>
        <p:grpSp>
          <p:nvGrpSpPr>
            <p:cNvPr id="45" name="Group 44"/>
            <p:cNvGrpSpPr/>
            <p:nvPr/>
          </p:nvGrpSpPr>
          <p:grpSpPr>
            <a:xfrm>
              <a:off x="4697801" y="4294886"/>
              <a:ext cx="180467" cy="1804623"/>
              <a:chOff x="4697801" y="4294886"/>
              <a:chExt cx="180467" cy="1804623"/>
            </a:xfrm>
          </p:grpSpPr>
          <p:grpSp>
            <p:nvGrpSpPr>
              <p:cNvPr id="35" name="Group 34"/>
              <p:cNvGrpSpPr/>
              <p:nvPr/>
            </p:nvGrpSpPr>
            <p:grpSpPr>
              <a:xfrm>
                <a:off x="4697801" y="4294886"/>
                <a:ext cx="180465" cy="721849"/>
                <a:chOff x="4697801" y="4294886"/>
                <a:chExt cx="180465" cy="721849"/>
              </a:xfrm>
            </p:grpSpPr>
            <p:grpSp>
              <p:nvGrpSpPr>
                <p:cNvPr id="31" name="Group 30"/>
                <p:cNvGrpSpPr/>
                <p:nvPr/>
              </p:nvGrpSpPr>
              <p:grpSpPr>
                <a:xfrm>
                  <a:off x="4697801" y="4294886"/>
                  <a:ext cx="180465" cy="360925"/>
                  <a:chOff x="4697801" y="4294886"/>
                  <a:chExt cx="180465" cy="360925"/>
                </a:xfrm>
              </p:grpSpPr>
              <p:sp>
                <p:nvSpPr>
                  <p:cNvPr id="29" name="Freeform 28"/>
                  <p:cNvSpPr/>
                  <p:nvPr/>
                </p:nvSpPr>
                <p:spPr>
                  <a:xfrm>
                    <a:off x="4697801" y="4294886"/>
                    <a:ext cx="180465" cy="180463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80465" h="180463">
                        <a:moveTo>
                          <a:pt x="0" y="0"/>
                        </a:moveTo>
                        <a:lnTo>
                          <a:pt x="180464" y="0"/>
                        </a:lnTo>
                        <a:lnTo>
                          <a:pt x="180464" y="180462"/>
                        </a:lnTo>
                        <a:lnTo>
                          <a:pt x="0" y="180462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30" name="Freeform 29"/>
                  <p:cNvSpPr/>
                  <p:nvPr/>
                </p:nvSpPr>
                <p:spPr>
                  <a:xfrm>
                    <a:off x="4697801" y="4475348"/>
                    <a:ext cx="180465" cy="180463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80465" h="180463">
                        <a:moveTo>
                          <a:pt x="0" y="0"/>
                        </a:moveTo>
                        <a:lnTo>
                          <a:pt x="180464" y="0"/>
                        </a:lnTo>
                        <a:lnTo>
                          <a:pt x="180464" y="180462"/>
                        </a:lnTo>
                        <a:lnTo>
                          <a:pt x="0" y="180462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</p:grpSp>
            <p:grpSp>
              <p:nvGrpSpPr>
                <p:cNvPr id="34" name="Group 33"/>
                <p:cNvGrpSpPr/>
                <p:nvPr/>
              </p:nvGrpSpPr>
              <p:grpSpPr>
                <a:xfrm>
                  <a:off x="4697801" y="4655810"/>
                  <a:ext cx="180465" cy="360925"/>
                  <a:chOff x="4697801" y="4655810"/>
                  <a:chExt cx="180465" cy="360925"/>
                </a:xfrm>
              </p:grpSpPr>
              <p:sp>
                <p:nvSpPr>
                  <p:cNvPr id="32" name="Freeform 31"/>
                  <p:cNvSpPr/>
                  <p:nvPr/>
                </p:nvSpPr>
                <p:spPr>
                  <a:xfrm>
                    <a:off x="4697801" y="4655810"/>
                    <a:ext cx="180465" cy="180463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80465" h="180463">
                        <a:moveTo>
                          <a:pt x="0" y="0"/>
                        </a:moveTo>
                        <a:lnTo>
                          <a:pt x="180464" y="0"/>
                        </a:lnTo>
                        <a:lnTo>
                          <a:pt x="180464" y="180462"/>
                        </a:lnTo>
                        <a:lnTo>
                          <a:pt x="0" y="180462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33" name="Freeform 32"/>
                  <p:cNvSpPr/>
                  <p:nvPr/>
                </p:nvSpPr>
                <p:spPr>
                  <a:xfrm>
                    <a:off x="4697801" y="4836270"/>
                    <a:ext cx="180465" cy="180465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80465" h="180465">
                        <a:moveTo>
                          <a:pt x="0" y="0"/>
                        </a:moveTo>
                        <a:lnTo>
                          <a:pt x="180464" y="0"/>
                        </a:lnTo>
                        <a:lnTo>
                          <a:pt x="180464" y="180464"/>
                        </a:lnTo>
                        <a:lnTo>
                          <a:pt x="0" y="18046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</p:grpSp>
          </p:grpSp>
          <p:grpSp>
            <p:nvGrpSpPr>
              <p:cNvPr id="38" name="Group 37"/>
              <p:cNvGrpSpPr/>
              <p:nvPr/>
            </p:nvGrpSpPr>
            <p:grpSpPr>
              <a:xfrm>
                <a:off x="4697802" y="5016733"/>
                <a:ext cx="180466" cy="360927"/>
                <a:chOff x="4697802" y="5016733"/>
                <a:chExt cx="180466" cy="360927"/>
              </a:xfrm>
            </p:grpSpPr>
            <p:sp>
              <p:nvSpPr>
                <p:cNvPr id="36" name="Freeform 35"/>
                <p:cNvSpPr/>
                <p:nvPr/>
              </p:nvSpPr>
              <p:spPr>
                <a:xfrm>
                  <a:off x="4697802" y="5016733"/>
                  <a:ext cx="180466" cy="18046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80466" h="180465">
                      <a:moveTo>
                        <a:pt x="0" y="0"/>
                      </a:moveTo>
                      <a:lnTo>
                        <a:pt x="180465" y="0"/>
                      </a:lnTo>
                      <a:lnTo>
                        <a:pt x="180465" y="180464"/>
                      </a:lnTo>
                      <a:lnTo>
                        <a:pt x="0" y="18046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37" name="Freeform 36"/>
                <p:cNvSpPr/>
                <p:nvPr/>
              </p:nvSpPr>
              <p:spPr>
                <a:xfrm>
                  <a:off x="4697802" y="5197197"/>
                  <a:ext cx="180466" cy="18046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80466" h="180463">
                      <a:moveTo>
                        <a:pt x="0" y="0"/>
                      </a:moveTo>
                      <a:lnTo>
                        <a:pt x="180465" y="0"/>
                      </a:lnTo>
                      <a:lnTo>
                        <a:pt x="180465" y="180462"/>
                      </a:lnTo>
                      <a:lnTo>
                        <a:pt x="0" y="180462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grpSp>
            <p:nvGrpSpPr>
              <p:cNvPr id="41" name="Group 40"/>
              <p:cNvGrpSpPr/>
              <p:nvPr/>
            </p:nvGrpSpPr>
            <p:grpSpPr>
              <a:xfrm>
                <a:off x="4697802" y="5377661"/>
                <a:ext cx="180466" cy="360923"/>
                <a:chOff x="4697802" y="5377661"/>
                <a:chExt cx="180466" cy="360923"/>
              </a:xfrm>
            </p:grpSpPr>
            <p:sp>
              <p:nvSpPr>
                <p:cNvPr id="39" name="Freeform 38"/>
                <p:cNvSpPr/>
                <p:nvPr/>
              </p:nvSpPr>
              <p:spPr>
                <a:xfrm>
                  <a:off x="4697802" y="5377661"/>
                  <a:ext cx="180466" cy="18046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80466" h="180462">
                      <a:moveTo>
                        <a:pt x="0" y="0"/>
                      </a:moveTo>
                      <a:lnTo>
                        <a:pt x="180465" y="0"/>
                      </a:lnTo>
                      <a:lnTo>
                        <a:pt x="180465" y="180461"/>
                      </a:lnTo>
                      <a:lnTo>
                        <a:pt x="0" y="180461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40" name="Freeform 39"/>
                <p:cNvSpPr/>
                <p:nvPr/>
              </p:nvSpPr>
              <p:spPr>
                <a:xfrm>
                  <a:off x="4697802" y="5558122"/>
                  <a:ext cx="180466" cy="18046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80466" h="180462">
                      <a:moveTo>
                        <a:pt x="0" y="0"/>
                      </a:moveTo>
                      <a:lnTo>
                        <a:pt x="180465" y="0"/>
                      </a:lnTo>
                      <a:lnTo>
                        <a:pt x="180465" y="180461"/>
                      </a:lnTo>
                      <a:lnTo>
                        <a:pt x="0" y="180461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grpSp>
            <p:nvGrpSpPr>
              <p:cNvPr id="44" name="Group 43"/>
              <p:cNvGrpSpPr/>
              <p:nvPr/>
            </p:nvGrpSpPr>
            <p:grpSpPr>
              <a:xfrm>
                <a:off x="4697801" y="5738587"/>
                <a:ext cx="180465" cy="360922"/>
                <a:chOff x="4697801" y="5738587"/>
                <a:chExt cx="180465" cy="360922"/>
              </a:xfrm>
            </p:grpSpPr>
            <p:sp>
              <p:nvSpPr>
                <p:cNvPr id="42" name="Freeform 41"/>
                <p:cNvSpPr/>
                <p:nvPr/>
              </p:nvSpPr>
              <p:spPr>
                <a:xfrm>
                  <a:off x="4697801" y="5738587"/>
                  <a:ext cx="180465" cy="18046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80465" h="180461">
                      <a:moveTo>
                        <a:pt x="0" y="0"/>
                      </a:moveTo>
                      <a:lnTo>
                        <a:pt x="180464" y="0"/>
                      </a:lnTo>
                      <a:lnTo>
                        <a:pt x="180464" y="180460"/>
                      </a:lnTo>
                      <a:lnTo>
                        <a:pt x="0" y="18046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43" name="Freeform 42"/>
                <p:cNvSpPr/>
                <p:nvPr/>
              </p:nvSpPr>
              <p:spPr>
                <a:xfrm>
                  <a:off x="4697801" y="5919047"/>
                  <a:ext cx="180465" cy="18046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80465" h="180462">
                      <a:moveTo>
                        <a:pt x="0" y="0"/>
                      </a:moveTo>
                      <a:lnTo>
                        <a:pt x="180464" y="0"/>
                      </a:lnTo>
                      <a:lnTo>
                        <a:pt x="180464" y="180461"/>
                      </a:lnTo>
                      <a:lnTo>
                        <a:pt x="0" y="180461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</p:grpSp>
        <p:grpSp>
          <p:nvGrpSpPr>
            <p:cNvPr id="62" name="Group 61"/>
            <p:cNvGrpSpPr/>
            <p:nvPr/>
          </p:nvGrpSpPr>
          <p:grpSpPr>
            <a:xfrm>
              <a:off x="5281733" y="4294887"/>
              <a:ext cx="180467" cy="1804623"/>
              <a:chOff x="5281733" y="4294887"/>
              <a:chExt cx="180467" cy="1804623"/>
            </a:xfrm>
          </p:grpSpPr>
          <p:grpSp>
            <p:nvGrpSpPr>
              <p:cNvPr id="52" name="Group 51"/>
              <p:cNvGrpSpPr/>
              <p:nvPr/>
            </p:nvGrpSpPr>
            <p:grpSpPr>
              <a:xfrm>
                <a:off x="5281733" y="4294887"/>
                <a:ext cx="180466" cy="721849"/>
                <a:chOff x="5281733" y="4294887"/>
                <a:chExt cx="180466" cy="721849"/>
              </a:xfrm>
            </p:grpSpPr>
            <p:grpSp>
              <p:nvGrpSpPr>
                <p:cNvPr id="48" name="Group 47"/>
                <p:cNvGrpSpPr/>
                <p:nvPr/>
              </p:nvGrpSpPr>
              <p:grpSpPr>
                <a:xfrm>
                  <a:off x="5281733" y="4294887"/>
                  <a:ext cx="180466" cy="360925"/>
                  <a:chOff x="5281733" y="4294887"/>
                  <a:chExt cx="180466" cy="360925"/>
                </a:xfrm>
              </p:grpSpPr>
              <p:sp>
                <p:nvSpPr>
                  <p:cNvPr id="46" name="Freeform 45"/>
                  <p:cNvSpPr/>
                  <p:nvPr/>
                </p:nvSpPr>
                <p:spPr>
                  <a:xfrm>
                    <a:off x="5281733" y="4294887"/>
                    <a:ext cx="180466" cy="180462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80466" h="180462">
                        <a:moveTo>
                          <a:pt x="0" y="0"/>
                        </a:moveTo>
                        <a:lnTo>
                          <a:pt x="180465" y="0"/>
                        </a:lnTo>
                        <a:lnTo>
                          <a:pt x="180465" y="180461"/>
                        </a:lnTo>
                        <a:lnTo>
                          <a:pt x="0" y="180461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47" name="Freeform 46"/>
                  <p:cNvSpPr/>
                  <p:nvPr/>
                </p:nvSpPr>
                <p:spPr>
                  <a:xfrm>
                    <a:off x="5281733" y="4475348"/>
                    <a:ext cx="180466" cy="180464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80466" h="180464">
                        <a:moveTo>
                          <a:pt x="0" y="0"/>
                        </a:moveTo>
                        <a:lnTo>
                          <a:pt x="180465" y="0"/>
                        </a:lnTo>
                        <a:lnTo>
                          <a:pt x="180465" y="180463"/>
                        </a:lnTo>
                        <a:lnTo>
                          <a:pt x="0" y="180463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</p:grpSp>
            <p:grpSp>
              <p:nvGrpSpPr>
                <p:cNvPr id="51" name="Group 50"/>
                <p:cNvGrpSpPr/>
                <p:nvPr/>
              </p:nvGrpSpPr>
              <p:grpSpPr>
                <a:xfrm>
                  <a:off x="5281733" y="4655811"/>
                  <a:ext cx="180466" cy="360925"/>
                  <a:chOff x="5281733" y="4655811"/>
                  <a:chExt cx="180466" cy="360925"/>
                </a:xfrm>
              </p:grpSpPr>
              <p:sp>
                <p:nvSpPr>
                  <p:cNvPr id="49" name="Freeform 48"/>
                  <p:cNvSpPr/>
                  <p:nvPr/>
                </p:nvSpPr>
                <p:spPr>
                  <a:xfrm>
                    <a:off x="5281733" y="4655811"/>
                    <a:ext cx="180466" cy="180463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80466" h="180463">
                        <a:moveTo>
                          <a:pt x="0" y="0"/>
                        </a:moveTo>
                        <a:lnTo>
                          <a:pt x="180465" y="0"/>
                        </a:lnTo>
                        <a:lnTo>
                          <a:pt x="180465" y="180462"/>
                        </a:lnTo>
                        <a:lnTo>
                          <a:pt x="0" y="180462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50" name="Freeform 49"/>
                  <p:cNvSpPr/>
                  <p:nvPr/>
                </p:nvSpPr>
                <p:spPr>
                  <a:xfrm>
                    <a:off x="5281733" y="4836270"/>
                    <a:ext cx="180466" cy="180466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80466" h="180466">
                        <a:moveTo>
                          <a:pt x="0" y="0"/>
                        </a:moveTo>
                        <a:lnTo>
                          <a:pt x="180465" y="0"/>
                        </a:lnTo>
                        <a:lnTo>
                          <a:pt x="180465" y="180465"/>
                        </a:lnTo>
                        <a:lnTo>
                          <a:pt x="0" y="180465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</p:grpSp>
          </p:grpSp>
          <p:grpSp>
            <p:nvGrpSpPr>
              <p:cNvPr id="55" name="Group 54"/>
              <p:cNvGrpSpPr/>
              <p:nvPr/>
            </p:nvGrpSpPr>
            <p:grpSpPr>
              <a:xfrm>
                <a:off x="5281735" y="5016734"/>
                <a:ext cx="180465" cy="360927"/>
                <a:chOff x="5281735" y="5016734"/>
                <a:chExt cx="180465" cy="360927"/>
              </a:xfrm>
            </p:grpSpPr>
            <p:sp>
              <p:nvSpPr>
                <p:cNvPr id="53" name="Freeform 52"/>
                <p:cNvSpPr/>
                <p:nvPr/>
              </p:nvSpPr>
              <p:spPr>
                <a:xfrm>
                  <a:off x="5281735" y="5016734"/>
                  <a:ext cx="180465" cy="18046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80465" h="180464">
                      <a:moveTo>
                        <a:pt x="0" y="0"/>
                      </a:moveTo>
                      <a:lnTo>
                        <a:pt x="180464" y="0"/>
                      </a:lnTo>
                      <a:lnTo>
                        <a:pt x="180464" y="180463"/>
                      </a:lnTo>
                      <a:lnTo>
                        <a:pt x="0" y="180463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54" name="Freeform 53"/>
                <p:cNvSpPr/>
                <p:nvPr/>
              </p:nvSpPr>
              <p:spPr>
                <a:xfrm>
                  <a:off x="5281735" y="5197197"/>
                  <a:ext cx="180465" cy="18046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80465" h="180464">
                      <a:moveTo>
                        <a:pt x="0" y="0"/>
                      </a:moveTo>
                      <a:lnTo>
                        <a:pt x="180464" y="0"/>
                      </a:lnTo>
                      <a:lnTo>
                        <a:pt x="180464" y="180463"/>
                      </a:lnTo>
                      <a:lnTo>
                        <a:pt x="0" y="180463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grpSp>
            <p:nvGrpSpPr>
              <p:cNvPr id="58" name="Group 57"/>
              <p:cNvGrpSpPr/>
              <p:nvPr/>
            </p:nvGrpSpPr>
            <p:grpSpPr>
              <a:xfrm>
                <a:off x="5281735" y="5377662"/>
                <a:ext cx="180465" cy="360923"/>
                <a:chOff x="5281735" y="5377662"/>
                <a:chExt cx="180465" cy="360923"/>
              </a:xfrm>
            </p:grpSpPr>
            <p:sp>
              <p:nvSpPr>
                <p:cNvPr id="56" name="Freeform 55"/>
                <p:cNvSpPr/>
                <p:nvPr/>
              </p:nvSpPr>
              <p:spPr>
                <a:xfrm>
                  <a:off x="5281735" y="5377662"/>
                  <a:ext cx="180465" cy="18046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80465" h="180462">
                      <a:moveTo>
                        <a:pt x="0" y="0"/>
                      </a:moveTo>
                      <a:lnTo>
                        <a:pt x="180464" y="0"/>
                      </a:lnTo>
                      <a:lnTo>
                        <a:pt x="180464" y="180461"/>
                      </a:lnTo>
                      <a:lnTo>
                        <a:pt x="0" y="180461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57" name="Freeform 56"/>
                <p:cNvSpPr/>
                <p:nvPr/>
              </p:nvSpPr>
              <p:spPr>
                <a:xfrm>
                  <a:off x="5281735" y="5558123"/>
                  <a:ext cx="180465" cy="18046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80465" h="180462">
                      <a:moveTo>
                        <a:pt x="0" y="0"/>
                      </a:moveTo>
                      <a:lnTo>
                        <a:pt x="180464" y="0"/>
                      </a:lnTo>
                      <a:lnTo>
                        <a:pt x="180464" y="180461"/>
                      </a:lnTo>
                      <a:lnTo>
                        <a:pt x="0" y="180461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grpSp>
            <p:nvGrpSpPr>
              <p:cNvPr id="61" name="Group 60"/>
              <p:cNvGrpSpPr/>
              <p:nvPr/>
            </p:nvGrpSpPr>
            <p:grpSpPr>
              <a:xfrm>
                <a:off x="5281733" y="5738588"/>
                <a:ext cx="180466" cy="360922"/>
                <a:chOff x="5281733" y="5738588"/>
                <a:chExt cx="180466" cy="360922"/>
              </a:xfrm>
            </p:grpSpPr>
            <p:sp>
              <p:nvSpPr>
                <p:cNvPr id="59" name="Freeform 58"/>
                <p:cNvSpPr/>
                <p:nvPr/>
              </p:nvSpPr>
              <p:spPr>
                <a:xfrm>
                  <a:off x="5281733" y="5738588"/>
                  <a:ext cx="180466" cy="18046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80466" h="180461">
                      <a:moveTo>
                        <a:pt x="0" y="0"/>
                      </a:moveTo>
                      <a:lnTo>
                        <a:pt x="180465" y="0"/>
                      </a:lnTo>
                      <a:lnTo>
                        <a:pt x="180465" y="180460"/>
                      </a:lnTo>
                      <a:lnTo>
                        <a:pt x="0" y="18046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60" name="Freeform 59"/>
                <p:cNvSpPr/>
                <p:nvPr/>
              </p:nvSpPr>
              <p:spPr>
                <a:xfrm>
                  <a:off x="5281733" y="5919048"/>
                  <a:ext cx="180466" cy="18046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80466" h="180462">
                      <a:moveTo>
                        <a:pt x="0" y="0"/>
                      </a:moveTo>
                      <a:lnTo>
                        <a:pt x="180465" y="0"/>
                      </a:lnTo>
                      <a:lnTo>
                        <a:pt x="180465" y="180461"/>
                      </a:lnTo>
                      <a:lnTo>
                        <a:pt x="0" y="180461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</p:grpSp>
        <p:grpSp>
          <p:nvGrpSpPr>
            <p:cNvPr id="79" name="Group 78"/>
            <p:cNvGrpSpPr/>
            <p:nvPr/>
          </p:nvGrpSpPr>
          <p:grpSpPr>
            <a:xfrm>
              <a:off x="5865664" y="4294887"/>
              <a:ext cx="180467" cy="1804623"/>
              <a:chOff x="5865664" y="4294887"/>
              <a:chExt cx="180467" cy="1804623"/>
            </a:xfrm>
          </p:grpSpPr>
          <p:grpSp>
            <p:nvGrpSpPr>
              <p:cNvPr id="69" name="Group 68"/>
              <p:cNvGrpSpPr/>
              <p:nvPr/>
            </p:nvGrpSpPr>
            <p:grpSpPr>
              <a:xfrm>
                <a:off x="5865664" y="4294887"/>
                <a:ext cx="180467" cy="721849"/>
                <a:chOff x="5865664" y="4294887"/>
                <a:chExt cx="180467" cy="721849"/>
              </a:xfrm>
            </p:grpSpPr>
            <p:grpSp>
              <p:nvGrpSpPr>
                <p:cNvPr id="65" name="Group 64"/>
                <p:cNvGrpSpPr/>
                <p:nvPr/>
              </p:nvGrpSpPr>
              <p:grpSpPr>
                <a:xfrm>
                  <a:off x="5865664" y="4294887"/>
                  <a:ext cx="180467" cy="360925"/>
                  <a:chOff x="5865664" y="4294887"/>
                  <a:chExt cx="180467" cy="360925"/>
                </a:xfrm>
              </p:grpSpPr>
              <p:sp>
                <p:nvSpPr>
                  <p:cNvPr id="63" name="Freeform 62"/>
                  <p:cNvSpPr/>
                  <p:nvPr/>
                </p:nvSpPr>
                <p:spPr>
                  <a:xfrm>
                    <a:off x="5865664" y="4294887"/>
                    <a:ext cx="180467" cy="180462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80467" h="180462">
                        <a:moveTo>
                          <a:pt x="0" y="0"/>
                        </a:moveTo>
                        <a:lnTo>
                          <a:pt x="180466" y="0"/>
                        </a:lnTo>
                        <a:lnTo>
                          <a:pt x="180466" y="180461"/>
                        </a:lnTo>
                        <a:lnTo>
                          <a:pt x="0" y="180461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64" name="Freeform 63"/>
                  <p:cNvSpPr/>
                  <p:nvPr/>
                </p:nvSpPr>
                <p:spPr>
                  <a:xfrm>
                    <a:off x="5865664" y="4475348"/>
                    <a:ext cx="180467" cy="180464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80467" h="180464">
                        <a:moveTo>
                          <a:pt x="0" y="0"/>
                        </a:moveTo>
                        <a:lnTo>
                          <a:pt x="180466" y="0"/>
                        </a:lnTo>
                        <a:lnTo>
                          <a:pt x="180466" y="180463"/>
                        </a:lnTo>
                        <a:lnTo>
                          <a:pt x="0" y="180463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</p:grpSp>
            <p:grpSp>
              <p:nvGrpSpPr>
                <p:cNvPr id="68" name="Group 67"/>
                <p:cNvGrpSpPr/>
                <p:nvPr/>
              </p:nvGrpSpPr>
              <p:grpSpPr>
                <a:xfrm>
                  <a:off x="5865664" y="4655811"/>
                  <a:ext cx="180467" cy="360925"/>
                  <a:chOff x="5865664" y="4655811"/>
                  <a:chExt cx="180467" cy="360925"/>
                </a:xfrm>
              </p:grpSpPr>
              <p:sp>
                <p:nvSpPr>
                  <p:cNvPr id="66" name="Freeform 65"/>
                  <p:cNvSpPr/>
                  <p:nvPr/>
                </p:nvSpPr>
                <p:spPr>
                  <a:xfrm>
                    <a:off x="5865664" y="4655811"/>
                    <a:ext cx="180467" cy="180463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80467" h="180463">
                        <a:moveTo>
                          <a:pt x="0" y="0"/>
                        </a:moveTo>
                        <a:lnTo>
                          <a:pt x="180466" y="0"/>
                        </a:lnTo>
                        <a:lnTo>
                          <a:pt x="180466" y="180462"/>
                        </a:lnTo>
                        <a:lnTo>
                          <a:pt x="0" y="180462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67" name="Freeform 66"/>
                  <p:cNvSpPr/>
                  <p:nvPr/>
                </p:nvSpPr>
                <p:spPr>
                  <a:xfrm>
                    <a:off x="5865664" y="4836270"/>
                    <a:ext cx="180467" cy="180466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80467" h="180466">
                        <a:moveTo>
                          <a:pt x="0" y="0"/>
                        </a:moveTo>
                        <a:lnTo>
                          <a:pt x="180466" y="0"/>
                        </a:lnTo>
                        <a:lnTo>
                          <a:pt x="180466" y="180465"/>
                        </a:lnTo>
                        <a:lnTo>
                          <a:pt x="0" y="180465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</p:grpSp>
          </p:grpSp>
          <p:grpSp>
            <p:nvGrpSpPr>
              <p:cNvPr id="72" name="Group 71"/>
              <p:cNvGrpSpPr/>
              <p:nvPr/>
            </p:nvGrpSpPr>
            <p:grpSpPr>
              <a:xfrm>
                <a:off x="5865665" y="5016734"/>
                <a:ext cx="180466" cy="360927"/>
                <a:chOff x="5865665" y="5016734"/>
                <a:chExt cx="180466" cy="360927"/>
              </a:xfrm>
            </p:grpSpPr>
            <p:sp>
              <p:nvSpPr>
                <p:cNvPr id="70" name="Freeform 69"/>
                <p:cNvSpPr/>
                <p:nvPr/>
              </p:nvSpPr>
              <p:spPr>
                <a:xfrm>
                  <a:off x="5865665" y="5016734"/>
                  <a:ext cx="180466" cy="18046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80466" h="180464">
                      <a:moveTo>
                        <a:pt x="0" y="0"/>
                      </a:moveTo>
                      <a:lnTo>
                        <a:pt x="180465" y="0"/>
                      </a:lnTo>
                      <a:lnTo>
                        <a:pt x="180465" y="180463"/>
                      </a:lnTo>
                      <a:lnTo>
                        <a:pt x="0" y="180463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71" name="Freeform 70"/>
                <p:cNvSpPr/>
                <p:nvPr/>
              </p:nvSpPr>
              <p:spPr>
                <a:xfrm>
                  <a:off x="5865665" y="5197197"/>
                  <a:ext cx="180466" cy="18046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80466" h="180464">
                      <a:moveTo>
                        <a:pt x="0" y="0"/>
                      </a:moveTo>
                      <a:lnTo>
                        <a:pt x="180465" y="0"/>
                      </a:lnTo>
                      <a:lnTo>
                        <a:pt x="180465" y="180463"/>
                      </a:lnTo>
                      <a:lnTo>
                        <a:pt x="0" y="180463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grpSp>
            <p:nvGrpSpPr>
              <p:cNvPr id="75" name="Group 74"/>
              <p:cNvGrpSpPr/>
              <p:nvPr/>
            </p:nvGrpSpPr>
            <p:grpSpPr>
              <a:xfrm>
                <a:off x="5865665" y="5377662"/>
                <a:ext cx="180466" cy="360923"/>
                <a:chOff x="5865665" y="5377662"/>
                <a:chExt cx="180466" cy="360923"/>
              </a:xfrm>
            </p:grpSpPr>
            <p:sp>
              <p:nvSpPr>
                <p:cNvPr id="73" name="Freeform 72"/>
                <p:cNvSpPr/>
                <p:nvPr/>
              </p:nvSpPr>
              <p:spPr>
                <a:xfrm>
                  <a:off x="5865665" y="5377662"/>
                  <a:ext cx="180466" cy="18046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80466" h="180462">
                      <a:moveTo>
                        <a:pt x="0" y="0"/>
                      </a:moveTo>
                      <a:lnTo>
                        <a:pt x="180465" y="0"/>
                      </a:lnTo>
                      <a:lnTo>
                        <a:pt x="180465" y="180461"/>
                      </a:lnTo>
                      <a:lnTo>
                        <a:pt x="0" y="180461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74" name="Freeform 73"/>
                <p:cNvSpPr/>
                <p:nvPr/>
              </p:nvSpPr>
              <p:spPr>
                <a:xfrm>
                  <a:off x="5865665" y="5558123"/>
                  <a:ext cx="180466" cy="18046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80466" h="180462">
                      <a:moveTo>
                        <a:pt x="0" y="0"/>
                      </a:moveTo>
                      <a:lnTo>
                        <a:pt x="180465" y="0"/>
                      </a:lnTo>
                      <a:lnTo>
                        <a:pt x="180465" y="180461"/>
                      </a:lnTo>
                      <a:lnTo>
                        <a:pt x="0" y="180461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grpSp>
            <p:nvGrpSpPr>
              <p:cNvPr id="78" name="Group 77"/>
              <p:cNvGrpSpPr/>
              <p:nvPr/>
            </p:nvGrpSpPr>
            <p:grpSpPr>
              <a:xfrm>
                <a:off x="5865664" y="5738588"/>
                <a:ext cx="180467" cy="360922"/>
                <a:chOff x="5865664" y="5738588"/>
                <a:chExt cx="180467" cy="360922"/>
              </a:xfrm>
            </p:grpSpPr>
            <p:sp>
              <p:nvSpPr>
                <p:cNvPr id="76" name="Freeform 75"/>
                <p:cNvSpPr/>
                <p:nvPr/>
              </p:nvSpPr>
              <p:spPr>
                <a:xfrm>
                  <a:off x="5865664" y="5738588"/>
                  <a:ext cx="180467" cy="18046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80467" h="180461">
                      <a:moveTo>
                        <a:pt x="0" y="0"/>
                      </a:moveTo>
                      <a:lnTo>
                        <a:pt x="180466" y="0"/>
                      </a:lnTo>
                      <a:lnTo>
                        <a:pt x="180466" y="180460"/>
                      </a:lnTo>
                      <a:lnTo>
                        <a:pt x="0" y="18046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77" name="Freeform 76"/>
                <p:cNvSpPr/>
                <p:nvPr/>
              </p:nvSpPr>
              <p:spPr>
                <a:xfrm>
                  <a:off x="5865664" y="5919048"/>
                  <a:ext cx="180467" cy="18046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80467" h="180462">
                      <a:moveTo>
                        <a:pt x="0" y="0"/>
                      </a:moveTo>
                      <a:lnTo>
                        <a:pt x="180466" y="0"/>
                      </a:lnTo>
                      <a:lnTo>
                        <a:pt x="180466" y="180461"/>
                      </a:lnTo>
                      <a:lnTo>
                        <a:pt x="0" y="180461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</p:grpSp>
      </p:grpSp>
      <p:cxnSp>
        <p:nvCxnSpPr>
          <p:cNvPr id="82" name="Straight Connector 81"/>
          <p:cNvCxnSpPr/>
          <p:nvPr/>
        </p:nvCxnSpPr>
        <p:spPr>
          <a:xfrm flipV="1">
            <a:off x="0" y="1770096"/>
            <a:ext cx="10160000" cy="6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/>
        </p:nvSpPr>
        <p:spPr>
          <a:xfrm>
            <a:off x="457200" y="7010400"/>
            <a:ext cx="4290060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H-39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753422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  <p:bldP spid="8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57200" y="6045200"/>
            <a:ext cx="90449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Qu'avons-nous multiplié par 2 dans ces exercices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2374900"/>
            <a:ext cx="1772793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30 ÷ 5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32400" y="2374900"/>
            <a:ext cx="1674012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60 ÷ 5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3822700"/>
            <a:ext cx="166149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50 ÷ 5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232400" y="3822700"/>
            <a:ext cx="1675053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d) 70 ÷ 5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7200" y="7023100"/>
            <a:ext cx="5001514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H-39 pour plus de détails.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48640" y="5083974"/>
            <a:ext cx="9297725" cy="3484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Lorsque les élèves ont terminé, demandez aux volontaires d’écrire les réponses au tableau.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44500" y="406400"/>
            <a:ext cx="8892032" cy="171989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Exercices :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Crée le nombre avec les blocs de dizaines et compte par bonds pour diviser.</a:t>
            </a:r>
          </a:p>
        </p:txBody>
      </p:sp>
      <p:cxnSp>
        <p:nvCxnSpPr>
          <p:cNvPr id="14" name="Straight Connector 13"/>
          <p:cNvCxnSpPr/>
          <p:nvPr/>
        </p:nvCxnSpPr>
        <p:spPr>
          <a:xfrm flipV="1">
            <a:off x="0" y="5770551"/>
            <a:ext cx="10160000" cy="587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1382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19100"/>
            <a:ext cx="9387840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Exercices :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Divise par 5 en multipliant les dizaines par 2.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500" y="1917700"/>
            <a:ext cx="8069580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40 est éga</a:t>
            </a:r>
            <a:r>
              <a:rPr lang="fr-ca" sz="280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l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à 4 dizaines, donc 40 ÷ 5 =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4500" y="3733800"/>
            <a:ext cx="7917180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90 est éga</a:t>
            </a:r>
            <a:r>
              <a:rPr lang="fr-ca" sz="280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l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à 9 dizaines, donc 90 ÷ 5 =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4500" y="5549900"/>
            <a:ext cx="1975434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20 ÷ 5 =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19700" y="5549900"/>
            <a:ext cx="1988972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d) 80 ÷ 5 =</a:t>
            </a:r>
          </a:p>
        </p:txBody>
      </p:sp>
    </p:spTree>
    <p:extLst>
      <p:ext uri="{BB962C8B-B14F-4D97-AF65-F5344CB8AC3E}">
        <p14:creationId xmlns:p14="http://schemas.microsoft.com/office/powerpoint/2010/main" val="16105074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025900"/>
            <a:ext cx="824318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Comptons par bonds de 5 pour trouver 40 ÷ 2.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1284" y="3102232"/>
            <a:ext cx="9678715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On peut compter par bonds de 5 pour diviser un nombre par 2. Voir p. H-39 pour plus de détails.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1130300"/>
            <a:ext cx="5740400" cy="4001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Indice : 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Combien font 10 ÷ 2</a:t>
            </a:r>
            <a:r>
              <a:rPr lang="fr-ca" sz="20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406400"/>
            <a:ext cx="928624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Combien de groupes de 2 unités y a-t-il dans 10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</a:t>
            </a:r>
          </a:p>
        </p:txBody>
      </p:sp>
      <p:grpSp>
        <p:nvGrpSpPr>
          <p:cNvPr id="77" name="Group 76"/>
          <p:cNvGrpSpPr/>
          <p:nvPr/>
        </p:nvGrpSpPr>
        <p:grpSpPr>
          <a:xfrm>
            <a:off x="4113870" y="4942586"/>
            <a:ext cx="1932261" cy="1804624"/>
            <a:chOff x="4113870" y="4942586"/>
            <a:chExt cx="1932261" cy="1804624"/>
          </a:xfrm>
        </p:grpSpPr>
        <p:grpSp>
          <p:nvGrpSpPr>
            <p:cNvPr id="25" name="Group 24"/>
            <p:cNvGrpSpPr/>
            <p:nvPr/>
          </p:nvGrpSpPr>
          <p:grpSpPr>
            <a:xfrm>
              <a:off x="4113870" y="4942586"/>
              <a:ext cx="180467" cy="1804624"/>
              <a:chOff x="4113870" y="4942586"/>
              <a:chExt cx="180467" cy="1804624"/>
            </a:xfrm>
          </p:grpSpPr>
          <p:grpSp>
            <p:nvGrpSpPr>
              <p:cNvPr id="15" name="Group 14"/>
              <p:cNvGrpSpPr/>
              <p:nvPr/>
            </p:nvGrpSpPr>
            <p:grpSpPr>
              <a:xfrm>
                <a:off x="4113870" y="4942586"/>
                <a:ext cx="180466" cy="721849"/>
                <a:chOff x="4113870" y="4942586"/>
                <a:chExt cx="180466" cy="721849"/>
              </a:xfrm>
            </p:grpSpPr>
            <p:grpSp>
              <p:nvGrpSpPr>
                <p:cNvPr id="11" name="Group 10"/>
                <p:cNvGrpSpPr/>
                <p:nvPr/>
              </p:nvGrpSpPr>
              <p:grpSpPr>
                <a:xfrm>
                  <a:off x="4113870" y="4942586"/>
                  <a:ext cx="180466" cy="360925"/>
                  <a:chOff x="4113870" y="4942586"/>
                  <a:chExt cx="180466" cy="360925"/>
                </a:xfrm>
              </p:grpSpPr>
              <p:sp>
                <p:nvSpPr>
                  <p:cNvPr id="9" name="Freeform 8"/>
                  <p:cNvSpPr/>
                  <p:nvPr/>
                </p:nvSpPr>
                <p:spPr>
                  <a:xfrm>
                    <a:off x="4113870" y="4942586"/>
                    <a:ext cx="180466" cy="180463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80466" h="180463">
                        <a:moveTo>
                          <a:pt x="0" y="0"/>
                        </a:moveTo>
                        <a:lnTo>
                          <a:pt x="180465" y="0"/>
                        </a:lnTo>
                        <a:lnTo>
                          <a:pt x="180465" y="180462"/>
                        </a:lnTo>
                        <a:lnTo>
                          <a:pt x="0" y="180462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10" name="Freeform 9"/>
                  <p:cNvSpPr/>
                  <p:nvPr/>
                </p:nvSpPr>
                <p:spPr>
                  <a:xfrm>
                    <a:off x="4113870" y="5123048"/>
                    <a:ext cx="180466" cy="180463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80466" h="180463">
                        <a:moveTo>
                          <a:pt x="0" y="0"/>
                        </a:moveTo>
                        <a:lnTo>
                          <a:pt x="180465" y="0"/>
                        </a:lnTo>
                        <a:lnTo>
                          <a:pt x="180465" y="180462"/>
                        </a:lnTo>
                        <a:lnTo>
                          <a:pt x="0" y="180462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</p:grpSp>
            <p:grpSp>
              <p:nvGrpSpPr>
                <p:cNvPr id="14" name="Group 13"/>
                <p:cNvGrpSpPr/>
                <p:nvPr/>
              </p:nvGrpSpPr>
              <p:grpSpPr>
                <a:xfrm>
                  <a:off x="4113870" y="5303510"/>
                  <a:ext cx="180466" cy="360925"/>
                  <a:chOff x="4113870" y="5303510"/>
                  <a:chExt cx="180466" cy="360925"/>
                </a:xfrm>
              </p:grpSpPr>
              <p:sp>
                <p:nvSpPr>
                  <p:cNvPr id="12" name="Freeform 11"/>
                  <p:cNvSpPr/>
                  <p:nvPr/>
                </p:nvSpPr>
                <p:spPr>
                  <a:xfrm>
                    <a:off x="4113870" y="5303510"/>
                    <a:ext cx="180466" cy="180463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80466" h="180463">
                        <a:moveTo>
                          <a:pt x="0" y="0"/>
                        </a:moveTo>
                        <a:lnTo>
                          <a:pt x="180465" y="0"/>
                        </a:lnTo>
                        <a:lnTo>
                          <a:pt x="180465" y="180462"/>
                        </a:lnTo>
                        <a:lnTo>
                          <a:pt x="0" y="180462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13" name="Freeform 12"/>
                  <p:cNvSpPr/>
                  <p:nvPr/>
                </p:nvSpPr>
                <p:spPr>
                  <a:xfrm>
                    <a:off x="4113870" y="5483970"/>
                    <a:ext cx="180466" cy="180465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80466" h="180465">
                        <a:moveTo>
                          <a:pt x="0" y="0"/>
                        </a:moveTo>
                        <a:lnTo>
                          <a:pt x="180465" y="0"/>
                        </a:lnTo>
                        <a:lnTo>
                          <a:pt x="180465" y="180464"/>
                        </a:lnTo>
                        <a:lnTo>
                          <a:pt x="0" y="18046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</p:grpSp>
          </p:grpSp>
          <p:grpSp>
            <p:nvGrpSpPr>
              <p:cNvPr id="18" name="Group 17"/>
              <p:cNvGrpSpPr/>
              <p:nvPr/>
            </p:nvGrpSpPr>
            <p:grpSpPr>
              <a:xfrm>
                <a:off x="4113870" y="5664433"/>
                <a:ext cx="180467" cy="360927"/>
                <a:chOff x="4113870" y="5664433"/>
                <a:chExt cx="180467" cy="360927"/>
              </a:xfrm>
            </p:grpSpPr>
            <p:sp>
              <p:nvSpPr>
                <p:cNvPr id="16" name="Freeform 15"/>
                <p:cNvSpPr/>
                <p:nvPr/>
              </p:nvSpPr>
              <p:spPr>
                <a:xfrm>
                  <a:off x="4113870" y="5664433"/>
                  <a:ext cx="180467" cy="18046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80467" h="180465">
                      <a:moveTo>
                        <a:pt x="0" y="0"/>
                      </a:moveTo>
                      <a:lnTo>
                        <a:pt x="180466" y="0"/>
                      </a:lnTo>
                      <a:lnTo>
                        <a:pt x="180466" y="180464"/>
                      </a:lnTo>
                      <a:lnTo>
                        <a:pt x="0" y="18046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17" name="Freeform 16"/>
                <p:cNvSpPr/>
                <p:nvPr/>
              </p:nvSpPr>
              <p:spPr>
                <a:xfrm>
                  <a:off x="4113870" y="5844897"/>
                  <a:ext cx="180467" cy="18046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80467" h="180463">
                      <a:moveTo>
                        <a:pt x="0" y="0"/>
                      </a:moveTo>
                      <a:lnTo>
                        <a:pt x="180466" y="0"/>
                      </a:lnTo>
                      <a:lnTo>
                        <a:pt x="180466" y="180462"/>
                      </a:lnTo>
                      <a:lnTo>
                        <a:pt x="0" y="180462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grpSp>
            <p:nvGrpSpPr>
              <p:cNvPr id="21" name="Group 20"/>
              <p:cNvGrpSpPr/>
              <p:nvPr/>
            </p:nvGrpSpPr>
            <p:grpSpPr>
              <a:xfrm>
                <a:off x="4113870" y="6025361"/>
                <a:ext cx="180467" cy="360923"/>
                <a:chOff x="4113870" y="6025361"/>
                <a:chExt cx="180467" cy="360923"/>
              </a:xfrm>
            </p:grpSpPr>
            <p:sp>
              <p:nvSpPr>
                <p:cNvPr id="19" name="Freeform 18"/>
                <p:cNvSpPr/>
                <p:nvPr/>
              </p:nvSpPr>
              <p:spPr>
                <a:xfrm>
                  <a:off x="4113870" y="6025361"/>
                  <a:ext cx="180467" cy="18046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80467" h="180462">
                      <a:moveTo>
                        <a:pt x="0" y="0"/>
                      </a:moveTo>
                      <a:lnTo>
                        <a:pt x="180466" y="0"/>
                      </a:lnTo>
                      <a:lnTo>
                        <a:pt x="180466" y="180461"/>
                      </a:lnTo>
                      <a:lnTo>
                        <a:pt x="0" y="180461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20" name="Freeform 19"/>
                <p:cNvSpPr/>
                <p:nvPr/>
              </p:nvSpPr>
              <p:spPr>
                <a:xfrm>
                  <a:off x="4113870" y="6205822"/>
                  <a:ext cx="180467" cy="18046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80467" h="180462">
                      <a:moveTo>
                        <a:pt x="0" y="0"/>
                      </a:moveTo>
                      <a:lnTo>
                        <a:pt x="180466" y="0"/>
                      </a:lnTo>
                      <a:lnTo>
                        <a:pt x="180466" y="180461"/>
                      </a:lnTo>
                      <a:lnTo>
                        <a:pt x="0" y="180461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grpSp>
            <p:nvGrpSpPr>
              <p:cNvPr id="24" name="Group 23"/>
              <p:cNvGrpSpPr/>
              <p:nvPr/>
            </p:nvGrpSpPr>
            <p:grpSpPr>
              <a:xfrm>
                <a:off x="4113870" y="6386287"/>
                <a:ext cx="180466" cy="360923"/>
                <a:chOff x="4113870" y="6386287"/>
                <a:chExt cx="180466" cy="360923"/>
              </a:xfrm>
            </p:grpSpPr>
            <p:sp>
              <p:nvSpPr>
                <p:cNvPr id="22" name="Freeform 21"/>
                <p:cNvSpPr/>
                <p:nvPr/>
              </p:nvSpPr>
              <p:spPr>
                <a:xfrm>
                  <a:off x="4113870" y="6386287"/>
                  <a:ext cx="180466" cy="18046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80466" h="180462">
                      <a:moveTo>
                        <a:pt x="0" y="0"/>
                      </a:moveTo>
                      <a:lnTo>
                        <a:pt x="180465" y="0"/>
                      </a:lnTo>
                      <a:lnTo>
                        <a:pt x="180465" y="180461"/>
                      </a:lnTo>
                      <a:lnTo>
                        <a:pt x="0" y="180461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23" name="Freeform 22"/>
                <p:cNvSpPr/>
                <p:nvPr/>
              </p:nvSpPr>
              <p:spPr>
                <a:xfrm>
                  <a:off x="4113870" y="6566748"/>
                  <a:ext cx="180466" cy="18046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80466" h="180462">
                      <a:moveTo>
                        <a:pt x="0" y="0"/>
                      </a:moveTo>
                      <a:lnTo>
                        <a:pt x="180465" y="0"/>
                      </a:lnTo>
                      <a:lnTo>
                        <a:pt x="180465" y="180461"/>
                      </a:lnTo>
                      <a:lnTo>
                        <a:pt x="0" y="180461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</p:grpSp>
        <p:grpSp>
          <p:nvGrpSpPr>
            <p:cNvPr id="42" name="Group 41"/>
            <p:cNvGrpSpPr/>
            <p:nvPr/>
          </p:nvGrpSpPr>
          <p:grpSpPr>
            <a:xfrm>
              <a:off x="4697801" y="4942586"/>
              <a:ext cx="180467" cy="1804624"/>
              <a:chOff x="4697801" y="4942586"/>
              <a:chExt cx="180467" cy="1804624"/>
            </a:xfrm>
          </p:grpSpPr>
          <p:grpSp>
            <p:nvGrpSpPr>
              <p:cNvPr id="32" name="Group 31"/>
              <p:cNvGrpSpPr/>
              <p:nvPr/>
            </p:nvGrpSpPr>
            <p:grpSpPr>
              <a:xfrm>
                <a:off x="4697801" y="4942586"/>
                <a:ext cx="180465" cy="721849"/>
                <a:chOff x="4697801" y="4942586"/>
                <a:chExt cx="180465" cy="721849"/>
              </a:xfrm>
            </p:grpSpPr>
            <p:grpSp>
              <p:nvGrpSpPr>
                <p:cNvPr id="28" name="Group 27"/>
                <p:cNvGrpSpPr/>
                <p:nvPr/>
              </p:nvGrpSpPr>
              <p:grpSpPr>
                <a:xfrm>
                  <a:off x="4697801" y="4942586"/>
                  <a:ext cx="180465" cy="360925"/>
                  <a:chOff x="4697801" y="4942586"/>
                  <a:chExt cx="180465" cy="360925"/>
                </a:xfrm>
              </p:grpSpPr>
              <p:sp>
                <p:nvSpPr>
                  <p:cNvPr id="26" name="Freeform 25"/>
                  <p:cNvSpPr/>
                  <p:nvPr/>
                </p:nvSpPr>
                <p:spPr>
                  <a:xfrm>
                    <a:off x="4697801" y="4942586"/>
                    <a:ext cx="180465" cy="180463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80465" h="180463">
                        <a:moveTo>
                          <a:pt x="0" y="0"/>
                        </a:moveTo>
                        <a:lnTo>
                          <a:pt x="180464" y="0"/>
                        </a:lnTo>
                        <a:lnTo>
                          <a:pt x="180464" y="180462"/>
                        </a:lnTo>
                        <a:lnTo>
                          <a:pt x="0" y="180462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27" name="Freeform 26"/>
                  <p:cNvSpPr/>
                  <p:nvPr/>
                </p:nvSpPr>
                <p:spPr>
                  <a:xfrm>
                    <a:off x="4697801" y="5123048"/>
                    <a:ext cx="180465" cy="180463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80465" h="180463">
                        <a:moveTo>
                          <a:pt x="0" y="0"/>
                        </a:moveTo>
                        <a:lnTo>
                          <a:pt x="180464" y="0"/>
                        </a:lnTo>
                        <a:lnTo>
                          <a:pt x="180464" y="180462"/>
                        </a:lnTo>
                        <a:lnTo>
                          <a:pt x="0" y="180462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</p:grpSp>
            <p:grpSp>
              <p:nvGrpSpPr>
                <p:cNvPr id="31" name="Group 30"/>
                <p:cNvGrpSpPr/>
                <p:nvPr/>
              </p:nvGrpSpPr>
              <p:grpSpPr>
                <a:xfrm>
                  <a:off x="4697801" y="5303510"/>
                  <a:ext cx="180465" cy="360925"/>
                  <a:chOff x="4697801" y="5303510"/>
                  <a:chExt cx="180465" cy="360925"/>
                </a:xfrm>
              </p:grpSpPr>
              <p:sp>
                <p:nvSpPr>
                  <p:cNvPr id="29" name="Freeform 28"/>
                  <p:cNvSpPr/>
                  <p:nvPr/>
                </p:nvSpPr>
                <p:spPr>
                  <a:xfrm>
                    <a:off x="4697801" y="5303510"/>
                    <a:ext cx="180465" cy="180463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80465" h="180463">
                        <a:moveTo>
                          <a:pt x="0" y="0"/>
                        </a:moveTo>
                        <a:lnTo>
                          <a:pt x="180464" y="0"/>
                        </a:lnTo>
                        <a:lnTo>
                          <a:pt x="180464" y="180462"/>
                        </a:lnTo>
                        <a:lnTo>
                          <a:pt x="0" y="180462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30" name="Freeform 29"/>
                  <p:cNvSpPr/>
                  <p:nvPr/>
                </p:nvSpPr>
                <p:spPr>
                  <a:xfrm>
                    <a:off x="4697801" y="5483970"/>
                    <a:ext cx="180465" cy="180465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80465" h="180465">
                        <a:moveTo>
                          <a:pt x="0" y="0"/>
                        </a:moveTo>
                        <a:lnTo>
                          <a:pt x="180464" y="0"/>
                        </a:lnTo>
                        <a:lnTo>
                          <a:pt x="180464" y="180464"/>
                        </a:lnTo>
                        <a:lnTo>
                          <a:pt x="0" y="18046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</p:grpSp>
          </p:grpSp>
          <p:grpSp>
            <p:nvGrpSpPr>
              <p:cNvPr id="35" name="Group 34"/>
              <p:cNvGrpSpPr/>
              <p:nvPr/>
            </p:nvGrpSpPr>
            <p:grpSpPr>
              <a:xfrm>
                <a:off x="4697802" y="5664433"/>
                <a:ext cx="180466" cy="360927"/>
                <a:chOff x="4697802" y="5664433"/>
                <a:chExt cx="180466" cy="360927"/>
              </a:xfrm>
            </p:grpSpPr>
            <p:sp>
              <p:nvSpPr>
                <p:cNvPr id="33" name="Freeform 32"/>
                <p:cNvSpPr/>
                <p:nvPr/>
              </p:nvSpPr>
              <p:spPr>
                <a:xfrm>
                  <a:off x="4697802" y="5664433"/>
                  <a:ext cx="180466" cy="18046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80466" h="180465">
                      <a:moveTo>
                        <a:pt x="0" y="0"/>
                      </a:moveTo>
                      <a:lnTo>
                        <a:pt x="180465" y="0"/>
                      </a:lnTo>
                      <a:lnTo>
                        <a:pt x="180465" y="180464"/>
                      </a:lnTo>
                      <a:lnTo>
                        <a:pt x="0" y="18046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34" name="Freeform 33"/>
                <p:cNvSpPr/>
                <p:nvPr/>
              </p:nvSpPr>
              <p:spPr>
                <a:xfrm>
                  <a:off x="4697802" y="5844897"/>
                  <a:ext cx="180466" cy="18046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80466" h="180463">
                      <a:moveTo>
                        <a:pt x="0" y="0"/>
                      </a:moveTo>
                      <a:lnTo>
                        <a:pt x="180465" y="0"/>
                      </a:lnTo>
                      <a:lnTo>
                        <a:pt x="180465" y="180462"/>
                      </a:lnTo>
                      <a:lnTo>
                        <a:pt x="0" y="180462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grpSp>
            <p:nvGrpSpPr>
              <p:cNvPr id="38" name="Group 37"/>
              <p:cNvGrpSpPr/>
              <p:nvPr/>
            </p:nvGrpSpPr>
            <p:grpSpPr>
              <a:xfrm>
                <a:off x="4697802" y="6025361"/>
                <a:ext cx="180466" cy="360923"/>
                <a:chOff x="4697802" y="6025361"/>
                <a:chExt cx="180466" cy="360923"/>
              </a:xfrm>
            </p:grpSpPr>
            <p:sp>
              <p:nvSpPr>
                <p:cNvPr id="36" name="Freeform 35"/>
                <p:cNvSpPr/>
                <p:nvPr/>
              </p:nvSpPr>
              <p:spPr>
                <a:xfrm>
                  <a:off x="4697802" y="6025361"/>
                  <a:ext cx="180466" cy="18046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80466" h="180462">
                      <a:moveTo>
                        <a:pt x="0" y="0"/>
                      </a:moveTo>
                      <a:lnTo>
                        <a:pt x="180465" y="0"/>
                      </a:lnTo>
                      <a:lnTo>
                        <a:pt x="180465" y="180461"/>
                      </a:lnTo>
                      <a:lnTo>
                        <a:pt x="0" y="180461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37" name="Freeform 36"/>
                <p:cNvSpPr/>
                <p:nvPr/>
              </p:nvSpPr>
              <p:spPr>
                <a:xfrm>
                  <a:off x="4697802" y="6205822"/>
                  <a:ext cx="180466" cy="18046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80466" h="180462">
                      <a:moveTo>
                        <a:pt x="0" y="0"/>
                      </a:moveTo>
                      <a:lnTo>
                        <a:pt x="180465" y="0"/>
                      </a:lnTo>
                      <a:lnTo>
                        <a:pt x="180465" y="180461"/>
                      </a:lnTo>
                      <a:lnTo>
                        <a:pt x="0" y="180461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grpSp>
            <p:nvGrpSpPr>
              <p:cNvPr id="41" name="Group 40"/>
              <p:cNvGrpSpPr/>
              <p:nvPr/>
            </p:nvGrpSpPr>
            <p:grpSpPr>
              <a:xfrm>
                <a:off x="4697801" y="6386287"/>
                <a:ext cx="180465" cy="360923"/>
                <a:chOff x="4697801" y="6386287"/>
                <a:chExt cx="180465" cy="360923"/>
              </a:xfrm>
            </p:grpSpPr>
            <p:sp>
              <p:nvSpPr>
                <p:cNvPr id="39" name="Freeform 38"/>
                <p:cNvSpPr/>
                <p:nvPr/>
              </p:nvSpPr>
              <p:spPr>
                <a:xfrm>
                  <a:off x="4697801" y="6386287"/>
                  <a:ext cx="180465" cy="18046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80465" h="180462">
                      <a:moveTo>
                        <a:pt x="0" y="0"/>
                      </a:moveTo>
                      <a:lnTo>
                        <a:pt x="180464" y="0"/>
                      </a:lnTo>
                      <a:lnTo>
                        <a:pt x="180464" y="180461"/>
                      </a:lnTo>
                      <a:lnTo>
                        <a:pt x="0" y="180461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40" name="Freeform 39"/>
                <p:cNvSpPr/>
                <p:nvPr/>
              </p:nvSpPr>
              <p:spPr>
                <a:xfrm>
                  <a:off x="4697801" y="6566748"/>
                  <a:ext cx="180465" cy="18046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80465" h="180462">
                      <a:moveTo>
                        <a:pt x="0" y="0"/>
                      </a:moveTo>
                      <a:lnTo>
                        <a:pt x="180464" y="0"/>
                      </a:lnTo>
                      <a:lnTo>
                        <a:pt x="180464" y="180461"/>
                      </a:lnTo>
                      <a:lnTo>
                        <a:pt x="0" y="180461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</p:grpSp>
        <p:grpSp>
          <p:nvGrpSpPr>
            <p:cNvPr id="59" name="Group 58"/>
            <p:cNvGrpSpPr/>
            <p:nvPr/>
          </p:nvGrpSpPr>
          <p:grpSpPr>
            <a:xfrm>
              <a:off x="5281733" y="4942587"/>
              <a:ext cx="180467" cy="1804622"/>
              <a:chOff x="5281733" y="4942587"/>
              <a:chExt cx="180467" cy="1804622"/>
            </a:xfrm>
          </p:grpSpPr>
          <p:grpSp>
            <p:nvGrpSpPr>
              <p:cNvPr id="49" name="Group 48"/>
              <p:cNvGrpSpPr/>
              <p:nvPr/>
            </p:nvGrpSpPr>
            <p:grpSpPr>
              <a:xfrm>
                <a:off x="5281733" y="4942587"/>
                <a:ext cx="180466" cy="721849"/>
                <a:chOff x="5281733" y="4942587"/>
                <a:chExt cx="180466" cy="721849"/>
              </a:xfrm>
            </p:grpSpPr>
            <p:grpSp>
              <p:nvGrpSpPr>
                <p:cNvPr id="45" name="Group 44"/>
                <p:cNvGrpSpPr/>
                <p:nvPr/>
              </p:nvGrpSpPr>
              <p:grpSpPr>
                <a:xfrm>
                  <a:off x="5281733" y="4942587"/>
                  <a:ext cx="180466" cy="360925"/>
                  <a:chOff x="5281733" y="4942587"/>
                  <a:chExt cx="180466" cy="360925"/>
                </a:xfrm>
              </p:grpSpPr>
              <p:sp>
                <p:nvSpPr>
                  <p:cNvPr id="43" name="Freeform 42"/>
                  <p:cNvSpPr/>
                  <p:nvPr/>
                </p:nvSpPr>
                <p:spPr>
                  <a:xfrm>
                    <a:off x="5281733" y="4942587"/>
                    <a:ext cx="180466" cy="180462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80466" h="180462">
                        <a:moveTo>
                          <a:pt x="0" y="0"/>
                        </a:moveTo>
                        <a:lnTo>
                          <a:pt x="180465" y="0"/>
                        </a:lnTo>
                        <a:lnTo>
                          <a:pt x="180465" y="180461"/>
                        </a:lnTo>
                        <a:lnTo>
                          <a:pt x="0" y="180461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44" name="Freeform 43"/>
                  <p:cNvSpPr/>
                  <p:nvPr/>
                </p:nvSpPr>
                <p:spPr>
                  <a:xfrm>
                    <a:off x="5281733" y="5123048"/>
                    <a:ext cx="180466" cy="180464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80466" h="180464">
                        <a:moveTo>
                          <a:pt x="0" y="0"/>
                        </a:moveTo>
                        <a:lnTo>
                          <a:pt x="180465" y="0"/>
                        </a:lnTo>
                        <a:lnTo>
                          <a:pt x="180465" y="180463"/>
                        </a:lnTo>
                        <a:lnTo>
                          <a:pt x="0" y="180463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</p:grpSp>
            <p:grpSp>
              <p:nvGrpSpPr>
                <p:cNvPr id="48" name="Group 47"/>
                <p:cNvGrpSpPr/>
                <p:nvPr/>
              </p:nvGrpSpPr>
              <p:grpSpPr>
                <a:xfrm>
                  <a:off x="5281733" y="5303511"/>
                  <a:ext cx="180466" cy="360925"/>
                  <a:chOff x="5281733" y="5303511"/>
                  <a:chExt cx="180466" cy="360925"/>
                </a:xfrm>
              </p:grpSpPr>
              <p:sp>
                <p:nvSpPr>
                  <p:cNvPr id="46" name="Freeform 45"/>
                  <p:cNvSpPr/>
                  <p:nvPr/>
                </p:nvSpPr>
                <p:spPr>
                  <a:xfrm>
                    <a:off x="5281733" y="5303511"/>
                    <a:ext cx="180466" cy="180463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80466" h="180463">
                        <a:moveTo>
                          <a:pt x="0" y="0"/>
                        </a:moveTo>
                        <a:lnTo>
                          <a:pt x="180465" y="0"/>
                        </a:lnTo>
                        <a:lnTo>
                          <a:pt x="180465" y="180462"/>
                        </a:lnTo>
                        <a:lnTo>
                          <a:pt x="0" y="180462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47" name="Freeform 46"/>
                  <p:cNvSpPr/>
                  <p:nvPr/>
                </p:nvSpPr>
                <p:spPr>
                  <a:xfrm>
                    <a:off x="5281733" y="5483970"/>
                    <a:ext cx="180466" cy="180466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80466" h="180466">
                        <a:moveTo>
                          <a:pt x="0" y="0"/>
                        </a:moveTo>
                        <a:lnTo>
                          <a:pt x="180465" y="0"/>
                        </a:lnTo>
                        <a:lnTo>
                          <a:pt x="180465" y="180465"/>
                        </a:lnTo>
                        <a:lnTo>
                          <a:pt x="0" y="180465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</p:grpSp>
          </p:grpSp>
          <p:grpSp>
            <p:nvGrpSpPr>
              <p:cNvPr id="52" name="Group 51"/>
              <p:cNvGrpSpPr/>
              <p:nvPr/>
            </p:nvGrpSpPr>
            <p:grpSpPr>
              <a:xfrm>
                <a:off x="5281735" y="5664434"/>
                <a:ext cx="180465" cy="360927"/>
                <a:chOff x="5281735" y="5664434"/>
                <a:chExt cx="180465" cy="360927"/>
              </a:xfrm>
            </p:grpSpPr>
            <p:sp>
              <p:nvSpPr>
                <p:cNvPr id="50" name="Freeform 49"/>
                <p:cNvSpPr/>
                <p:nvPr/>
              </p:nvSpPr>
              <p:spPr>
                <a:xfrm>
                  <a:off x="5281735" y="5664434"/>
                  <a:ext cx="180465" cy="18046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80465" h="180464">
                      <a:moveTo>
                        <a:pt x="0" y="0"/>
                      </a:moveTo>
                      <a:lnTo>
                        <a:pt x="180464" y="0"/>
                      </a:lnTo>
                      <a:lnTo>
                        <a:pt x="180464" y="180463"/>
                      </a:lnTo>
                      <a:lnTo>
                        <a:pt x="0" y="180463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51" name="Freeform 50"/>
                <p:cNvSpPr/>
                <p:nvPr/>
              </p:nvSpPr>
              <p:spPr>
                <a:xfrm>
                  <a:off x="5281735" y="5844897"/>
                  <a:ext cx="180465" cy="18046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80465" h="180464">
                      <a:moveTo>
                        <a:pt x="0" y="0"/>
                      </a:moveTo>
                      <a:lnTo>
                        <a:pt x="180464" y="0"/>
                      </a:lnTo>
                      <a:lnTo>
                        <a:pt x="180464" y="180463"/>
                      </a:lnTo>
                      <a:lnTo>
                        <a:pt x="0" y="180463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grpSp>
            <p:nvGrpSpPr>
              <p:cNvPr id="55" name="Group 54"/>
              <p:cNvGrpSpPr/>
              <p:nvPr/>
            </p:nvGrpSpPr>
            <p:grpSpPr>
              <a:xfrm>
                <a:off x="5281735" y="6025362"/>
                <a:ext cx="180465" cy="360923"/>
                <a:chOff x="5281735" y="6025362"/>
                <a:chExt cx="180465" cy="360923"/>
              </a:xfrm>
            </p:grpSpPr>
            <p:sp>
              <p:nvSpPr>
                <p:cNvPr id="53" name="Freeform 52"/>
                <p:cNvSpPr/>
                <p:nvPr/>
              </p:nvSpPr>
              <p:spPr>
                <a:xfrm>
                  <a:off x="5281735" y="6025362"/>
                  <a:ext cx="180465" cy="18046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80465" h="180462">
                      <a:moveTo>
                        <a:pt x="0" y="0"/>
                      </a:moveTo>
                      <a:lnTo>
                        <a:pt x="180464" y="0"/>
                      </a:lnTo>
                      <a:lnTo>
                        <a:pt x="180464" y="180461"/>
                      </a:lnTo>
                      <a:lnTo>
                        <a:pt x="0" y="180461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54" name="Freeform 53"/>
                <p:cNvSpPr/>
                <p:nvPr/>
              </p:nvSpPr>
              <p:spPr>
                <a:xfrm>
                  <a:off x="5281735" y="6205823"/>
                  <a:ext cx="180465" cy="18046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80465" h="180462">
                      <a:moveTo>
                        <a:pt x="0" y="0"/>
                      </a:moveTo>
                      <a:lnTo>
                        <a:pt x="180464" y="0"/>
                      </a:lnTo>
                      <a:lnTo>
                        <a:pt x="180464" y="180461"/>
                      </a:lnTo>
                      <a:lnTo>
                        <a:pt x="0" y="180461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grpSp>
            <p:nvGrpSpPr>
              <p:cNvPr id="58" name="Group 57"/>
              <p:cNvGrpSpPr/>
              <p:nvPr/>
            </p:nvGrpSpPr>
            <p:grpSpPr>
              <a:xfrm>
                <a:off x="5281733" y="6386288"/>
                <a:ext cx="180466" cy="360921"/>
                <a:chOff x="5281733" y="6386288"/>
                <a:chExt cx="180466" cy="360921"/>
              </a:xfrm>
            </p:grpSpPr>
            <p:sp>
              <p:nvSpPr>
                <p:cNvPr id="56" name="Freeform 55"/>
                <p:cNvSpPr/>
                <p:nvPr/>
              </p:nvSpPr>
              <p:spPr>
                <a:xfrm>
                  <a:off x="5281733" y="6386288"/>
                  <a:ext cx="180466" cy="18046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80466" h="180461">
                      <a:moveTo>
                        <a:pt x="0" y="0"/>
                      </a:moveTo>
                      <a:lnTo>
                        <a:pt x="180465" y="0"/>
                      </a:lnTo>
                      <a:lnTo>
                        <a:pt x="180465" y="180460"/>
                      </a:lnTo>
                      <a:lnTo>
                        <a:pt x="0" y="18046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57" name="Freeform 56"/>
                <p:cNvSpPr/>
                <p:nvPr/>
              </p:nvSpPr>
              <p:spPr>
                <a:xfrm>
                  <a:off x="5281733" y="6566748"/>
                  <a:ext cx="180466" cy="18046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80466" h="180461">
                      <a:moveTo>
                        <a:pt x="0" y="0"/>
                      </a:moveTo>
                      <a:lnTo>
                        <a:pt x="180465" y="0"/>
                      </a:lnTo>
                      <a:lnTo>
                        <a:pt x="180465" y="180460"/>
                      </a:lnTo>
                      <a:lnTo>
                        <a:pt x="0" y="18046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</p:grpSp>
        <p:grpSp>
          <p:nvGrpSpPr>
            <p:cNvPr id="76" name="Group 75"/>
            <p:cNvGrpSpPr/>
            <p:nvPr/>
          </p:nvGrpSpPr>
          <p:grpSpPr>
            <a:xfrm>
              <a:off x="5865664" y="4942587"/>
              <a:ext cx="180467" cy="1804622"/>
              <a:chOff x="5865664" y="4942587"/>
              <a:chExt cx="180467" cy="1804622"/>
            </a:xfrm>
          </p:grpSpPr>
          <p:grpSp>
            <p:nvGrpSpPr>
              <p:cNvPr id="66" name="Group 65"/>
              <p:cNvGrpSpPr/>
              <p:nvPr/>
            </p:nvGrpSpPr>
            <p:grpSpPr>
              <a:xfrm>
                <a:off x="5865664" y="4942587"/>
                <a:ext cx="180467" cy="721849"/>
                <a:chOff x="5865664" y="4942587"/>
                <a:chExt cx="180467" cy="721849"/>
              </a:xfrm>
            </p:grpSpPr>
            <p:grpSp>
              <p:nvGrpSpPr>
                <p:cNvPr id="62" name="Group 61"/>
                <p:cNvGrpSpPr/>
                <p:nvPr/>
              </p:nvGrpSpPr>
              <p:grpSpPr>
                <a:xfrm>
                  <a:off x="5865664" y="4942587"/>
                  <a:ext cx="180467" cy="360925"/>
                  <a:chOff x="5865664" y="4942587"/>
                  <a:chExt cx="180467" cy="360925"/>
                </a:xfrm>
              </p:grpSpPr>
              <p:sp>
                <p:nvSpPr>
                  <p:cNvPr id="60" name="Freeform 59"/>
                  <p:cNvSpPr/>
                  <p:nvPr/>
                </p:nvSpPr>
                <p:spPr>
                  <a:xfrm>
                    <a:off x="5865664" y="4942587"/>
                    <a:ext cx="180467" cy="180462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80467" h="180462">
                        <a:moveTo>
                          <a:pt x="0" y="0"/>
                        </a:moveTo>
                        <a:lnTo>
                          <a:pt x="180466" y="0"/>
                        </a:lnTo>
                        <a:lnTo>
                          <a:pt x="180466" y="180461"/>
                        </a:lnTo>
                        <a:lnTo>
                          <a:pt x="0" y="180461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61" name="Freeform 60"/>
                  <p:cNvSpPr/>
                  <p:nvPr/>
                </p:nvSpPr>
                <p:spPr>
                  <a:xfrm>
                    <a:off x="5865664" y="5123048"/>
                    <a:ext cx="180467" cy="180464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80467" h="180464">
                        <a:moveTo>
                          <a:pt x="0" y="0"/>
                        </a:moveTo>
                        <a:lnTo>
                          <a:pt x="180466" y="0"/>
                        </a:lnTo>
                        <a:lnTo>
                          <a:pt x="180466" y="180463"/>
                        </a:lnTo>
                        <a:lnTo>
                          <a:pt x="0" y="180463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</p:grpSp>
            <p:grpSp>
              <p:nvGrpSpPr>
                <p:cNvPr id="65" name="Group 64"/>
                <p:cNvGrpSpPr/>
                <p:nvPr/>
              </p:nvGrpSpPr>
              <p:grpSpPr>
                <a:xfrm>
                  <a:off x="5865664" y="5303511"/>
                  <a:ext cx="180467" cy="360925"/>
                  <a:chOff x="5865664" y="5303511"/>
                  <a:chExt cx="180467" cy="360925"/>
                </a:xfrm>
              </p:grpSpPr>
              <p:sp>
                <p:nvSpPr>
                  <p:cNvPr id="63" name="Freeform 62"/>
                  <p:cNvSpPr/>
                  <p:nvPr/>
                </p:nvSpPr>
                <p:spPr>
                  <a:xfrm>
                    <a:off x="5865664" y="5303511"/>
                    <a:ext cx="180467" cy="180463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80467" h="180463">
                        <a:moveTo>
                          <a:pt x="0" y="0"/>
                        </a:moveTo>
                        <a:lnTo>
                          <a:pt x="180466" y="0"/>
                        </a:lnTo>
                        <a:lnTo>
                          <a:pt x="180466" y="180462"/>
                        </a:lnTo>
                        <a:lnTo>
                          <a:pt x="0" y="180462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64" name="Freeform 63"/>
                  <p:cNvSpPr/>
                  <p:nvPr/>
                </p:nvSpPr>
                <p:spPr>
                  <a:xfrm>
                    <a:off x="5865664" y="5483970"/>
                    <a:ext cx="180467" cy="180466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80467" h="180466">
                        <a:moveTo>
                          <a:pt x="0" y="0"/>
                        </a:moveTo>
                        <a:lnTo>
                          <a:pt x="180466" y="0"/>
                        </a:lnTo>
                        <a:lnTo>
                          <a:pt x="180466" y="180465"/>
                        </a:lnTo>
                        <a:lnTo>
                          <a:pt x="0" y="180465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</p:grpSp>
          </p:grpSp>
          <p:grpSp>
            <p:nvGrpSpPr>
              <p:cNvPr id="69" name="Group 68"/>
              <p:cNvGrpSpPr/>
              <p:nvPr/>
            </p:nvGrpSpPr>
            <p:grpSpPr>
              <a:xfrm>
                <a:off x="5865665" y="5664434"/>
                <a:ext cx="180466" cy="360927"/>
                <a:chOff x="5865665" y="5664434"/>
                <a:chExt cx="180466" cy="360927"/>
              </a:xfrm>
            </p:grpSpPr>
            <p:sp>
              <p:nvSpPr>
                <p:cNvPr id="67" name="Freeform 66"/>
                <p:cNvSpPr/>
                <p:nvPr/>
              </p:nvSpPr>
              <p:spPr>
                <a:xfrm>
                  <a:off x="5865665" y="5664434"/>
                  <a:ext cx="180466" cy="18046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80466" h="180464">
                      <a:moveTo>
                        <a:pt x="0" y="0"/>
                      </a:moveTo>
                      <a:lnTo>
                        <a:pt x="180465" y="0"/>
                      </a:lnTo>
                      <a:lnTo>
                        <a:pt x="180465" y="180463"/>
                      </a:lnTo>
                      <a:lnTo>
                        <a:pt x="0" y="180463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68" name="Freeform 67"/>
                <p:cNvSpPr/>
                <p:nvPr/>
              </p:nvSpPr>
              <p:spPr>
                <a:xfrm>
                  <a:off x="5865665" y="5844897"/>
                  <a:ext cx="180466" cy="18046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80466" h="180464">
                      <a:moveTo>
                        <a:pt x="0" y="0"/>
                      </a:moveTo>
                      <a:lnTo>
                        <a:pt x="180465" y="0"/>
                      </a:lnTo>
                      <a:lnTo>
                        <a:pt x="180465" y="180463"/>
                      </a:lnTo>
                      <a:lnTo>
                        <a:pt x="0" y="180463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grpSp>
            <p:nvGrpSpPr>
              <p:cNvPr id="72" name="Group 71"/>
              <p:cNvGrpSpPr/>
              <p:nvPr/>
            </p:nvGrpSpPr>
            <p:grpSpPr>
              <a:xfrm>
                <a:off x="5865665" y="6025362"/>
                <a:ext cx="180466" cy="360923"/>
                <a:chOff x="5865665" y="6025362"/>
                <a:chExt cx="180466" cy="360923"/>
              </a:xfrm>
            </p:grpSpPr>
            <p:sp>
              <p:nvSpPr>
                <p:cNvPr id="70" name="Freeform 69"/>
                <p:cNvSpPr/>
                <p:nvPr/>
              </p:nvSpPr>
              <p:spPr>
                <a:xfrm>
                  <a:off x="5865665" y="6025362"/>
                  <a:ext cx="180466" cy="18046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80466" h="180462">
                      <a:moveTo>
                        <a:pt x="0" y="0"/>
                      </a:moveTo>
                      <a:lnTo>
                        <a:pt x="180465" y="0"/>
                      </a:lnTo>
                      <a:lnTo>
                        <a:pt x="180465" y="180461"/>
                      </a:lnTo>
                      <a:lnTo>
                        <a:pt x="0" y="180461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71" name="Freeform 70"/>
                <p:cNvSpPr/>
                <p:nvPr/>
              </p:nvSpPr>
              <p:spPr>
                <a:xfrm>
                  <a:off x="5865665" y="6205823"/>
                  <a:ext cx="180466" cy="18046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80466" h="180462">
                      <a:moveTo>
                        <a:pt x="0" y="0"/>
                      </a:moveTo>
                      <a:lnTo>
                        <a:pt x="180465" y="0"/>
                      </a:lnTo>
                      <a:lnTo>
                        <a:pt x="180465" y="180461"/>
                      </a:lnTo>
                      <a:lnTo>
                        <a:pt x="0" y="180461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grpSp>
            <p:nvGrpSpPr>
              <p:cNvPr id="75" name="Group 74"/>
              <p:cNvGrpSpPr/>
              <p:nvPr/>
            </p:nvGrpSpPr>
            <p:grpSpPr>
              <a:xfrm>
                <a:off x="5865664" y="6386288"/>
                <a:ext cx="180467" cy="360921"/>
                <a:chOff x="5865664" y="6386288"/>
                <a:chExt cx="180467" cy="360921"/>
              </a:xfrm>
            </p:grpSpPr>
            <p:sp>
              <p:nvSpPr>
                <p:cNvPr id="73" name="Freeform 72"/>
                <p:cNvSpPr/>
                <p:nvPr/>
              </p:nvSpPr>
              <p:spPr>
                <a:xfrm>
                  <a:off x="5865664" y="6386288"/>
                  <a:ext cx="180467" cy="18046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80467" h="180461">
                      <a:moveTo>
                        <a:pt x="0" y="0"/>
                      </a:moveTo>
                      <a:lnTo>
                        <a:pt x="180466" y="0"/>
                      </a:lnTo>
                      <a:lnTo>
                        <a:pt x="180466" y="180460"/>
                      </a:lnTo>
                      <a:lnTo>
                        <a:pt x="0" y="18046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74" name="Freeform 73"/>
                <p:cNvSpPr/>
                <p:nvPr/>
              </p:nvSpPr>
              <p:spPr>
                <a:xfrm>
                  <a:off x="5865664" y="6566748"/>
                  <a:ext cx="180467" cy="18046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80467" h="180461">
                      <a:moveTo>
                        <a:pt x="0" y="0"/>
                      </a:moveTo>
                      <a:lnTo>
                        <a:pt x="180466" y="0"/>
                      </a:lnTo>
                      <a:lnTo>
                        <a:pt x="180466" y="180460"/>
                      </a:lnTo>
                      <a:lnTo>
                        <a:pt x="0" y="18046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</p:grpSp>
      </p:grpSp>
      <p:cxnSp>
        <p:nvCxnSpPr>
          <p:cNvPr id="79" name="Straight Connector 78"/>
          <p:cNvCxnSpPr/>
          <p:nvPr/>
        </p:nvCxnSpPr>
        <p:spPr>
          <a:xfrm flipV="1">
            <a:off x="0" y="3770955"/>
            <a:ext cx="10160000" cy="136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2953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387840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Exercices :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Compte par bonds de 5 pour diviser.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7023100"/>
            <a:ext cx="8158480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Révisez la réponse à la partie a) au tableau. Voir p. H-39 pour plus de détails.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1917700"/>
            <a:ext cx="167434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30 ÷ 2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32400" y="1917700"/>
            <a:ext cx="167401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70 ÷ 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356100"/>
            <a:ext cx="166149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60 ÷ 2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32400" y="4356100"/>
            <a:ext cx="187210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d) 100 ÷ 2</a:t>
            </a:r>
          </a:p>
        </p:txBody>
      </p:sp>
    </p:spTree>
    <p:extLst>
      <p:ext uri="{BB962C8B-B14F-4D97-AF65-F5344CB8AC3E}">
        <p14:creationId xmlns:p14="http://schemas.microsoft.com/office/powerpoint/2010/main" val="15967604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42080" y="685800"/>
            <a:ext cx="151564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80 ÷ 2 =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6997700"/>
            <a:ext cx="8298180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Discutez de ce qui est le plus facile. Voir p. H-40 pour plus de détails.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2222500"/>
            <a:ext cx="898144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Que dois-je multiplier pour trouver cette réponse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62979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6550" y="187789"/>
            <a:ext cx="9499600" cy="216796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Chaque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multiple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de 10 peut être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divisé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en groupes de 2, 5 ou 10, sans qu’il y ait de reste.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Certains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multiples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de 10 peuvent également être divisés en groupes de 4.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78000" y="2654300"/>
            <a:ext cx="6733540" cy="393954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10 ÷ 4 = ____      		20 ÷ 4 = ____    </a:t>
            </a:r>
          </a:p>
          <a:p>
            <a:pPr algn="l" rtl="0">
              <a:lnSpc>
                <a:spcPct val="150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30 ÷ 4 = ____      		40 ÷ 4 = ____      </a:t>
            </a:r>
          </a:p>
          <a:p>
            <a:pPr algn="l" rtl="0">
              <a:lnSpc>
                <a:spcPct val="150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50 ÷ 4 = ____      		60 ÷ 4 = ____      </a:t>
            </a:r>
          </a:p>
          <a:p>
            <a:pPr algn="l" rtl="0">
              <a:lnSpc>
                <a:spcPct val="150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70 ÷ 4 = ____      		80 ÷ 4 = ____      </a:t>
            </a:r>
          </a:p>
          <a:p>
            <a:pPr algn="l" rtl="0">
              <a:lnSpc>
                <a:spcPct val="150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90 ÷ 4 = ____      		100 ÷ 4 = ____    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4500" y="7023100"/>
            <a:ext cx="9601200" cy="3484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H-40 pour plus de détails.</a:t>
            </a: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12700" y="2335121"/>
            <a:ext cx="10147300" cy="143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1129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03500" y="2844800"/>
            <a:ext cx="151564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30 ÷ 5 =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056244" y="203200"/>
            <a:ext cx="3940816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H-40 pour plus de détails.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595966"/>
            <a:ext cx="7592281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Comment se terminent les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multiples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de 5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69900" y="1384300"/>
            <a:ext cx="890709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Nous avons un moyen facile de diviser les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 multiples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de 5 qui se terminent par 0 :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603500" y="6375400"/>
            <a:ext cx="151564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45 ÷ 5 =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603500" y="4025900"/>
            <a:ext cx="151564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35 ÷ 5 =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603500" y="5207000"/>
            <a:ext cx="151564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40 ÷ 5 =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12700" y="1103326"/>
            <a:ext cx="10147300" cy="142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1204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9" grpId="0"/>
      <p:bldP spid="10" grpId="0"/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19100"/>
            <a:ext cx="9387840" cy="122867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Exercices :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Trouve les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quotients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manquants.   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500" y="1892300"/>
            <a:ext cx="677926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20 ÷ 5 = ___   donc 25 ÷ 5 = ___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4500" y="3771900"/>
            <a:ext cx="655675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60 ÷ 5 = ___   donc 65 ÷ 5 = ___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4500" y="5651500"/>
            <a:ext cx="677926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60 ÷ 6 = ___   donc 66 ÷ 6 = ___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6295903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2438400"/>
            <a:ext cx="1871421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120 ÷ 5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219700" y="2438400"/>
            <a:ext cx="1871065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230 ÷ 5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4500" y="4711700"/>
            <a:ext cx="1957019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390 ÷ 5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19700" y="4711700"/>
            <a:ext cx="1872107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d) 170 ÷ 5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4500" y="406400"/>
            <a:ext cx="9278874" cy="17025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Approfondissement :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1. Multiplie les dizaines par 2 pour diviser.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0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Indice :</a:t>
            </a:r>
            <a:r>
              <a:rPr lang="fr-ca" sz="20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Vérifie ta réponse en multipliant le quotient par 5.</a:t>
            </a:r>
          </a:p>
        </p:txBody>
      </p:sp>
    </p:spTree>
    <p:extLst>
      <p:ext uri="{BB962C8B-B14F-4D97-AF65-F5344CB8AC3E}">
        <p14:creationId xmlns:p14="http://schemas.microsoft.com/office/powerpoint/2010/main" val="26576665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98112" y="2032000"/>
            <a:ext cx="5563776" cy="23749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82600" y="7023100"/>
            <a:ext cx="471487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H-38 pour plus de détails.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1F39D4E-A2CC-961B-213B-B9539F63DFD3}"/>
              </a:ext>
            </a:extLst>
          </p:cNvPr>
          <p:cNvSpPr/>
          <p:nvPr/>
        </p:nvSpPr>
        <p:spPr>
          <a:xfrm>
            <a:off x="4188198" y="3129779"/>
            <a:ext cx="3412901" cy="628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fr-ca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/>
            <a:r>
              <a:rPr lang="fr-ca" sz="2400" b="1" i="0" u="none" baseline="0" dirty="0">
                <a:solidFill>
                  <a:schemeClr val="tx1"/>
                </a:solidFill>
                <a:latin typeface="Euphemia" panose="020B0503040102020104" pitchFamily="34" charset="0"/>
                <a:ea typeface="Euphemia" panose="020B0503040102020104" pitchFamily="34" charset="0"/>
                <a:cs typeface="Euphemia" panose="020B0503040102020104" pitchFamily="34" charset="0"/>
              </a:rPr>
              <a:t>Minute de calcul mental</a:t>
            </a:r>
          </a:p>
        </p:txBody>
      </p:sp>
    </p:spTree>
    <p:extLst>
      <p:ext uri="{BB962C8B-B14F-4D97-AF65-F5344CB8AC3E}">
        <p14:creationId xmlns:p14="http://schemas.microsoft.com/office/powerpoint/2010/main" val="42462191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2. Divise par 5.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257300"/>
            <a:ext cx="196987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125 ÷ 5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19700" y="1257300"/>
            <a:ext cx="187106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235 ÷ 5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4025900"/>
            <a:ext cx="185856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395 ÷ 5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19700" y="4025900"/>
            <a:ext cx="187210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d) 175 ÷ 5</a:t>
            </a:r>
          </a:p>
        </p:txBody>
      </p:sp>
    </p:spTree>
    <p:extLst>
      <p:ext uri="{BB962C8B-B14F-4D97-AF65-F5344CB8AC3E}">
        <p14:creationId xmlns:p14="http://schemas.microsoft.com/office/powerpoint/2010/main" val="9361723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3. Divise.   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270000"/>
            <a:ext cx="7772014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70 ÷ 10 = ___   donc 700 ÷ 100 = ___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2781300"/>
            <a:ext cx="7771569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90 ÷ 10 = ___   donc 900 ÷ 100 = ___ 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4279900"/>
            <a:ext cx="824992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120 ÷ 10 = ___   donc 1 200 ÷ 100 = ___ 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199" y="5778500"/>
            <a:ext cx="8266889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d) 450 ÷ 10 = ___   donc 4 500 ÷ 100 = ___ 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2869224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4. Divise.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1231900"/>
            <a:ext cx="226557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800 ÷ 100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2743200"/>
            <a:ext cx="3475832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8 300 ÷ 100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4254500"/>
            <a:ext cx="274635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e) 42 500 ÷ 100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9900" y="5778500"/>
            <a:ext cx="3488877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g) 8 000 ÷ 100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32400" y="1231900"/>
            <a:ext cx="3493562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1 400 ÷ 100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32400" y="2743200"/>
            <a:ext cx="349504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d) 9 700 ÷ 100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232400" y="4254500"/>
            <a:ext cx="282397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f) 127 800 ÷ 100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232400" y="5778500"/>
            <a:ext cx="273212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h) 81 000 ÷ 100</a:t>
            </a:r>
          </a:p>
        </p:txBody>
      </p:sp>
    </p:spTree>
    <p:extLst>
      <p:ext uri="{BB962C8B-B14F-4D97-AF65-F5344CB8AC3E}">
        <p14:creationId xmlns:p14="http://schemas.microsoft.com/office/powerpoint/2010/main" val="78740840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06400"/>
            <a:ext cx="9578340" cy="118724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5. Ava a 35 raisins. Elle a 5 fois plus de raisins que Jack.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Combien de raisins ont-ils ensemble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8926636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06400"/>
            <a:ext cx="9461500" cy="379725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6. Bill, Jane et </a:t>
            </a:r>
            <a:r>
              <a:rPr lang="fr-ca" sz="2800" b="0" i="0" u="none" baseline="0" dirty="0" err="1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Neka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sont allés à la bibliothèque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pour étudier.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Bill a passé 3 fois plus de temps à étudier que Jane. Jane a passé 20 minutes de plus à étudier que </a:t>
            </a:r>
            <a:r>
              <a:rPr lang="fr-ca" sz="2800" b="0" i="0" u="none" baseline="0" dirty="0" err="1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Neka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 </a:t>
            </a:r>
            <a:r>
              <a:rPr lang="fr-ca" sz="2800" b="0" i="0" u="none" baseline="0" dirty="0" err="1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Neka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a passé 30 minutes à étudier.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Combien de minutes en tout Bill, Jane et </a:t>
            </a:r>
            <a:r>
              <a:rPr lang="fr-ca" sz="2800" b="0" i="0" u="none" baseline="0" dirty="0" err="1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Neka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ont-ils passé à étudier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675775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425940" cy="28148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7. Jane et </a:t>
            </a:r>
            <a:r>
              <a:rPr lang="fr-ca" sz="2800" b="0" i="0" u="none" baseline="0" dirty="0" err="1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Neka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sont retournées à la bibliothèque.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En tout, elles ont passé 95 minutes à étudier. </a:t>
            </a:r>
            <a:r>
              <a:rPr lang="fr-ca" sz="2800" b="0" i="0" u="none" baseline="0" dirty="0" err="1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Neka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 passé 4 fois plus de temps à étudier que Jane.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Combien de temps chacune d’entre elles a-t-elle passé à étudier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0250946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Cahier 4.1 p. 153–154</a:t>
            </a:r>
          </a:p>
          <a:p>
            <a:pPr algn="l" rtl="0">
              <a:lnSpc>
                <a:spcPct val="150000"/>
              </a:lnSpc>
            </a:pPr>
            <a:r>
              <a:rPr lang="fr-ca" sz="2800" dirty="0">
                <a:solidFill>
                  <a:srgbClr val="808080"/>
                </a:solidFill>
                <a:latin typeface="Century Gothic"/>
                <a:ea typeface="Century Gothic"/>
                <a:cs typeface="Century Gothic"/>
              </a:rPr>
              <a:t>n</a:t>
            </a:r>
            <a:r>
              <a:rPr lang="fr-ca" sz="2800" b="0" i="0" u="none" baseline="0" dirty="0">
                <a:solidFill>
                  <a:srgbClr val="808080"/>
                </a:solidFill>
                <a:latin typeface="Century Gothic"/>
                <a:ea typeface="Century Gothic"/>
                <a:cs typeface="Century Gothic"/>
              </a:rPr>
              <a:t>ouvelle édition française</a:t>
            </a:r>
          </a:p>
        </p:txBody>
      </p:sp>
    </p:spTree>
    <p:extLst>
      <p:ext uri="{BB962C8B-B14F-4D97-AF65-F5344CB8AC3E}">
        <p14:creationId xmlns:p14="http://schemas.microsoft.com/office/powerpoint/2010/main" val="10890012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06400"/>
            <a:ext cx="10098278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Lorsque l’on commence à 0 et que l’on compte par bonds de dizaines, nous énonçons les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multiples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de 10.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701800"/>
            <a:ext cx="8778240" cy="41235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Indice : 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Les multiples de 10 ont toujours un zéro pour chiffre des unités.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7010400"/>
            <a:ext cx="4290060" cy="3484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H-38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23346216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33800" y="685800"/>
            <a:ext cx="171272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40 ÷ 10 =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733800" y="4406900"/>
            <a:ext cx="171272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70 ÷ 10 =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3289300"/>
            <a:ext cx="9787128" cy="4001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0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Indice :</a:t>
            </a:r>
            <a:r>
              <a:rPr lang="fr-ca" sz="20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De combien de blocs de dizaines aurais-je besoin pour faire 40</a:t>
            </a:r>
            <a:r>
              <a:rPr lang="fr-ca" sz="20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69900" y="7023100"/>
            <a:ext cx="52730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H-38 pour plus de détails.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3784600"/>
            <a:ext cx="10149084" cy="14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5385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44500" y="406400"/>
            <a:ext cx="504190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Exercices : Divise.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4500" y="1257300"/>
            <a:ext cx="187142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50 ÷ 10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19700" y="1257300"/>
            <a:ext cx="187106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10 ÷ 10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44500" y="2806700"/>
            <a:ext cx="185856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20 ÷ 10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219700" y="2806700"/>
            <a:ext cx="206918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d) 100 ÷ 10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44500" y="4368800"/>
            <a:ext cx="205668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e) 120 ÷ 10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44500" y="6286500"/>
            <a:ext cx="484886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FF0000"/>
                </a:solidFill>
                <a:latin typeface="Century Gothic"/>
                <a:ea typeface="Century Gothic"/>
                <a:cs typeface="Century Gothic"/>
              </a:rPr>
              <a:t>Bonus :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870 ÷ 10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0" y="6053177"/>
            <a:ext cx="10160000" cy="1132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0811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41500" y="1663700"/>
            <a:ext cx="20853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40 ÷ 10 = 4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841500" y="4775200"/>
            <a:ext cx="21107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70 ÷ 10 = 7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3352800"/>
            <a:ext cx="6434328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H-38 pour plus de détails.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406400"/>
            <a:ext cx="8090452" cy="93871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7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Quelle autre division puis-je écrire à partir de cette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équation</a:t>
            </a:r>
            <a:r>
              <a:rPr lang="fr-ca" sz="27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0" y="3770955"/>
            <a:ext cx="10160000" cy="136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471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8171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fr-ca"/>
          </a:p>
          <a:p>
            <a:endParaRPr lang="fr-ca"/>
          </a:p>
        </p:txBody>
      </p:sp>
      <p:sp>
        <p:nvSpPr>
          <p:cNvPr id="3" name="TextBox 2"/>
          <p:cNvSpPr txBox="1"/>
          <p:nvPr/>
        </p:nvSpPr>
        <p:spPr>
          <a:xfrm>
            <a:off x="444500" y="419100"/>
            <a:ext cx="9375140" cy="167674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Exercices :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1. Écris une autre division pour chaque division </a:t>
            </a:r>
            <a:r>
              <a:rPr lang="fr-ca" sz="280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es exercices précédents.</a:t>
            </a:r>
          </a:p>
        </p:txBody>
      </p:sp>
    </p:spTree>
    <p:extLst>
      <p:ext uri="{BB962C8B-B14F-4D97-AF65-F5344CB8AC3E}">
        <p14:creationId xmlns:p14="http://schemas.microsoft.com/office/powerpoint/2010/main" val="42786654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06400"/>
            <a:ext cx="178963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2. Divise.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1244600"/>
            <a:ext cx="167434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30 ÷ 3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32400" y="1244600"/>
            <a:ext cx="167401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80 ÷ 8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4013200"/>
            <a:ext cx="166149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90 ÷ 9</a:t>
            </a:r>
          </a:p>
        </p:txBody>
      </p:sp>
    </p:spTree>
    <p:extLst>
      <p:ext uri="{BB962C8B-B14F-4D97-AF65-F5344CB8AC3E}">
        <p14:creationId xmlns:p14="http://schemas.microsoft.com/office/powerpoint/2010/main" val="16305368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06400"/>
            <a:ext cx="2072640" cy="122867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Résolvez :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10 ÷ 5 =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055360" y="215900"/>
            <a:ext cx="3941191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Présentez les blocs de dizaines.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0" y="1079500"/>
            <a:ext cx="151564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20 ÷ 5 =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200" y="3937478"/>
            <a:ext cx="8514522" cy="70788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Indice : 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Combien de groupes de 5 unités y a-t-il dans chaque bloc de dizaines</a:t>
            </a:r>
            <a:r>
              <a:rPr lang="fr-ca" sz="20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grpSp>
        <p:nvGrpSpPr>
          <p:cNvPr id="79" name="Group 78"/>
          <p:cNvGrpSpPr/>
          <p:nvPr/>
        </p:nvGrpSpPr>
        <p:grpSpPr>
          <a:xfrm>
            <a:off x="4989767" y="4689233"/>
            <a:ext cx="180467" cy="1804623"/>
            <a:chOff x="5865664" y="4294887"/>
            <a:chExt cx="180467" cy="1804623"/>
          </a:xfrm>
        </p:grpSpPr>
        <p:grpSp>
          <p:nvGrpSpPr>
            <p:cNvPr id="69" name="Group 68"/>
            <p:cNvGrpSpPr/>
            <p:nvPr/>
          </p:nvGrpSpPr>
          <p:grpSpPr>
            <a:xfrm>
              <a:off x="5865664" y="4294887"/>
              <a:ext cx="180467" cy="721849"/>
              <a:chOff x="5865664" y="4294887"/>
              <a:chExt cx="180467" cy="721849"/>
            </a:xfrm>
          </p:grpSpPr>
          <p:grpSp>
            <p:nvGrpSpPr>
              <p:cNvPr id="65" name="Group 64"/>
              <p:cNvGrpSpPr/>
              <p:nvPr/>
            </p:nvGrpSpPr>
            <p:grpSpPr>
              <a:xfrm>
                <a:off x="5865664" y="4294887"/>
                <a:ext cx="180467" cy="360925"/>
                <a:chOff x="5865664" y="4294887"/>
                <a:chExt cx="180467" cy="360925"/>
              </a:xfrm>
            </p:grpSpPr>
            <p:sp>
              <p:nvSpPr>
                <p:cNvPr id="63" name="Freeform 62"/>
                <p:cNvSpPr/>
                <p:nvPr/>
              </p:nvSpPr>
              <p:spPr>
                <a:xfrm>
                  <a:off x="5865664" y="4294887"/>
                  <a:ext cx="180467" cy="18046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80467" h="180462">
                      <a:moveTo>
                        <a:pt x="0" y="0"/>
                      </a:moveTo>
                      <a:lnTo>
                        <a:pt x="180466" y="0"/>
                      </a:lnTo>
                      <a:lnTo>
                        <a:pt x="180466" y="180461"/>
                      </a:lnTo>
                      <a:lnTo>
                        <a:pt x="0" y="180461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64" name="Freeform 63"/>
                <p:cNvSpPr/>
                <p:nvPr/>
              </p:nvSpPr>
              <p:spPr>
                <a:xfrm>
                  <a:off x="5865664" y="4475348"/>
                  <a:ext cx="180467" cy="18046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80467" h="180464">
                      <a:moveTo>
                        <a:pt x="0" y="0"/>
                      </a:moveTo>
                      <a:lnTo>
                        <a:pt x="180466" y="0"/>
                      </a:lnTo>
                      <a:lnTo>
                        <a:pt x="180466" y="180463"/>
                      </a:lnTo>
                      <a:lnTo>
                        <a:pt x="0" y="180463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grpSp>
            <p:nvGrpSpPr>
              <p:cNvPr id="68" name="Group 67"/>
              <p:cNvGrpSpPr/>
              <p:nvPr/>
            </p:nvGrpSpPr>
            <p:grpSpPr>
              <a:xfrm>
                <a:off x="5865664" y="4655811"/>
                <a:ext cx="180467" cy="360925"/>
                <a:chOff x="5865664" y="4655811"/>
                <a:chExt cx="180467" cy="360925"/>
              </a:xfrm>
            </p:grpSpPr>
            <p:sp>
              <p:nvSpPr>
                <p:cNvPr id="66" name="Freeform 65"/>
                <p:cNvSpPr/>
                <p:nvPr/>
              </p:nvSpPr>
              <p:spPr>
                <a:xfrm>
                  <a:off x="5865664" y="4655811"/>
                  <a:ext cx="180467" cy="18046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80467" h="180463">
                      <a:moveTo>
                        <a:pt x="0" y="0"/>
                      </a:moveTo>
                      <a:lnTo>
                        <a:pt x="180466" y="0"/>
                      </a:lnTo>
                      <a:lnTo>
                        <a:pt x="180466" y="180462"/>
                      </a:lnTo>
                      <a:lnTo>
                        <a:pt x="0" y="180462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67" name="Freeform 66"/>
                <p:cNvSpPr/>
                <p:nvPr/>
              </p:nvSpPr>
              <p:spPr>
                <a:xfrm>
                  <a:off x="5865664" y="4836270"/>
                  <a:ext cx="180467" cy="18046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80467" h="180466">
                      <a:moveTo>
                        <a:pt x="0" y="0"/>
                      </a:moveTo>
                      <a:lnTo>
                        <a:pt x="180466" y="0"/>
                      </a:lnTo>
                      <a:lnTo>
                        <a:pt x="180466" y="180465"/>
                      </a:lnTo>
                      <a:lnTo>
                        <a:pt x="0" y="180465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</p:grpSp>
        <p:grpSp>
          <p:nvGrpSpPr>
            <p:cNvPr id="72" name="Group 71"/>
            <p:cNvGrpSpPr/>
            <p:nvPr/>
          </p:nvGrpSpPr>
          <p:grpSpPr>
            <a:xfrm>
              <a:off x="5865665" y="5016734"/>
              <a:ext cx="180466" cy="360927"/>
              <a:chOff x="5865665" y="5016734"/>
              <a:chExt cx="180466" cy="360927"/>
            </a:xfrm>
          </p:grpSpPr>
          <p:sp>
            <p:nvSpPr>
              <p:cNvPr id="70" name="Freeform 69"/>
              <p:cNvSpPr/>
              <p:nvPr/>
            </p:nvSpPr>
            <p:spPr>
              <a:xfrm>
                <a:off x="5865665" y="5016734"/>
                <a:ext cx="180466" cy="180464"/>
              </a:xfrm>
              <a:custGeom>
                <a:avLst/>
                <a:gdLst/>
                <a:ahLst/>
                <a:cxnLst/>
                <a:rect l="0" t="0" r="0" b="0"/>
                <a:pathLst>
                  <a:path w="180466" h="180464">
                    <a:moveTo>
                      <a:pt x="0" y="0"/>
                    </a:moveTo>
                    <a:lnTo>
                      <a:pt x="180465" y="0"/>
                    </a:lnTo>
                    <a:lnTo>
                      <a:pt x="180465" y="180463"/>
                    </a:lnTo>
                    <a:lnTo>
                      <a:pt x="0" y="18046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71" name="Freeform 70"/>
              <p:cNvSpPr/>
              <p:nvPr/>
            </p:nvSpPr>
            <p:spPr>
              <a:xfrm>
                <a:off x="5865665" y="5197197"/>
                <a:ext cx="180466" cy="180464"/>
              </a:xfrm>
              <a:custGeom>
                <a:avLst/>
                <a:gdLst/>
                <a:ahLst/>
                <a:cxnLst/>
                <a:rect l="0" t="0" r="0" b="0"/>
                <a:pathLst>
                  <a:path w="180466" h="180464">
                    <a:moveTo>
                      <a:pt x="0" y="0"/>
                    </a:moveTo>
                    <a:lnTo>
                      <a:pt x="180465" y="0"/>
                    </a:lnTo>
                    <a:lnTo>
                      <a:pt x="180465" y="180463"/>
                    </a:lnTo>
                    <a:lnTo>
                      <a:pt x="0" y="18046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  <p:grpSp>
          <p:nvGrpSpPr>
            <p:cNvPr id="75" name="Group 74"/>
            <p:cNvGrpSpPr/>
            <p:nvPr/>
          </p:nvGrpSpPr>
          <p:grpSpPr>
            <a:xfrm>
              <a:off x="5865665" y="5377662"/>
              <a:ext cx="180466" cy="360923"/>
              <a:chOff x="5865665" y="5377662"/>
              <a:chExt cx="180466" cy="360923"/>
            </a:xfrm>
          </p:grpSpPr>
          <p:sp>
            <p:nvSpPr>
              <p:cNvPr id="73" name="Freeform 72"/>
              <p:cNvSpPr/>
              <p:nvPr/>
            </p:nvSpPr>
            <p:spPr>
              <a:xfrm>
                <a:off x="5865665" y="5377662"/>
                <a:ext cx="180466" cy="180462"/>
              </a:xfrm>
              <a:custGeom>
                <a:avLst/>
                <a:gdLst/>
                <a:ahLst/>
                <a:cxnLst/>
                <a:rect l="0" t="0" r="0" b="0"/>
                <a:pathLst>
                  <a:path w="180466" h="180462">
                    <a:moveTo>
                      <a:pt x="0" y="0"/>
                    </a:moveTo>
                    <a:lnTo>
                      <a:pt x="180465" y="0"/>
                    </a:lnTo>
                    <a:lnTo>
                      <a:pt x="180465" y="180461"/>
                    </a:lnTo>
                    <a:lnTo>
                      <a:pt x="0" y="180461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74" name="Freeform 73"/>
              <p:cNvSpPr/>
              <p:nvPr/>
            </p:nvSpPr>
            <p:spPr>
              <a:xfrm>
                <a:off x="5865665" y="5558123"/>
                <a:ext cx="180466" cy="180462"/>
              </a:xfrm>
              <a:custGeom>
                <a:avLst/>
                <a:gdLst/>
                <a:ahLst/>
                <a:cxnLst/>
                <a:rect l="0" t="0" r="0" b="0"/>
                <a:pathLst>
                  <a:path w="180466" h="180462">
                    <a:moveTo>
                      <a:pt x="0" y="0"/>
                    </a:moveTo>
                    <a:lnTo>
                      <a:pt x="180465" y="0"/>
                    </a:lnTo>
                    <a:lnTo>
                      <a:pt x="180465" y="180461"/>
                    </a:lnTo>
                    <a:lnTo>
                      <a:pt x="0" y="180461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  <p:grpSp>
          <p:nvGrpSpPr>
            <p:cNvPr id="78" name="Group 77"/>
            <p:cNvGrpSpPr/>
            <p:nvPr/>
          </p:nvGrpSpPr>
          <p:grpSpPr>
            <a:xfrm>
              <a:off x="5865664" y="5738588"/>
              <a:ext cx="180467" cy="360922"/>
              <a:chOff x="5865664" y="5738588"/>
              <a:chExt cx="180467" cy="360922"/>
            </a:xfrm>
          </p:grpSpPr>
          <p:sp>
            <p:nvSpPr>
              <p:cNvPr id="76" name="Freeform 75"/>
              <p:cNvSpPr/>
              <p:nvPr/>
            </p:nvSpPr>
            <p:spPr>
              <a:xfrm>
                <a:off x="5865664" y="5738588"/>
                <a:ext cx="180467" cy="180461"/>
              </a:xfrm>
              <a:custGeom>
                <a:avLst/>
                <a:gdLst/>
                <a:ahLst/>
                <a:cxnLst/>
                <a:rect l="0" t="0" r="0" b="0"/>
                <a:pathLst>
                  <a:path w="180467" h="180461">
                    <a:moveTo>
                      <a:pt x="0" y="0"/>
                    </a:moveTo>
                    <a:lnTo>
                      <a:pt x="180466" y="0"/>
                    </a:lnTo>
                    <a:lnTo>
                      <a:pt x="180466" y="180460"/>
                    </a:lnTo>
                    <a:lnTo>
                      <a:pt x="0" y="18046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77" name="Freeform 76"/>
              <p:cNvSpPr/>
              <p:nvPr/>
            </p:nvSpPr>
            <p:spPr>
              <a:xfrm>
                <a:off x="5865664" y="5919048"/>
                <a:ext cx="180467" cy="180462"/>
              </a:xfrm>
              <a:custGeom>
                <a:avLst/>
                <a:gdLst/>
                <a:ahLst/>
                <a:cxnLst/>
                <a:rect l="0" t="0" r="0" b="0"/>
                <a:pathLst>
                  <a:path w="180467" h="180462">
                    <a:moveTo>
                      <a:pt x="0" y="0"/>
                    </a:moveTo>
                    <a:lnTo>
                      <a:pt x="180466" y="0"/>
                    </a:lnTo>
                    <a:lnTo>
                      <a:pt x="180466" y="180461"/>
                    </a:lnTo>
                    <a:lnTo>
                      <a:pt x="0" y="180461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</p:grpSp>
      <p:sp>
        <p:nvSpPr>
          <p:cNvPr id="81" name="TextBox 80"/>
          <p:cNvSpPr txBox="1"/>
          <p:nvPr/>
        </p:nvSpPr>
        <p:spPr>
          <a:xfrm>
            <a:off x="457200" y="7010400"/>
            <a:ext cx="4290060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H-39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29608348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a50482e-f21a-4d27-9292-78c96369b738" xsi:nil="true"/>
    <lcf76f155ced4ddcb4097134ff3c332f xmlns="e18f966e-def6-491c-90ef-ce766f7b57b2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6" ma:contentTypeDescription="Create a new document." ma:contentTypeScope="" ma:versionID="622045f499279ce08b298b3a3c21d475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82601b49f815b51b45fbf618f1e19f0c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73065c74-a66f-4973-be96-9036311e7836}" ma:internalName="TaxCatchAll" ma:showField="CatchAllData" ma:web="fa50482e-f21a-4d27-9292-78c96369b73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9741F21-5387-4627-BD89-7A6A992BD007}">
  <ds:schemaRefs>
    <ds:schemaRef ds:uri="http://schemas.microsoft.com/office/2006/metadata/properties"/>
    <ds:schemaRef ds:uri="http://schemas.microsoft.com/office/infopath/2007/PartnerControls"/>
    <ds:schemaRef ds:uri="7e2315a6-2af0-4575-806e-69394813f8a0"/>
    <ds:schemaRef ds:uri="4e1ee95b-2101-45cb-9adb-2eaeb94c6931"/>
  </ds:schemaRefs>
</ds:datastoreItem>
</file>

<file path=customXml/itemProps2.xml><?xml version="1.0" encoding="utf-8"?>
<ds:datastoreItem xmlns:ds="http://schemas.openxmlformats.org/officeDocument/2006/customXml" ds:itemID="{EA542688-BCDA-41DF-8516-19841C9FDAD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EEE7EFF-F1B2-4C91-B1AD-81D49F18BCAC}"/>
</file>

<file path=docProps/app.xml><?xml version="1.0" encoding="utf-8"?>
<Properties xmlns="http://schemas.openxmlformats.org/officeDocument/2006/extended-properties" xmlns:vt="http://schemas.openxmlformats.org/officeDocument/2006/docPropsVTypes">
  <TotalTime>263</TotalTime>
  <Words>1132</Words>
  <Application>Microsoft Office PowerPoint</Application>
  <PresentationFormat>Custom</PresentationFormat>
  <Paragraphs>132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Euphemia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STANDARD</dc:creator>
  <cp:lastModifiedBy>Natalie Francis</cp:lastModifiedBy>
  <cp:revision>12</cp:revision>
  <dcterms:created xsi:type="dcterms:W3CDTF">2018-09-24T15:06:10Z</dcterms:created>
  <dcterms:modified xsi:type="dcterms:W3CDTF">2023-06-09T18:03:14Z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0x0101004D0087A81E554B49BA29910CD912B24E</vt:lpwstr>
  </property>
  <property fmtid="{D5CDD505-2E9C-101B-9397-08002B2CF9AE}" pid="3" name="MediaServiceImageTags">
    <vt:lpwstr/>
  </property>
</Properties>
</file>