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x="10160000" cy="7620000"/>
  <p:notesSz cx="6858000" cy="9144000"/>
  <p:embeddedFontLst>
    <p:embeddedFont>
      <p:font typeface="Century Gothic" panose="020B0502020202020204" pitchFamily="34" charset="0"/>
      <p:regular r:id="rId25"/>
      <p:bold r:id="rId26"/>
      <p:italic r:id="rId27"/>
      <p:boldItalic r:id="rId2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01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BFA4E6B-A130-4100-91C3-405155258C21}" v="2" dt="2023-06-13T14:29:33.3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30" autoAdjust="0"/>
    <p:restoredTop sz="94660"/>
  </p:normalViewPr>
  <p:slideViewPr>
    <p:cSldViewPr snapToGrid="0">
      <p:cViewPr varScale="1">
        <p:scale>
          <a:sx n="74" d="100"/>
          <a:sy n="74" d="100"/>
        </p:scale>
        <p:origin x="90" y="5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2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1.fntdata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font" Target="fonts/font4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3.fntdata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e Francis" userId="e859cff9-ab28-4f1c-8072-00482c704e35" providerId="ADAL" clId="{2BFA4E6B-A130-4100-91C3-405155258C21}"/>
    <pc:docChg chg="undo custSel modSld">
      <pc:chgData name="Natalie Francis" userId="e859cff9-ab28-4f1c-8072-00482c704e35" providerId="ADAL" clId="{2BFA4E6B-A130-4100-91C3-405155258C21}" dt="2023-06-13T15:21:10.998" v="225" actId="20577"/>
      <pc:docMkLst>
        <pc:docMk/>
      </pc:docMkLst>
      <pc:sldChg chg="modSp mod">
        <pc:chgData name="Natalie Francis" userId="e859cff9-ab28-4f1c-8072-00482c704e35" providerId="ADAL" clId="{2BFA4E6B-A130-4100-91C3-405155258C21}" dt="2023-06-13T14:09:00.588" v="17" actId="20577"/>
        <pc:sldMkLst>
          <pc:docMk/>
          <pc:sldMk cId="3672890276" sldId="256"/>
        </pc:sldMkLst>
        <pc:spChg chg="mod">
          <ac:chgData name="Natalie Francis" userId="e859cff9-ab28-4f1c-8072-00482c704e35" providerId="ADAL" clId="{2BFA4E6B-A130-4100-91C3-405155258C21}" dt="2023-06-13T14:09:00.588" v="17" actId="20577"/>
          <ac:spMkLst>
            <pc:docMk/>
            <pc:sldMk cId="3672890276" sldId="256"/>
            <ac:spMk id="4" creationId="{00000000-0000-0000-0000-000000000000}"/>
          </ac:spMkLst>
        </pc:spChg>
        <pc:spChg chg="mod">
          <ac:chgData name="Natalie Francis" userId="e859cff9-ab28-4f1c-8072-00482c704e35" providerId="ADAL" clId="{2BFA4E6B-A130-4100-91C3-405155258C21}" dt="2023-06-13T14:08:39.954" v="12" actId="20577"/>
          <ac:spMkLst>
            <pc:docMk/>
            <pc:sldMk cId="3672890276" sldId="256"/>
            <ac:spMk id="5" creationId="{00000000-0000-0000-0000-000000000000}"/>
          </ac:spMkLst>
        </pc:spChg>
        <pc:spChg chg="mod">
          <ac:chgData name="Natalie Francis" userId="e859cff9-ab28-4f1c-8072-00482c704e35" providerId="ADAL" clId="{2BFA4E6B-A130-4100-91C3-405155258C21}" dt="2023-06-13T14:08:36.527" v="3" actId="20577"/>
          <ac:spMkLst>
            <pc:docMk/>
            <pc:sldMk cId="3672890276" sldId="256"/>
            <ac:spMk id="6" creationId="{00000000-0000-0000-0000-000000000000}"/>
          </ac:spMkLst>
        </pc:spChg>
        <pc:spChg chg="mod">
          <ac:chgData name="Natalie Francis" userId="e859cff9-ab28-4f1c-8072-00482c704e35" providerId="ADAL" clId="{2BFA4E6B-A130-4100-91C3-405155258C21}" dt="2023-06-13T14:08:46.796" v="14" actId="6549"/>
          <ac:spMkLst>
            <pc:docMk/>
            <pc:sldMk cId="3672890276" sldId="256"/>
            <ac:spMk id="10" creationId="{00000000-0000-0000-0000-000000000000}"/>
          </ac:spMkLst>
        </pc:spChg>
      </pc:sldChg>
      <pc:sldChg chg="addSp delSp modSp mod">
        <pc:chgData name="Natalie Francis" userId="e859cff9-ab28-4f1c-8072-00482c704e35" providerId="ADAL" clId="{2BFA4E6B-A130-4100-91C3-405155258C21}" dt="2023-06-13T14:09:16.947" v="24" actId="478"/>
        <pc:sldMkLst>
          <pc:docMk/>
          <pc:sldMk cId="1318074609" sldId="257"/>
        </pc:sldMkLst>
        <pc:spChg chg="del">
          <ac:chgData name="Natalie Francis" userId="e859cff9-ab28-4f1c-8072-00482c704e35" providerId="ADAL" clId="{2BFA4E6B-A130-4100-91C3-405155258C21}" dt="2023-06-13T14:09:16.947" v="24" actId="478"/>
          <ac:spMkLst>
            <pc:docMk/>
            <pc:sldMk cId="1318074609" sldId="257"/>
            <ac:spMk id="4" creationId="{D8DD005E-1386-F421-8632-88E997D33B9B}"/>
          </ac:spMkLst>
        </pc:spChg>
        <pc:picChg chg="del">
          <ac:chgData name="Natalie Francis" userId="e859cff9-ab28-4f1c-8072-00482c704e35" providerId="ADAL" clId="{2BFA4E6B-A130-4100-91C3-405155258C21}" dt="2023-06-13T14:09:14.526" v="23" actId="478"/>
          <ac:picMkLst>
            <pc:docMk/>
            <pc:sldMk cId="1318074609" sldId="257"/>
            <ac:picMk id="2" creationId="{00000000-0000-0000-0000-000000000000}"/>
          </ac:picMkLst>
        </pc:picChg>
        <pc:picChg chg="add mod ord">
          <ac:chgData name="Natalie Francis" userId="e859cff9-ab28-4f1c-8072-00482c704e35" providerId="ADAL" clId="{2BFA4E6B-A130-4100-91C3-405155258C21}" dt="2023-06-13T14:09:11.815" v="22" actId="167"/>
          <ac:picMkLst>
            <pc:docMk/>
            <pc:sldMk cId="1318074609" sldId="257"/>
            <ac:picMk id="6" creationId="{70E3622A-8630-1B7B-7F3D-06A17AA8853B}"/>
          </ac:picMkLst>
        </pc:picChg>
      </pc:sldChg>
      <pc:sldChg chg="modSp mod">
        <pc:chgData name="Natalie Francis" userId="e859cff9-ab28-4f1c-8072-00482c704e35" providerId="ADAL" clId="{2BFA4E6B-A130-4100-91C3-405155258C21}" dt="2023-06-13T14:09:50.822" v="35" actId="14100"/>
        <pc:sldMkLst>
          <pc:docMk/>
          <pc:sldMk cId="3987932557" sldId="258"/>
        </pc:sldMkLst>
        <pc:spChg chg="mod">
          <ac:chgData name="Natalie Francis" userId="e859cff9-ab28-4f1c-8072-00482c704e35" providerId="ADAL" clId="{2BFA4E6B-A130-4100-91C3-405155258C21}" dt="2023-06-13T14:09:45.039" v="34" actId="20577"/>
          <ac:spMkLst>
            <pc:docMk/>
            <pc:sldMk cId="3987932557" sldId="258"/>
            <ac:spMk id="2" creationId="{00000000-0000-0000-0000-000000000000}"/>
          </ac:spMkLst>
        </pc:spChg>
        <pc:spChg chg="mod">
          <ac:chgData name="Natalie Francis" userId="e859cff9-ab28-4f1c-8072-00482c704e35" providerId="ADAL" clId="{2BFA4E6B-A130-4100-91C3-405155258C21}" dt="2023-06-13T14:09:50.822" v="35" actId="14100"/>
          <ac:spMkLst>
            <pc:docMk/>
            <pc:sldMk cId="3987932557" sldId="258"/>
            <ac:spMk id="5" creationId="{00000000-0000-0000-0000-000000000000}"/>
          </ac:spMkLst>
        </pc:spChg>
      </pc:sldChg>
      <pc:sldChg chg="modSp mod">
        <pc:chgData name="Natalie Francis" userId="e859cff9-ab28-4f1c-8072-00482c704e35" providerId="ADAL" clId="{2BFA4E6B-A130-4100-91C3-405155258C21}" dt="2023-06-13T14:10:11.405" v="36" actId="14100"/>
        <pc:sldMkLst>
          <pc:docMk/>
          <pc:sldMk cId="2113953090" sldId="259"/>
        </pc:sldMkLst>
        <pc:spChg chg="mod">
          <ac:chgData name="Natalie Francis" userId="e859cff9-ab28-4f1c-8072-00482c704e35" providerId="ADAL" clId="{2BFA4E6B-A130-4100-91C3-405155258C21}" dt="2023-06-13T14:10:11.405" v="36" actId="14100"/>
          <ac:spMkLst>
            <pc:docMk/>
            <pc:sldMk cId="2113953090" sldId="259"/>
            <ac:spMk id="14" creationId="{00000000-0000-0000-0000-000000000000}"/>
          </ac:spMkLst>
        </pc:spChg>
      </pc:sldChg>
      <pc:sldChg chg="modSp mod">
        <pc:chgData name="Natalie Francis" userId="e859cff9-ab28-4f1c-8072-00482c704e35" providerId="ADAL" clId="{2BFA4E6B-A130-4100-91C3-405155258C21}" dt="2023-06-13T14:10:18.667" v="37" actId="20577"/>
        <pc:sldMkLst>
          <pc:docMk/>
          <pc:sldMk cId="1682015270" sldId="260"/>
        </pc:sldMkLst>
        <pc:spChg chg="mod">
          <ac:chgData name="Natalie Francis" userId="e859cff9-ab28-4f1c-8072-00482c704e35" providerId="ADAL" clId="{2BFA4E6B-A130-4100-91C3-405155258C21}" dt="2023-06-13T14:10:18.667" v="37" actId="20577"/>
          <ac:spMkLst>
            <pc:docMk/>
            <pc:sldMk cId="1682015270" sldId="260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2BFA4E6B-A130-4100-91C3-405155258C21}" dt="2023-06-13T14:27:17.179" v="40" actId="14100"/>
        <pc:sldMkLst>
          <pc:docMk/>
          <pc:sldMk cId="2561646584" sldId="262"/>
        </pc:sldMkLst>
        <pc:spChg chg="mod">
          <ac:chgData name="Natalie Francis" userId="e859cff9-ab28-4f1c-8072-00482c704e35" providerId="ADAL" clId="{2BFA4E6B-A130-4100-91C3-405155258C21}" dt="2023-06-13T14:27:02.482" v="38" actId="20577"/>
          <ac:spMkLst>
            <pc:docMk/>
            <pc:sldMk cId="2561646584" sldId="262"/>
            <ac:spMk id="2" creationId="{00000000-0000-0000-0000-000000000000}"/>
          </ac:spMkLst>
        </pc:spChg>
        <pc:spChg chg="mod">
          <ac:chgData name="Natalie Francis" userId="e859cff9-ab28-4f1c-8072-00482c704e35" providerId="ADAL" clId="{2BFA4E6B-A130-4100-91C3-405155258C21}" dt="2023-06-13T14:27:17.179" v="40" actId="14100"/>
          <ac:spMkLst>
            <pc:docMk/>
            <pc:sldMk cId="2561646584" sldId="262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2BFA4E6B-A130-4100-91C3-405155258C21}" dt="2023-06-13T14:29:35.099" v="57" actId="20577"/>
        <pc:sldMkLst>
          <pc:docMk/>
          <pc:sldMk cId="1606220744" sldId="263"/>
        </pc:sldMkLst>
        <pc:spChg chg="mod">
          <ac:chgData name="Natalie Francis" userId="e859cff9-ab28-4f1c-8072-00482c704e35" providerId="ADAL" clId="{2BFA4E6B-A130-4100-91C3-405155258C21}" dt="2023-06-13T14:29:14.130" v="53" actId="108"/>
          <ac:spMkLst>
            <pc:docMk/>
            <pc:sldMk cId="1606220744" sldId="263"/>
            <ac:spMk id="3" creationId="{00000000-0000-0000-0000-000000000000}"/>
          </ac:spMkLst>
        </pc:spChg>
        <pc:spChg chg="mod">
          <ac:chgData name="Natalie Francis" userId="e859cff9-ab28-4f1c-8072-00482c704e35" providerId="ADAL" clId="{2BFA4E6B-A130-4100-91C3-405155258C21}" dt="2023-06-13T14:29:35.099" v="57" actId="20577"/>
          <ac:spMkLst>
            <pc:docMk/>
            <pc:sldMk cId="1606220744" sldId="263"/>
            <ac:spMk id="6" creationId="{00000000-0000-0000-0000-000000000000}"/>
          </ac:spMkLst>
        </pc:spChg>
      </pc:sldChg>
      <pc:sldChg chg="modSp mod">
        <pc:chgData name="Natalie Francis" userId="e859cff9-ab28-4f1c-8072-00482c704e35" providerId="ADAL" clId="{2BFA4E6B-A130-4100-91C3-405155258C21}" dt="2023-06-13T14:30:03.217" v="63" actId="6549"/>
        <pc:sldMkLst>
          <pc:docMk/>
          <pc:sldMk cId="193271690" sldId="264"/>
        </pc:sldMkLst>
        <pc:spChg chg="mod">
          <ac:chgData name="Natalie Francis" userId="e859cff9-ab28-4f1c-8072-00482c704e35" providerId="ADAL" clId="{2BFA4E6B-A130-4100-91C3-405155258C21}" dt="2023-06-13T14:29:39.325" v="58" actId="20577"/>
          <ac:spMkLst>
            <pc:docMk/>
            <pc:sldMk cId="193271690" sldId="264"/>
            <ac:spMk id="2" creationId="{00000000-0000-0000-0000-000000000000}"/>
          </ac:spMkLst>
        </pc:spChg>
        <pc:spChg chg="mod">
          <ac:chgData name="Natalie Francis" userId="e859cff9-ab28-4f1c-8072-00482c704e35" providerId="ADAL" clId="{2BFA4E6B-A130-4100-91C3-405155258C21}" dt="2023-06-13T14:30:03.217" v="63" actId="6549"/>
          <ac:spMkLst>
            <pc:docMk/>
            <pc:sldMk cId="193271690" sldId="264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2BFA4E6B-A130-4100-91C3-405155258C21}" dt="2023-06-13T14:31:34.763" v="136" actId="20577"/>
        <pc:sldMkLst>
          <pc:docMk/>
          <pc:sldMk cId="1722556063" sldId="266"/>
        </pc:sldMkLst>
        <pc:spChg chg="mod">
          <ac:chgData name="Natalie Francis" userId="e859cff9-ab28-4f1c-8072-00482c704e35" providerId="ADAL" clId="{2BFA4E6B-A130-4100-91C3-405155258C21}" dt="2023-06-13T14:30:24.078" v="64" actId="20577"/>
          <ac:spMkLst>
            <pc:docMk/>
            <pc:sldMk cId="1722556063" sldId="266"/>
            <ac:spMk id="2" creationId="{00000000-0000-0000-0000-000000000000}"/>
          </ac:spMkLst>
        </pc:spChg>
        <pc:spChg chg="mod">
          <ac:chgData name="Natalie Francis" userId="e859cff9-ab28-4f1c-8072-00482c704e35" providerId="ADAL" clId="{2BFA4E6B-A130-4100-91C3-405155258C21}" dt="2023-06-13T14:31:34.763" v="136" actId="20577"/>
          <ac:spMkLst>
            <pc:docMk/>
            <pc:sldMk cId="1722556063" sldId="266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2BFA4E6B-A130-4100-91C3-405155258C21}" dt="2023-06-13T14:31:44.360" v="137" actId="14100"/>
        <pc:sldMkLst>
          <pc:docMk/>
          <pc:sldMk cId="2209991518" sldId="267"/>
        </pc:sldMkLst>
        <pc:spChg chg="mod">
          <ac:chgData name="Natalie Francis" userId="e859cff9-ab28-4f1c-8072-00482c704e35" providerId="ADAL" clId="{2BFA4E6B-A130-4100-91C3-405155258C21}" dt="2023-06-13T14:31:44.360" v="137" actId="14100"/>
          <ac:spMkLst>
            <pc:docMk/>
            <pc:sldMk cId="2209991518" sldId="267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2BFA4E6B-A130-4100-91C3-405155258C21}" dt="2023-06-13T14:55:38.210" v="157" actId="1038"/>
        <pc:sldMkLst>
          <pc:docMk/>
          <pc:sldMk cId="3632351129" sldId="269"/>
        </pc:sldMkLst>
        <pc:spChg chg="mod">
          <ac:chgData name="Natalie Francis" userId="e859cff9-ab28-4f1c-8072-00482c704e35" providerId="ADAL" clId="{2BFA4E6B-A130-4100-91C3-405155258C21}" dt="2023-06-13T14:45:02.877" v="139" actId="14100"/>
          <ac:spMkLst>
            <pc:docMk/>
            <pc:sldMk cId="3632351129" sldId="269"/>
            <ac:spMk id="2" creationId="{00000000-0000-0000-0000-000000000000}"/>
          </ac:spMkLst>
        </pc:spChg>
        <pc:spChg chg="mod">
          <ac:chgData name="Natalie Francis" userId="e859cff9-ab28-4f1c-8072-00482c704e35" providerId="ADAL" clId="{2BFA4E6B-A130-4100-91C3-405155258C21}" dt="2023-06-13T14:55:38.210" v="157" actId="1038"/>
          <ac:spMkLst>
            <pc:docMk/>
            <pc:sldMk cId="3632351129" sldId="269"/>
            <ac:spMk id="25" creationId="{91DE2861-1F3C-8006-D25F-98C4879B29A5}"/>
          </ac:spMkLst>
        </pc:spChg>
        <pc:spChg chg="mod">
          <ac:chgData name="Natalie Francis" userId="e859cff9-ab28-4f1c-8072-00482c704e35" providerId="ADAL" clId="{2BFA4E6B-A130-4100-91C3-405155258C21}" dt="2023-06-13T14:55:38.210" v="157" actId="1038"/>
          <ac:spMkLst>
            <pc:docMk/>
            <pc:sldMk cId="3632351129" sldId="269"/>
            <ac:spMk id="35" creationId="{CD0F9CE7-AA6C-60EB-E087-133901B323E2}"/>
          </ac:spMkLst>
        </pc:spChg>
        <pc:spChg chg="mod">
          <ac:chgData name="Natalie Francis" userId="e859cff9-ab28-4f1c-8072-00482c704e35" providerId="ADAL" clId="{2BFA4E6B-A130-4100-91C3-405155258C21}" dt="2023-06-13T14:55:38.210" v="157" actId="1038"/>
          <ac:spMkLst>
            <pc:docMk/>
            <pc:sldMk cId="3632351129" sldId="269"/>
            <ac:spMk id="36" creationId="{C64206B9-C344-9778-6459-F61B597940CD}"/>
          </ac:spMkLst>
        </pc:spChg>
        <pc:spChg chg="mod">
          <ac:chgData name="Natalie Francis" userId="e859cff9-ab28-4f1c-8072-00482c704e35" providerId="ADAL" clId="{2BFA4E6B-A130-4100-91C3-405155258C21}" dt="2023-06-13T14:55:38.210" v="157" actId="1038"/>
          <ac:spMkLst>
            <pc:docMk/>
            <pc:sldMk cId="3632351129" sldId="269"/>
            <ac:spMk id="37" creationId="{3C02793A-16F4-6EF1-7679-1C207C7C29BB}"/>
          </ac:spMkLst>
        </pc:spChg>
        <pc:spChg chg="mod">
          <ac:chgData name="Natalie Francis" userId="e859cff9-ab28-4f1c-8072-00482c704e35" providerId="ADAL" clId="{2BFA4E6B-A130-4100-91C3-405155258C21}" dt="2023-06-13T14:55:38.210" v="157" actId="1038"/>
          <ac:spMkLst>
            <pc:docMk/>
            <pc:sldMk cId="3632351129" sldId="269"/>
            <ac:spMk id="38" creationId="{597883DB-8E57-C474-DCC2-FB3AE7DD0B83}"/>
          </ac:spMkLst>
        </pc:spChg>
        <pc:spChg chg="mod">
          <ac:chgData name="Natalie Francis" userId="e859cff9-ab28-4f1c-8072-00482c704e35" providerId="ADAL" clId="{2BFA4E6B-A130-4100-91C3-405155258C21}" dt="2023-06-13T14:55:38.210" v="157" actId="1038"/>
          <ac:spMkLst>
            <pc:docMk/>
            <pc:sldMk cId="3632351129" sldId="269"/>
            <ac:spMk id="39" creationId="{F02DF4E5-37E1-9FC8-E94C-DD7F24FCFAF9}"/>
          </ac:spMkLst>
        </pc:spChg>
        <pc:spChg chg="mod">
          <ac:chgData name="Natalie Francis" userId="e859cff9-ab28-4f1c-8072-00482c704e35" providerId="ADAL" clId="{2BFA4E6B-A130-4100-91C3-405155258C21}" dt="2023-06-13T14:55:38.210" v="157" actId="1038"/>
          <ac:spMkLst>
            <pc:docMk/>
            <pc:sldMk cId="3632351129" sldId="269"/>
            <ac:spMk id="40" creationId="{17DBD472-A625-01CA-BCAF-1ACA79837512}"/>
          </ac:spMkLst>
        </pc:spChg>
        <pc:grpChg chg="mod">
          <ac:chgData name="Natalie Francis" userId="e859cff9-ab28-4f1c-8072-00482c704e35" providerId="ADAL" clId="{2BFA4E6B-A130-4100-91C3-405155258C21}" dt="2023-06-13T14:55:31.396" v="141" actId="1076"/>
          <ac:grpSpMkLst>
            <pc:docMk/>
            <pc:sldMk cId="3632351129" sldId="269"/>
            <ac:grpSpMk id="11" creationId="{00000000-0000-0000-0000-000000000000}"/>
          </ac:grpSpMkLst>
        </pc:grpChg>
      </pc:sldChg>
      <pc:sldChg chg="modSp mod">
        <pc:chgData name="Natalie Francis" userId="e859cff9-ab28-4f1c-8072-00482c704e35" providerId="ADAL" clId="{2BFA4E6B-A130-4100-91C3-405155258C21}" dt="2023-06-13T14:56:19.249" v="178" actId="6549"/>
        <pc:sldMkLst>
          <pc:docMk/>
          <pc:sldMk cId="2407974504" sldId="270"/>
        </pc:sldMkLst>
        <pc:spChg chg="mod">
          <ac:chgData name="Natalie Francis" userId="e859cff9-ab28-4f1c-8072-00482c704e35" providerId="ADAL" clId="{2BFA4E6B-A130-4100-91C3-405155258C21}" dt="2023-06-13T14:56:03.461" v="172" actId="20577"/>
          <ac:spMkLst>
            <pc:docMk/>
            <pc:sldMk cId="2407974504" sldId="270"/>
            <ac:spMk id="3" creationId="{00000000-0000-0000-0000-000000000000}"/>
          </ac:spMkLst>
        </pc:spChg>
        <pc:spChg chg="mod">
          <ac:chgData name="Natalie Francis" userId="e859cff9-ab28-4f1c-8072-00482c704e35" providerId="ADAL" clId="{2BFA4E6B-A130-4100-91C3-405155258C21}" dt="2023-06-13T14:56:19.249" v="178" actId="6549"/>
          <ac:spMkLst>
            <pc:docMk/>
            <pc:sldMk cId="2407974504" sldId="270"/>
            <ac:spMk id="5" creationId="{00000000-0000-0000-0000-000000000000}"/>
          </ac:spMkLst>
        </pc:spChg>
      </pc:sldChg>
      <pc:sldChg chg="modSp mod">
        <pc:chgData name="Natalie Francis" userId="e859cff9-ab28-4f1c-8072-00482c704e35" providerId="ADAL" clId="{2BFA4E6B-A130-4100-91C3-405155258C21}" dt="2023-06-13T14:57:01.914" v="188" actId="20577"/>
        <pc:sldMkLst>
          <pc:docMk/>
          <pc:sldMk cId="1080141616" sldId="271"/>
        </pc:sldMkLst>
        <pc:spChg chg="mod">
          <ac:chgData name="Natalie Francis" userId="e859cff9-ab28-4f1c-8072-00482c704e35" providerId="ADAL" clId="{2BFA4E6B-A130-4100-91C3-405155258C21}" dt="2023-06-13T14:56:45.058" v="179" actId="20577"/>
          <ac:spMkLst>
            <pc:docMk/>
            <pc:sldMk cId="1080141616" sldId="271"/>
            <ac:spMk id="2" creationId="{00000000-0000-0000-0000-000000000000}"/>
          </ac:spMkLst>
        </pc:spChg>
        <pc:spChg chg="mod">
          <ac:chgData name="Natalie Francis" userId="e859cff9-ab28-4f1c-8072-00482c704e35" providerId="ADAL" clId="{2BFA4E6B-A130-4100-91C3-405155258C21}" dt="2023-06-13T14:57:01.914" v="188" actId="20577"/>
          <ac:spMkLst>
            <pc:docMk/>
            <pc:sldMk cId="1080141616" sldId="271"/>
            <ac:spMk id="3" creationId="{00000000-0000-0000-0000-000000000000}"/>
          </ac:spMkLst>
        </pc:spChg>
        <pc:spChg chg="mod">
          <ac:chgData name="Natalie Francis" userId="e859cff9-ab28-4f1c-8072-00482c704e35" providerId="ADAL" clId="{2BFA4E6B-A130-4100-91C3-405155258C21}" dt="2023-06-13T14:56:47.253" v="181" actId="20577"/>
          <ac:spMkLst>
            <pc:docMk/>
            <pc:sldMk cId="1080141616" sldId="271"/>
            <ac:spMk id="8" creationId="{E1811A69-E1C5-9D9C-382D-8768938EC8DE}"/>
          </ac:spMkLst>
        </pc:spChg>
        <pc:spChg chg="mod">
          <ac:chgData name="Natalie Francis" userId="e859cff9-ab28-4f1c-8072-00482c704e35" providerId="ADAL" clId="{2BFA4E6B-A130-4100-91C3-405155258C21}" dt="2023-06-13T14:56:49.181" v="183" actId="20577"/>
          <ac:spMkLst>
            <pc:docMk/>
            <pc:sldMk cId="1080141616" sldId="271"/>
            <ac:spMk id="9" creationId="{2C3687F0-C33B-4041-1019-19544AD30564}"/>
          </ac:spMkLst>
        </pc:spChg>
        <pc:spChg chg="mod">
          <ac:chgData name="Natalie Francis" userId="e859cff9-ab28-4f1c-8072-00482c704e35" providerId="ADAL" clId="{2BFA4E6B-A130-4100-91C3-405155258C21}" dt="2023-06-13T14:56:51.649" v="185" actId="20577"/>
          <ac:spMkLst>
            <pc:docMk/>
            <pc:sldMk cId="1080141616" sldId="271"/>
            <ac:spMk id="10" creationId="{13A382A5-A912-9A06-0440-080F1F2AB731}"/>
          </ac:spMkLst>
        </pc:spChg>
        <pc:spChg chg="mod">
          <ac:chgData name="Natalie Francis" userId="e859cff9-ab28-4f1c-8072-00482c704e35" providerId="ADAL" clId="{2BFA4E6B-A130-4100-91C3-405155258C21}" dt="2023-06-13T14:56:53.807" v="187" actId="20577"/>
          <ac:spMkLst>
            <pc:docMk/>
            <pc:sldMk cId="1080141616" sldId="271"/>
            <ac:spMk id="11" creationId="{15656C15-B93E-41B6-B70B-FF8F3161D511}"/>
          </ac:spMkLst>
        </pc:spChg>
      </pc:sldChg>
      <pc:sldChg chg="modSp mod">
        <pc:chgData name="Natalie Francis" userId="e859cff9-ab28-4f1c-8072-00482c704e35" providerId="ADAL" clId="{2BFA4E6B-A130-4100-91C3-405155258C21}" dt="2023-06-13T14:57:19.072" v="190" actId="20577"/>
        <pc:sldMkLst>
          <pc:docMk/>
          <pc:sldMk cId="3537796197" sldId="272"/>
        </pc:sldMkLst>
        <pc:spChg chg="mod">
          <ac:chgData name="Natalie Francis" userId="e859cff9-ab28-4f1c-8072-00482c704e35" providerId="ADAL" clId="{2BFA4E6B-A130-4100-91C3-405155258C21}" dt="2023-06-13T14:57:19.072" v="190" actId="20577"/>
          <ac:spMkLst>
            <pc:docMk/>
            <pc:sldMk cId="3537796197" sldId="272"/>
            <ac:spMk id="5" creationId="{00000000-0000-0000-0000-000000000000}"/>
          </ac:spMkLst>
        </pc:spChg>
      </pc:sldChg>
      <pc:sldChg chg="modSp mod">
        <pc:chgData name="Natalie Francis" userId="e859cff9-ab28-4f1c-8072-00482c704e35" providerId="ADAL" clId="{2BFA4E6B-A130-4100-91C3-405155258C21}" dt="2023-06-13T15:21:10.998" v="225" actId="20577"/>
        <pc:sldMkLst>
          <pc:docMk/>
          <pc:sldMk cId="1205465606" sldId="275"/>
        </pc:sldMkLst>
        <pc:spChg chg="mod">
          <ac:chgData name="Natalie Francis" userId="e859cff9-ab28-4f1c-8072-00482c704e35" providerId="ADAL" clId="{2BFA4E6B-A130-4100-91C3-405155258C21}" dt="2023-06-13T15:21:10.998" v="225" actId="20577"/>
          <ac:spMkLst>
            <pc:docMk/>
            <pc:sldMk cId="1205465606" sldId="275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8CDC2-4A08-4447-82A9-8AC9F88ED774}" type="datetimeFigureOut">
              <a:rPr lang="en-CA" smtClean="0"/>
              <a:t>2023-06-13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F2A77-88FB-4E7A-9027-65EF1793D9B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98816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8CDC2-4A08-4447-82A9-8AC9F88ED774}" type="datetimeFigureOut">
              <a:rPr lang="en-CA" smtClean="0"/>
              <a:t>2023-06-13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F2A77-88FB-4E7A-9027-65EF1793D9B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06086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8CDC2-4A08-4447-82A9-8AC9F88ED774}" type="datetimeFigureOut">
              <a:rPr lang="en-CA" smtClean="0"/>
              <a:t>2023-06-13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F2A77-88FB-4E7A-9027-65EF1793D9B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08073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8CDC2-4A08-4447-82A9-8AC9F88ED774}" type="datetimeFigureOut">
              <a:rPr lang="en-CA" smtClean="0"/>
              <a:t>2023-06-13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F2A77-88FB-4E7A-9027-65EF1793D9B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90040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8CDC2-4A08-4447-82A9-8AC9F88ED774}" type="datetimeFigureOut">
              <a:rPr lang="en-CA" smtClean="0"/>
              <a:t>2023-06-13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F2A77-88FB-4E7A-9027-65EF1793D9B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26395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8CDC2-4A08-4447-82A9-8AC9F88ED774}" type="datetimeFigureOut">
              <a:rPr lang="en-CA" smtClean="0"/>
              <a:t>2023-06-13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F2A77-88FB-4E7A-9027-65EF1793D9B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79744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8CDC2-4A08-4447-82A9-8AC9F88ED774}" type="datetimeFigureOut">
              <a:rPr lang="en-CA" smtClean="0"/>
              <a:t>2023-06-13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F2A77-88FB-4E7A-9027-65EF1793D9B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2666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8CDC2-4A08-4447-82A9-8AC9F88ED774}" type="datetimeFigureOut">
              <a:rPr lang="en-CA" smtClean="0"/>
              <a:t>2023-06-13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F2A77-88FB-4E7A-9027-65EF1793D9B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16070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8CDC2-4A08-4447-82A9-8AC9F88ED774}" type="datetimeFigureOut">
              <a:rPr lang="en-CA" smtClean="0"/>
              <a:t>2023-06-13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F2A77-88FB-4E7A-9027-65EF1793D9B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54168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8CDC2-4A08-4447-82A9-8AC9F88ED774}" type="datetimeFigureOut">
              <a:rPr lang="en-CA" smtClean="0"/>
              <a:t>2023-06-13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F2A77-88FB-4E7A-9027-65EF1793D9B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78942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8CDC2-4A08-4447-82A9-8AC9F88ED774}" type="datetimeFigureOut">
              <a:rPr lang="en-CA" smtClean="0"/>
              <a:t>2023-06-13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F2A77-88FB-4E7A-9027-65EF1793D9B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11427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78CDC2-4A08-4447-82A9-8AC9F88ED774}" type="datetimeFigureOut">
              <a:rPr lang="en-CA" smtClean="0"/>
              <a:t>2023-06-13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F2A77-88FB-4E7A-9027-65EF1793D9B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0112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71696"/>
            <a:ext cx="58318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AB : facultatif	C.-B. : facultatif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MB : facultatif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6482" y="736600"/>
            <a:ext cx="9203018" cy="75341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Guide de l'enseignant 4.2 Unité 8 Probabilité et traitement de données p. K-32–36</a:t>
            </a:r>
          </a:p>
          <a:p>
            <a:pPr algn="r" rtl="0">
              <a:lnSpc>
                <a:spcPct val="200000"/>
              </a:lnSpc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nouvelle édition française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496235" y="330200"/>
            <a:ext cx="6473265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JUMP Math™     Droits d’auteur © 2023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2567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PTD4-7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Diagrammes à tiges et à feuilles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8714740" cy="120186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• construisent des diagrammes à tiges et à feuilles à partir de données</a:t>
            </a:r>
            <a:r>
              <a:rPr lang="fr-ca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  <a:endParaRPr lang="fr-ca" sz="1800" b="0" i="0" u="none" baseline="0" dirty="0">
              <a:solidFill>
                <a:srgbClr val="000000"/>
              </a:solidFill>
              <a:latin typeface="Century Gothic"/>
              <a:ea typeface="Century Gothic"/>
              <a:cs typeface="Century Gothic"/>
            </a:endParaRP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• utilisent des diagrammes à tiges et à feuilles pour trier des données.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Cahier 4.2 p. 13–14</a:t>
            </a:r>
          </a:p>
        </p:txBody>
      </p:sp>
    </p:spTree>
    <p:extLst>
      <p:ext uri="{BB962C8B-B14F-4D97-AF65-F5344CB8AC3E}">
        <p14:creationId xmlns:p14="http://schemas.microsoft.com/office/powerpoint/2010/main" val="36728902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457200" y="927100"/>
            <a:ext cx="8671179" cy="1522853"/>
            <a:chOff x="457200" y="927100"/>
            <a:chExt cx="8671179" cy="1522853"/>
          </a:xfrm>
        </p:grpSpPr>
        <p:sp>
          <p:nvSpPr>
            <p:cNvPr id="2" name="TextBox 1"/>
            <p:cNvSpPr txBox="1"/>
            <p:nvPr/>
          </p:nvSpPr>
          <p:spPr>
            <a:xfrm>
              <a:off x="457200" y="927100"/>
              <a:ext cx="1805940" cy="53899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</a:pPr>
              <a:r>
                <a:rPr lang="fr-ca" sz="2800" b="1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Étape 4 :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2090039" y="927100"/>
              <a:ext cx="7038340" cy="152285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Mettez les </a:t>
              </a:r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  <a:ea typeface="Century Gothic"/>
                  <a:cs typeface="Century Gothic"/>
                </a:rPr>
                <a:t>feuilles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de chaque rangée</a:t>
              </a:r>
              <a:r>
                <a:rPr lang="fr-ca" sz="2800" b="0" i="1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dans l’ordre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, de la plus petite à la plus grande. </a:t>
              </a: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57199" y="203200"/>
            <a:ext cx="8417859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Retournons à nos données initiales sur la taille des adultes...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934200"/>
            <a:ext cx="51520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K-34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1781799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56919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57199" y="1333500"/>
            <a:ext cx="9111804" cy="1522853"/>
            <a:chOff x="457199" y="1333500"/>
            <a:chExt cx="9111804" cy="1522853"/>
          </a:xfrm>
        </p:grpSpPr>
        <p:sp>
          <p:nvSpPr>
            <p:cNvPr id="3" name="TextBox 2"/>
            <p:cNvSpPr txBox="1"/>
            <p:nvPr/>
          </p:nvSpPr>
          <p:spPr>
            <a:xfrm>
              <a:off x="457199" y="1333500"/>
              <a:ext cx="2904565" cy="53899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>
                <a:lnSpc>
                  <a:spcPct val="114000"/>
                </a:lnSpc>
              </a:pPr>
              <a:r>
                <a:rPr lang="fr-ca" sz="2800" b="1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Étape 4 : 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040666" y="1333500"/>
              <a:ext cx="7528337" cy="1522853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>
                <a:lnSpc>
                  <a:spcPct val="114000"/>
                </a:lnSpc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Mette les</a:t>
              </a:r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  <a:ea typeface="Century Gothic"/>
                  <a:cs typeface="Century Gothic"/>
                </a:rPr>
                <a:t> feuilles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dans chaque rangée dans l’ordre, de la plus petite à la plus grande.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25560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Activité 1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99660" y="203200"/>
            <a:ext cx="510578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Cette activité est facultative.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1117600"/>
            <a:ext cx="7502123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Créer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diagramme à tiges et à feuilles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(longueur de chaussures)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K-34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22099915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662077" y="1816100"/>
            <a:ext cx="5510123" cy="3340100"/>
            <a:chOff x="662077" y="1816100"/>
            <a:chExt cx="5510123" cy="3340100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62077" y="1816100"/>
              <a:ext cx="3681423" cy="33401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1003300" y="1955800"/>
              <a:ext cx="949930" cy="30008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400" b="1" i="0" u="none" baseline="0">
                  <a:solidFill>
                    <a:srgbClr val="0000FF"/>
                  </a:solidFill>
                  <a:latin typeface="Century Gothic"/>
                  <a:ea typeface="Century Gothic"/>
                  <a:cs typeface="Century Gothic"/>
                </a:rPr>
                <a:t>Tige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349500" y="1955799"/>
              <a:ext cx="3822700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2400" b="1" i="0" u="none" baseline="0">
                  <a:solidFill>
                    <a:srgbClr val="0000FF"/>
                  </a:solidFill>
                  <a:latin typeface="Century Gothic"/>
                  <a:ea typeface="Century Gothic"/>
                  <a:cs typeface="Century Gothic"/>
                </a:rPr>
                <a:t>Feuille</a:t>
              </a: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444500" y="419100"/>
            <a:ext cx="9291171" cy="10333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Pouvez-vous lire les nombres de notre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diagramme à tiges et à feuilles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sur la taille des adultes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4500" y="5753100"/>
            <a:ext cx="6843806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 remarquez-vous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4500" y="6934200"/>
            <a:ext cx="801207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K-34–35 pour plus de détails. Ensuite, localisez les nombres les plus petits, les plus grands et ceux qui se répètent.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AE78068-D82D-769F-D12B-56F7D14B951B}"/>
              </a:ext>
            </a:extLst>
          </p:cNvPr>
          <p:cNvSpPr txBox="1"/>
          <p:nvPr/>
        </p:nvSpPr>
        <p:spPr>
          <a:xfrm>
            <a:off x="1162050" y="2438400"/>
            <a:ext cx="8102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27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F9B8F95-3F25-9F92-146C-44D9229B6290}"/>
              </a:ext>
            </a:extLst>
          </p:cNvPr>
          <p:cNvSpPr txBox="1"/>
          <p:nvPr/>
        </p:nvSpPr>
        <p:spPr>
          <a:xfrm>
            <a:off x="1152525" y="2972835"/>
            <a:ext cx="8102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27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16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E2587F7-0DB2-F5C9-9443-671E104904B5}"/>
              </a:ext>
            </a:extLst>
          </p:cNvPr>
          <p:cNvSpPr txBox="1"/>
          <p:nvPr/>
        </p:nvSpPr>
        <p:spPr>
          <a:xfrm>
            <a:off x="1162050" y="3488220"/>
            <a:ext cx="8102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27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17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D8C02C4-A219-CAF1-2629-396341087D77}"/>
              </a:ext>
            </a:extLst>
          </p:cNvPr>
          <p:cNvSpPr txBox="1"/>
          <p:nvPr/>
        </p:nvSpPr>
        <p:spPr>
          <a:xfrm>
            <a:off x="1152525" y="4013130"/>
            <a:ext cx="8102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27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18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A55F3E-AC3C-F02F-E50E-1BEFBF6C5E09}"/>
              </a:ext>
            </a:extLst>
          </p:cNvPr>
          <p:cNvSpPr txBox="1"/>
          <p:nvPr/>
        </p:nvSpPr>
        <p:spPr>
          <a:xfrm>
            <a:off x="1152525" y="4538040"/>
            <a:ext cx="8102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27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19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BC6147B-DA59-2842-005E-FB75A728EE00}"/>
              </a:ext>
            </a:extLst>
          </p:cNvPr>
          <p:cNvSpPr txBox="1"/>
          <p:nvPr/>
        </p:nvSpPr>
        <p:spPr>
          <a:xfrm>
            <a:off x="2153650" y="2454358"/>
            <a:ext cx="1265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27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2 7 9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1D60EF5-FAEC-3C0D-D9FB-9E096D3552B6}"/>
              </a:ext>
            </a:extLst>
          </p:cNvPr>
          <p:cNvSpPr txBox="1"/>
          <p:nvPr/>
        </p:nvSpPr>
        <p:spPr>
          <a:xfrm>
            <a:off x="2133658" y="2965995"/>
            <a:ext cx="179064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27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3 5 6 8 9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7945A-FE67-5D42-D3CB-0127CD7478FE}"/>
              </a:ext>
            </a:extLst>
          </p:cNvPr>
          <p:cNvSpPr txBox="1"/>
          <p:nvPr/>
        </p:nvSpPr>
        <p:spPr>
          <a:xfrm>
            <a:off x="2132716" y="3487157"/>
            <a:ext cx="192493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27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1 2 3 6 6 8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C8D38AD-EB3C-E0F7-2DA2-305D4A186D77}"/>
              </a:ext>
            </a:extLst>
          </p:cNvPr>
          <p:cNvSpPr txBox="1"/>
          <p:nvPr/>
        </p:nvSpPr>
        <p:spPr>
          <a:xfrm>
            <a:off x="2131774" y="4008319"/>
            <a:ext cx="148772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27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0 1 3 6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4E6A6B-035C-46AB-AD5D-674CE5CB958F}"/>
              </a:ext>
            </a:extLst>
          </p:cNvPr>
          <p:cNvSpPr txBox="1"/>
          <p:nvPr/>
        </p:nvSpPr>
        <p:spPr>
          <a:xfrm>
            <a:off x="2130832" y="4529481"/>
            <a:ext cx="90764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27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0 1</a:t>
            </a:r>
          </a:p>
        </p:txBody>
      </p:sp>
    </p:spTree>
    <p:extLst>
      <p:ext uri="{BB962C8B-B14F-4D97-AF65-F5344CB8AC3E}">
        <p14:creationId xmlns:p14="http://schemas.microsoft.com/office/powerpoint/2010/main" val="12098252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>
            <a:extLst>
              <a:ext uri="{FF2B5EF4-FFF2-40B4-BE49-F238E27FC236}">
                <a16:creationId xmlns:a16="http://schemas.microsoft.com/office/drawing/2014/main" id="{B085F0EE-7344-F418-C13F-EE01F96302E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26658" y="3293051"/>
            <a:ext cx="2869011" cy="247751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0C164B23-334D-AB75-20E5-F3F0EE7B47E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96729" y="3217707"/>
            <a:ext cx="2869011" cy="247751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2" name="TextBox 1"/>
          <p:cNvSpPr txBox="1"/>
          <p:nvPr/>
        </p:nvSpPr>
        <p:spPr>
          <a:xfrm>
            <a:off x="457199" y="419100"/>
            <a:ext cx="8926569" cy="232358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Trouve les nombres les plus grands et les plus petits dans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diagramme à tiges et à feuilles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Quel nombre apparaît plus d'une fois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99258" y="3233419"/>
            <a:ext cx="2869011" cy="2477517"/>
            <a:chOff x="299258" y="3233419"/>
            <a:chExt cx="2869011" cy="2477517"/>
          </a:xfrm>
        </p:grpSpPr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99258" y="3233419"/>
              <a:ext cx="2869011" cy="247751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4" name="TextBox 3"/>
            <p:cNvSpPr txBox="1"/>
            <p:nvPr/>
          </p:nvSpPr>
          <p:spPr>
            <a:xfrm>
              <a:off x="457200" y="3276600"/>
              <a:ext cx="5926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a)</a:t>
              </a: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695700" y="3276600"/>
            <a:ext cx="59227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6972976" y="3225940"/>
            <a:ext cx="2776373" cy="2611737"/>
            <a:chOff x="6849164" y="3158831"/>
            <a:chExt cx="2776373" cy="2684649"/>
          </a:xfrm>
        </p:grpSpPr>
        <p:pic>
          <p:nvPicPr>
            <p:cNvPr id="9" name="Picture 8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849164" y="3158831"/>
              <a:ext cx="2776373" cy="268464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0" name="TextBox 9"/>
            <p:cNvSpPr txBox="1"/>
            <p:nvPr/>
          </p:nvSpPr>
          <p:spPr>
            <a:xfrm>
              <a:off x="6921500" y="3276600"/>
              <a:ext cx="57977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c)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D640FC55-F28C-4B99-8954-088F3F074D4E}"/>
              </a:ext>
            </a:extLst>
          </p:cNvPr>
          <p:cNvSpPr txBox="1"/>
          <p:nvPr/>
        </p:nvSpPr>
        <p:spPr>
          <a:xfrm>
            <a:off x="1111981" y="3261995"/>
            <a:ext cx="107876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200" b="1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Tige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0EB1661-9848-C0E8-43CE-9B21FCC48C37}"/>
              </a:ext>
            </a:extLst>
          </p:cNvPr>
          <p:cNvSpPr txBox="1"/>
          <p:nvPr/>
        </p:nvSpPr>
        <p:spPr>
          <a:xfrm>
            <a:off x="2208618" y="3259177"/>
            <a:ext cx="197593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200" b="1" i="0" u="none" baseline="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Feuille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3C50868-8BB7-9F90-0DDF-1FFB4894BA4D}"/>
              </a:ext>
            </a:extLst>
          </p:cNvPr>
          <p:cNvSpPr txBox="1"/>
          <p:nvPr/>
        </p:nvSpPr>
        <p:spPr>
          <a:xfrm>
            <a:off x="1380283" y="3690064"/>
            <a:ext cx="38047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2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C6CF4E8-EC50-9325-A0F9-19CCF3F15A97}"/>
              </a:ext>
            </a:extLst>
          </p:cNvPr>
          <p:cNvSpPr txBox="1"/>
          <p:nvPr/>
        </p:nvSpPr>
        <p:spPr>
          <a:xfrm>
            <a:off x="1373017" y="4085181"/>
            <a:ext cx="38047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2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42A6523-E861-88E7-1FE4-34EB8B7AAF04}"/>
              </a:ext>
            </a:extLst>
          </p:cNvPr>
          <p:cNvSpPr txBox="1"/>
          <p:nvPr/>
        </p:nvSpPr>
        <p:spPr>
          <a:xfrm>
            <a:off x="1375276" y="4499348"/>
            <a:ext cx="38047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2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B71AE92-ECEC-11C5-F0B7-F67F283C4D45}"/>
              </a:ext>
            </a:extLst>
          </p:cNvPr>
          <p:cNvSpPr txBox="1"/>
          <p:nvPr/>
        </p:nvSpPr>
        <p:spPr>
          <a:xfrm>
            <a:off x="1377535" y="4913515"/>
            <a:ext cx="38047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2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1BA0A58-CB7E-3D90-3986-3CA0ECABF462}"/>
              </a:ext>
            </a:extLst>
          </p:cNvPr>
          <p:cNvSpPr txBox="1"/>
          <p:nvPr/>
        </p:nvSpPr>
        <p:spPr>
          <a:xfrm>
            <a:off x="2063569" y="3681459"/>
            <a:ext cx="99395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2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2 4 5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B19BCC9-AC0B-CC00-3521-5FB40B1ACC30}"/>
              </a:ext>
            </a:extLst>
          </p:cNvPr>
          <p:cNvSpPr txBox="1"/>
          <p:nvPr/>
        </p:nvSpPr>
        <p:spPr>
          <a:xfrm>
            <a:off x="2063569" y="4088923"/>
            <a:ext cx="680546" cy="442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2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2 9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E92FFE8-1E14-D9F2-9658-92CC243A29EB}"/>
              </a:ext>
            </a:extLst>
          </p:cNvPr>
          <p:cNvSpPr txBox="1"/>
          <p:nvPr/>
        </p:nvSpPr>
        <p:spPr>
          <a:xfrm>
            <a:off x="2054044" y="4496387"/>
            <a:ext cx="1109272" cy="442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2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1 1 7 8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18F9F67-721D-A088-D86F-403274B32C75}"/>
              </a:ext>
            </a:extLst>
          </p:cNvPr>
          <p:cNvSpPr txBox="1"/>
          <p:nvPr/>
        </p:nvSpPr>
        <p:spPr>
          <a:xfrm>
            <a:off x="2073094" y="4913377"/>
            <a:ext cx="49865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2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422A527-6807-AEEB-15EA-6EF83E8315A7}"/>
              </a:ext>
            </a:extLst>
          </p:cNvPr>
          <p:cNvSpPr txBox="1"/>
          <p:nvPr/>
        </p:nvSpPr>
        <p:spPr>
          <a:xfrm>
            <a:off x="4354686" y="3258522"/>
            <a:ext cx="107876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200" b="1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Tige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DBE2122-9425-CA27-E183-C43BF6AB0AEC}"/>
              </a:ext>
            </a:extLst>
          </p:cNvPr>
          <p:cNvSpPr txBox="1"/>
          <p:nvPr/>
        </p:nvSpPr>
        <p:spPr>
          <a:xfrm>
            <a:off x="5451323" y="3255704"/>
            <a:ext cx="197593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200" b="1" i="0" u="none" baseline="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Feuille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1DE2861-1F3C-8006-D25F-98C4879B29A5}"/>
              </a:ext>
            </a:extLst>
          </p:cNvPr>
          <p:cNvSpPr txBox="1"/>
          <p:nvPr/>
        </p:nvSpPr>
        <p:spPr>
          <a:xfrm>
            <a:off x="7825402" y="3248958"/>
            <a:ext cx="107876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200" b="1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Tige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B8EA1F0-EA3D-E4D0-E9A6-3ED48DCF0BC5}"/>
              </a:ext>
            </a:extLst>
          </p:cNvPr>
          <p:cNvSpPr txBox="1"/>
          <p:nvPr/>
        </p:nvSpPr>
        <p:spPr>
          <a:xfrm>
            <a:off x="8680715" y="3257550"/>
            <a:ext cx="197593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200" b="1" i="0" u="none" baseline="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Feuille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B4A7C82-FC77-49A4-5A57-EDA5B3F27F22}"/>
              </a:ext>
            </a:extLst>
          </p:cNvPr>
          <p:cNvSpPr txBox="1"/>
          <p:nvPr/>
        </p:nvSpPr>
        <p:spPr>
          <a:xfrm>
            <a:off x="4534297" y="3677656"/>
            <a:ext cx="64000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2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23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C80015F-814E-CE36-867A-26E35A8B2F29}"/>
              </a:ext>
            </a:extLst>
          </p:cNvPr>
          <p:cNvSpPr txBox="1"/>
          <p:nvPr/>
        </p:nvSpPr>
        <p:spPr>
          <a:xfrm>
            <a:off x="4534297" y="4085180"/>
            <a:ext cx="64000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2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24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D7935AC-3CBC-C98B-DCE1-9B2172ED7F8C}"/>
              </a:ext>
            </a:extLst>
          </p:cNvPr>
          <p:cNvSpPr txBox="1"/>
          <p:nvPr/>
        </p:nvSpPr>
        <p:spPr>
          <a:xfrm>
            <a:off x="4534297" y="4511754"/>
            <a:ext cx="64000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2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25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5A43171-475D-6602-3D2D-452A37BD5DC3}"/>
              </a:ext>
            </a:extLst>
          </p:cNvPr>
          <p:cNvSpPr txBox="1"/>
          <p:nvPr/>
        </p:nvSpPr>
        <p:spPr>
          <a:xfrm>
            <a:off x="4534297" y="4909753"/>
            <a:ext cx="64000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2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27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8FEB551-D5CE-D180-4774-C7E31B89C66F}"/>
              </a:ext>
            </a:extLst>
          </p:cNvPr>
          <p:cNvSpPr txBox="1"/>
          <p:nvPr/>
        </p:nvSpPr>
        <p:spPr>
          <a:xfrm>
            <a:off x="5310931" y="3684116"/>
            <a:ext cx="8657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2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5 6 6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36A1B5A-E524-7C56-3A2B-34378CD4D8D7}"/>
              </a:ext>
            </a:extLst>
          </p:cNvPr>
          <p:cNvSpPr txBox="1"/>
          <p:nvPr/>
        </p:nvSpPr>
        <p:spPr>
          <a:xfrm>
            <a:off x="5306966" y="4091398"/>
            <a:ext cx="8657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2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3 7 8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EEF72A4-C69D-0E08-6434-431D2A4785F3}"/>
              </a:ext>
            </a:extLst>
          </p:cNvPr>
          <p:cNvSpPr txBox="1"/>
          <p:nvPr/>
        </p:nvSpPr>
        <p:spPr>
          <a:xfrm>
            <a:off x="5303001" y="4498680"/>
            <a:ext cx="8657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2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2 5 9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3E59581-7031-BDEF-2FA2-DC98B5996348}"/>
              </a:ext>
            </a:extLst>
          </p:cNvPr>
          <p:cNvSpPr txBox="1"/>
          <p:nvPr/>
        </p:nvSpPr>
        <p:spPr>
          <a:xfrm>
            <a:off x="5299036" y="4905963"/>
            <a:ext cx="64000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2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0 1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D0F9CE7-AA6C-60EB-E087-133901B323E2}"/>
              </a:ext>
            </a:extLst>
          </p:cNvPr>
          <p:cNvSpPr txBox="1"/>
          <p:nvPr/>
        </p:nvSpPr>
        <p:spPr>
          <a:xfrm>
            <a:off x="8056865" y="3690031"/>
            <a:ext cx="64000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2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9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64206B9-C344-9778-6459-F61B597940CD}"/>
              </a:ext>
            </a:extLst>
          </p:cNvPr>
          <p:cNvSpPr txBox="1"/>
          <p:nvPr/>
        </p:nvSpPr>
        <p:spPr>
          <a:xfrm>
            <a:off x="8768005" y="3680281"/>
            <a:ext cx="64000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2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9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C02793A-16F4-6EF1-7679-1C207C7C29BB}"/>
              </a:ext>
            </a:extLst>
          </p:cNvPr>
          <p:cNvSpPr txBox="1"/>
          <p:nvPr/>
        </p:nvSpPr>
        <p:spPr>
          <a:xfrm>
            <a:off x="7979343" y="4084550"/>
            <a:ext cx="64000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2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97883DB-8E57-C474-DCC2-FB3AE7DD0B83}"/>
              </a:ext>
            </a:extLst>
          </p:cNvPr>
          <p:cNvSpPr txBox="1"/>
          <p:nvPr/>
        </p:nvSpPr>
        <p:spPr>
          <a:xfrm>
            <a:off x="7988868" y="4504089"/>
            <a:ext cx="64000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2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11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02DF4E5-37E1-9FC8-E94C-DD7F24FCFAF9}"/>
              </a:ext>
            </a:extLst>
          </p:cNvPr>
          <p:cNvSpPr txBox="1"/>
          <p:nvPr/>
        </p:nvSpPr>
        <p:spPr>
          <a:xfrm>
            <a:off x="8732461" y="4092863"/>
            <a:ext cx="107876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2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1 2 3 9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7DBD472-A625-01CA-BCAF-1ACA79837512}"/>
              </a:ext>
            </a:extLst>
          </p:cNvPr>
          <p:cNvSpPr txBox="1"/>
          <p:nvPr/>
        </p:nvSpPr>
        <p:spPr>
          <a:xfrm>
            <a:off x="8768006" y="4519306"/>
            <a:ext cx="83470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2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4 4</a:t>
            </a:r>
          </a:p>
        </p:txBody>
      </p:sp>
    </p:spTree>
    <p:extLst>
      <p:ext uri="{BB962C8B-B14F-4D97-AF65-F5344CB8AC3E}">
        <p14:creationId xmlns:p14="http://schemas.microsoft.com/office/powerpoint/2010/main" val="36323511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Activité 2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99660" y="203200"/>
            <a:ext cx="510578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Cette activité est facultative.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11176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Complétez les parties 1 à 4 du « Projet ».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Distribuez la FR Projet (p. K-46).</a:t>
            </a:r>
          </a:p>
        </p:txBody>
      </p:sp>
    </p:spTree>
    <p:extLst>
      <p:ext uri="{BB962C8B-B14F-4D97-AF65-F5344CB8AC3E}">
        <p14:creationId xmlns:p14="http://schemas.microsoft.com/office/powerpoint/2010/main" val="24079745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413240" cy="221111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Approfondissement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1.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diagrammes à tiges et à feuilles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peuvent inclure plus que des nombres. Voici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diagramme à tiges et à feuilles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des anniversaires d’amis.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5372100"/>
            <a:ext cx="9331693" cy="201407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Dessine un diagramme à bandes pour les données, avec une bande pour chaque mois.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La hauteur de chaque bande correspond au nombre d’anniversaires de ce mois.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83200" y="2882900"/>
            <a:ext cx="3957193" cy="7632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La tige est le mois et la feuille est la date.</a:t>
            </a:r>
          </a:p>
        </p:txBody>
      </p:sp>
      <p:pic>
        <p:nvPicPr>
          <p:cNvPr id="5" name="Picture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09787" y="2781300"/>
            <a:ext cx="3006573" cy="223812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6D4D3E3-0FF2-711E-5AC6-BF2AB90347DE}"/>
              </a:ext>
            </a:extLst>
          </p:cNvPr>
          <p:cNvSpPr txBox="1"/>
          <p:nvPr/>
        </p:nvSpPr>
        <p:spPr>
          <a:xfrm>
            <a:off x="2178508" y="2871830"/>
            <a:ext cx="107876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200" b="1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Tige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12C65C-6244-586F-43F0-9AE030E8A15C}"/>
              </a:ext>
            </a:extLst>
          </p:cNvPr>
          <p:cNvSpPr txBox="1"/>
          <p:nvPr/>
        </p:nvSpPr>
        <p:spPr>
          <a:xfrm>
            <a:off x="3275146" y="2869012"/>
            <a:ext cx="233227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200" b="1" i="0" u="none" baseline="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Feuille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1811A69-E1C5-9D9C-382D-8768938EC8DE}"/>
              </a:ext>
            </a:extLst>
          </p:cNvPr>
          <p:cNvSpPr txBox="1"/>
          <p:nvPr/>
        </p:nvSpPr>
        <p:spPr>
          <a:xfrm>
            <a:off x="2115447" y="3263613"/>
            <a:ext cx="107876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2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fr-ca" sz="2200" b="0" i="0" u="none" baseline="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C3687F0-C33B-4041-1019-19544AD30564}"/>
              </a:ext>
            </a:extLst>
          </p:cNvPr>
          <p:cNvSpPr txBox="1"/>
          <p:nvPr/>
        </p:nvSpPr>
        <p:spPr>
          <a:xfrm>
            <a:off x="2223837" y="3674446"/>
            <a:ext cx="82416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2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ca" sz="2200" b="0" i="0" u="none" baseline="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vril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3A382A5-A912-9A06-0440-080F1F2AB731}"/>
              </a:ext>
            </a:extLst>
          </p:cNvPr>
          <p:cNvSpPr txBox="1"/>
          <p:nvPr/>
        </p:nvSpPr>
        <p:spPr>
          <a:xfrm>
            <a:off x="2246502" y="4085279"/>
            <a:ext cx="82416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2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fr-ca" sz="2200" b="0" i="0" u="none" baseline="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ai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656C15-B93E-41B6-B70B-FF8F3161D511}"/>
              </a:ext>
            </a:extLst>
          </p:cNvPr>
          <p:cNvSpPr txBox="1"/>
          <p:nvPr/>
        </p:nvSpPr>
        <p:spPr>
          <a:xfrm>
            <a:off x="2212017" y="4505637"/>
            <a:ext cx="82416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2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fr-ca" sz="2200" b="0" i="0" u="none" baseline="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uin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633A025-7A7F-F80F-F14E-F153BD764381}"/>
              </a:ext>
            </a:extLst>
          </p:cNvPr>
          <p:cNvSpPr txBox="1"/>
          <p:nvPr/>
        </p:nvSpPr>
        <p:spPr>
          <a:xfrm>
            <a:off x="3131292" y="3270320"/>
            <a:ext cx="180265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2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2 8 11 14 21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FF69072-850F-397E-C5F2-9B29347E246E}"/>
              </a:ext>
            </a:extLst>
          </p:cNvPr>
          <p:cNvSpPr txBox="1"/>
          <p:nvPr/>
        </p:nvSpPr>
        <p:spPr>
          <a:xfrm>
            <a:off x="3131292" y="3685408"/>
            <a:ext cx="151690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2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4 4 29 30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7C85B6C-67D9-FE99-353B-78BB08E3BFF0}"/>
              </a:ext>
            </a:extLst>
          </p:cNvPr>
          <p:cNvSpPr txBox="1"/>
          <p:nvPr/>
        </p:nvSpPr>
        <p:spPr>
          <a:xfrm>
            <a:off x="3131292" y="4499170"/>
            <a:ext cx="188825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2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13 14 22 27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02C19AF-2413-882D-B660-B0F213F7F9CB}"/>
              </a:ext>
            </a:extLst>
          </p:cNvPr>
          <p:cNvSpPr txBox="1"/>
          <p:nvPr/>
        </p:nvSpPr>
        <p:spPr>
          <a:xfrm>
            <a:off x="3153957" y="4023982"/>
            <a:ext cx="151690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fr-ca" sz="22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0801416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76098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Combien y a-t-il d’anniversaires dans la première moitié d’un mois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802505"/>
            <a:ext cx="9265230" cy="54213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Combien y a-t-il d’anniversaires en avril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2755005"/>
            <a:ext cx="9702800" cy="54213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Quel mois compte le plus d’anniversaires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Le moins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720205"/>
            <a:ext cx="9457817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e) Quel mois a un anniversaire qui se trouve le plus près du début du mois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 la fin du mois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5245100"/>
            <a:ext cx="9297035" cy="156600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f) Si tu n’avais reçu que le diagramme à bandes des anniversaires, aurais-tu pu construire le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diagramme à tiges et à feuilles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 Explique ton raisonnement.</a:t>
            </a:r>
          </a:p>
        </p:txBody>
      </p:sp>
    </p:spTree>
    <p:extLst>
      <p:ext uri="{BB962C8B-B14F-4D97-AF65-F5344CB8AC3E}">
        <p14:creationId xmlns:p14="http://schemas.microsoft.com/office/powerpoint/2010/main" val="35377961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8956040" cy="171989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2. John compte le nombre total de pages dans chacun de ses romans préférés :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148, 520, 589, 550, 224, 562, 494, 469.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354713"/>
            <a:ext cx="9197788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a)Dessine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diagramme à tiges et à feuilles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pour les données.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3386342"/>
            <a:ext cx="8480738" cy="54213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Combien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feuilles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  <a:r>
              <a:rPr lang="fr-ca" sz="280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poss</a:t>
            </a:r>
            <a:r>
              <a:rPr lang="fr-CA" sz="2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è</a:t>
            </a:r>
            <a:r>
              <a:rPr lang="fr-ca" sz="280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chaque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tige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985035"/>
            <a:ext cx="9704705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Fais un nouveau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diagramme à tiges et à feuilles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en utilisant le chiffre des centaines comme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tige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et les deux derniers chiffres comme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 feuilles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5511800"/>
            <a:ext cx="9358503" cy="201580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Qu'est-ce que le fait d'utiliser des centaines au lieu de dizaines t'apprend sur les romans préférés de John que tu ne pouvais pas voir aussi facilement dans la premi</a:t>
            </a:r>
            <a:r>
              <a:rPr lang="fr-CA" sz="2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è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re intrigue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2175984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89941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3. Utilise un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diagramme à tiges et à feuilles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pour créer un ensemble de données dans lequel...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899" y="1739900"/>
            <a:ext cx="8633759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le plus petit nombre est 100.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4051300"/>
            <a:ext cx="8309704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le plus grand nombre est 100.</a:t>
            </a:r>
          </a:p>
        </p:txBody>
      </p:sp>
    </p:spTree>
    <p:extLst>
      <p:ext uri="{BB962C8B-B14F-4D97-AF65-F5344CB8AC3E}">
        <p14:creationId xmlns:p14="http://schemas.microsoft.com/office/powerpoint/2010/main" val="1624265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ey rectangular sign with black text&#10;&#10;Description automatically generated with low confidence">
            <a:extLst>
              <a:ext uri="{FF2B5EF4-FFF2-40B4-BE49-F238E27FC236}">
                <a16:creationId xmlns:a16="http://schemas.microsoft.com/office/drawing/2014/main" id="{70E3622A-8630-1B7B-7F3D-06A17AA885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324" y="2284730"/>
            <a:ext cx="6245352" cy="20055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050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K-32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13180746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Cahier 4.2 p. 13–14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  <a:ea typeface="Century Gothic"/>
                <a:cs typeface="Century Gothic"/>
              </a:rPr>
              <a:t>ouvelle édition française</a:t>
            </a:r>
          </a:p>
        </p:txBody>
      </p:sp>
    </p:spTree>
    <p:extLst>
      <p:ext uri="{BB962C8B-B14F-4D97-AF65-F5344CB8AC3E}">
        <p14:creationId xmlns:p14="http://schemas.microsoft.com/office/powerpoint/2010/main" val="1205465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19100"/>
            <a:ext cx="9641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On a demandé à 20 adultes leur taille en cm.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04900" y="1778000"/>
            <a:ext cx="8054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157, 159, 163, 172, 152, 181, 176, 190, 178, 183,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04900" y="2755900"/>
            <a:ext cx="8054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165, 166, 169, 173, 176, 186, 168, 171, 180, 191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600" y="4508500"/>
            <a:ext cx="8996251" cy="167674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Cela fait beaucoup de données à trier.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diagramme à tiges et à feuilles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est un outil qui aide à organiser </a:t>
            </a:r>
            <a:r>
              <a:rPr lang="fr-ca" sz="280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es données.</a:t>
            </a:r>
          </a:p>
        </p:txBody>
      </p:sp>
    </p:spTree>
    <p:extLst>
      <p:ext uri="{BB962C8B-B14F-4D97-AF65-F5344CB8AC3E}">
        <p14:creationId xmlns:p14="http://schemas.microsoft.com/office/powerpoint/2010/main" val="39879325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/>
          <p:cNvCxnSpPr/>
          <p:nvPr/>
        </p:nvCxnSpPr>
        <p:spPr>
          <a:xfrm>
            <a:off x="0" y="53467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/>
          <p:cNvGrpSpPr/>
          <p:nvPr/>
        </p:nvGrpSpPr>
        <p:grpSpPr>
          <a:xfrm>
            <a:off x="2908300" y="965200"/>
            <a:ext cx="6120368" cy="630943"/>
            <a:chOff x="2908300" y="965200"/>
            <a:chExt cx="6120368" cy="630943"/>
          </a:xfrm>
        </p:grpSpPr>
        <p:sp>
          <p:nvSpPr>
            <p:cNvPr id="2" name="TextBox 1"/>
            <p:cNvSpPr txBox="1"/>
            <p:nvPr/>
          </p:nvSpPr>
          <p:spPr>
            <a:xfrm>
              <a:off x="2908300" y="1019061"/>
              <a:ext cx="104163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FF"/>
                  </a:solidFill>
                  <a:latin typeface="Century Gothic"/>
                  <a:ea typeface="Century Gothic"/>
                  <a:cs typeface="Century Gothic"/>
                </a:rPr>
                <a:t>tige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6464300" y="1019061"/>
              <a:ext cx="2564368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  <a:ea typeface="Century Gothic"/>
                  <a:cs typeface="Century Gothic"/>
                </a:rPr>
                <a:t>feuille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699000" y="965200"/>
              <a:ext cx="1080527" cy="63094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35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15 </a:t>
              </a:r>
              <a:r>
                <a:rPr lang="fr-ca" sz="3500" b="0" i="0" u="sng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7</a:t>
              </a:r>
            </a:p>
          </p:txBody>
        </p:sp>
        <p:sp>
          <p:nvSpPr>
            <p:cNvPr id="5" name="Oval 4"/>
            <p:cNvSpPr/>
            <p:nvPr/>
          </p:nvSpPr>
          <p:spPr>
            <a:xfrm>
              <a:off x="4713397" y="990476"/>
              <a:ext cx="674878" cy="580390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4012946" y="1280671"/>
              <a:ext cx="426212" cy="0"/>
            </a:xfrm>
            <a:prstGeom prst="line">
              <a:avLst/>
            </a:prstGeom>
            <a:ln w="38100" cap="flat" cmpd="sng" algn="ctr">
              <a:solidFill>
                <a:srgbClr val="0093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H="1">
              <a:off x="5859653" y="1280671"/>
              <a:ext cx="438785" cy="0"/>
            </a:xfrm>
            <a:prstGeom prst="line">
              <a:avLst/>
            </a:prstGeom>
            <a:ln w="38100" cap="flat" cmpd="sng" algn="ctr">
              <a:solidFill>
                <a:srgbClr val="0093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469899" y="5562600"/>
            <a:ext cx="8889253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1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Étape 1 :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Soulignez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feuille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et entourez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tige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9900" y="4914900"/>
            <a:ext cx="5828538" cy="3385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K-32 pour plus de détails.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04900" y="2463800"/>
            <a:ext cx="8054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157, 159, 163, 172, 152, 181, 176, 190, 178, 183,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04900" y="3441700"/>
            <a:ext cx="8054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165, 166, 169, 173, 176, 186, 168, 171, 180, 191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9900" y="6972300"/>
            <a:ext cx="8889252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Faites remarquer que la longueur de la tige change en fonction du nombre de chiffres dans le nombre.</a:t>
            </a:r>
          </a:p>
        </p:txBody>
      </p:sp>
    </p:spTree>
    <p:extLst>
      <p:ext uri="{BB962C8B-B14F-4D97-AF65-F5344CB8AC3E}">
        <p14:creationId xmlns:p14="http://schemas.microsoft.com/office/powerpoint/2010/main" val="2113953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56919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333500"/>
            <a:ext cx="80418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1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Étape 1 :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Souligne la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feuille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et entoure la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tige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63700" y="2489200"/>
            <a:ext cx="691615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29    12    27    7    25    19    107    102    8</a:t>
            </a:r>
          </a:p>
        </p:txBody>
      </p:sp>
    </p:spTree>
    <p:extLst>
      <p:ext uri="{BB962C8B-B14F-4D97-AF65-F5344CB8AC3E}">
        <p14:creationId xmlns:p14="http://schemas.microsoft.com/office/powerpoint/2010/main" val="1682015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3306318" y="2759247"/>
            <a:ext cx="4560210" cy="3538474"/>
            <a:chOff x="3306318" y="2759247"/>
            <a:chExt cx="4560210" cy="3538474"/>
          </a:xfrm>
        </p:grpSpPr>
        <p:sp>
          <p:nvSpPr>
            <p:cNvPr id="2" name="TextBox 1"/>
            <p:cNvSpPr txBox="1"/>
            <p:nvPr/>
          </p:nvSpPr>
          <p:spPr>
            <a:xfrm>
              <a:off x="3771900" y="2817921"/>
              <a:ext cx="949930" cy="30008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400" b="1" i="0" u="none" baseline="0">
                  <a:solidFill>
                    <a:srgbClr val="0000FF"/>
                  </a:solidFill>
                  <a:latin typeface="Century Gothic"/>
                  <a:ea typeface="Century Gothic"/>
                  <a:cs typeface="Century Gothic"/>
                </a:rPr>
                <a:t>Tige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537199" y="2817921"/>
              <a:ext cx="2329329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2400" b="1" i="0" u="none" baseline="0" dirty="0">
                  <a:solidFill>
                    <a:srgbClr val="0000FF"/>
                  </a:solidFill>
                  <a:latin typeface="Century Gothic"/>
                  <a:ea typeface="Century Gothic"/>
                  <a:cs typeface="Century Gothic"/>
                </a:rPr>
                <a:t>Feuille</a:t>
              </a: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3306318" y="2759247"/>
              <a:ext cx="3521964" cy="3538474"/>
              <a:chOff x="3306318" y="2759247"/>
              <a:chExt cx="3521964" cy="3538474"/>
            </a:xfrm>
          </p:grpSpPr>
          <p:cxnSp>
            <p:nvCxnSpPr>
              <p:cNvPr id="4" name="Straight Connector 3"/>
              <p:cNvCxnSpPr/>
              <p:nvPr/>
            </p:nvCxnSpPr>
            <p:spPr>
              <a:xfrm>
                <a:off x="3306318" y="3294171"/>
                <a:ext cx="3521964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Straight Connector 4"/>
              <p:cNvCxnSpPr/>
              <p:nvPr/>
            </p:nvCxnSpPr>
            <p:spPr>
              <a:xfrm>
                <a:off x="5067300" y="2759247"/>
                <a:ext cx="0" cy="3538474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" name="TextBox 7"/>
          <p:cNvSpPr txBox="1"/>
          <p:nvPr/>
        </p:nvSpPr>
        <p:spPr>
          <a:xfrm>
            <a:off x="457200" y="6934200"/>
            <a:ext cx="510489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K-33 pour plus de détails.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889074"/>
            <a:ext cx="9143997" cy="1522853"/>
            <a:chOff x="457200" y="889074"/>
            <a:chExt cx="9143997" cy="1522853"/>
          </a:xfrm>
        </p:grpSpPr>
        <p:sp>
          <p:nvSpPr>
            <p:cNvPr id="9" name="TextBox 8"/>
            <p:cNvSpPr txBox="1"/>
            <p:nvPr/>
          </p:nvSpPr>
          <p:spPr>
            <a:xfrm>
              <a:off x="457200" y="903245"/>
              <a:ext cx="1678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1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Étape 2 :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068905" y="889074"/>
              <a:ext cx="7532292" cy="1522853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>
                <a:lnSpc>
                  <a:spcPct val="114000"/>
                </a:lnSpc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Écrivez les </a:t>
              </a:r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  <a:ea typeface="Century Gothic"/>
                  <a:cs typeface="Century Gothic"/>
                </a:rPr>
                <a:t>tiges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à partir des données de l'étape 1 </a:t>
              </a:r>
              <a:r>
                <a:rPr lang="fr-ca" sz="2800" b="0" i="1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dans l'ordre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dans un </a:t>
              </a:r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  <a:ea typeface="Century Gothic"/>
                  <a:cs typeface="Century Gothic"/>
                </a:rPr>
                <a:t>diagramme à tiges et à feuilles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.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57200" y="203200"/>
            <a:ext cx="822960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Retournons à nos données initiales sur la taille des adultes...</a:t>
            </a:r>
          </a:p>
        </p:txBody>
      </p:sp>
    </p:spTree>
    <p:extLst>
      <p:ext uri="{BB962C8B-B14F-4D97-AF65-F5344CB8AC3E}">
        <p14:creationId xmlns:p14="http://schemas.microsoft.com/office/powerpoint/2010/main" val="42338053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56919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57200" y="1333500"/>
            <a:ext cx="8931499" cy="1522853"/>
            <a:chOff x="457200" y="1333500"/>
            <a:chExt cx="8931499" cy="1522853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1333500"/>
              <a:ext cx="1678940" cy="53899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</a:pPr>
              <a:r>
                <a:rPr lang="fr-ca" sz="2800" b="1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Étape 2 :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118360" y="1333500"/>
              <a:ext cx="7270339" cy="1522853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>
                <a:lnSpc>
                  <a:spcPct val="114000"/>
                </a:lnSpc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Écris les </a:t>
              </a:r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  <a:ea typeface="Century Gothic"/>
                  <a:cs typeface="Century Gothic"/>
                </a:rPr>
                <a:t>tiges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des données de étape 1 </a:t>
              </a:r>
              <a:r>
                <a:rPr lang="fr-ca" sz="2800" b="0" i="1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dans l'ordre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dans un </a:t>
              </a:r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  <a:ea typeface="Century Gothic"/>
                  <a:cs typeface="Century Gothic"/>
                </a:rPr>
                <a:t>diagramme à tiges et à feuilles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616465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457200" y="927100"/>
            <a:ext cx="9245600" cy="1031629"/>
            <a:chOff x="457200" y="927100"/>
            <a:chExt cx="9245600" cy="1031629"/>
          </a:xfrm>
        </p:grpSpPr>
        <p:sp>
          <p:nvSpPr>
            <p:cNvPr id="2" name="TextBox 1"/>
            <p:cNvSpPr txBox="1"/>
            <p:nvPr/>
          </p:nvSpPr>
          <p:spPr>
            <a:xfrm>
              <a:off x="457200" y="927100"/>
              <a:ext cx="18059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</a:pPr>
              <a:r>
                <a:rPr lang="fr-ca" sz="2800" b="1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Étape 3 :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2054860" y="927100"/>
              <a:ext cx="7647940" cy="103162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Écris chaque</a:t>
              </a:r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800" b="0" i="0" u="none" baseline="0" dirty="0">
                  <a:solidFill>
                    <a:srgbClr val="0000FF"/>
                  </a:solidFill>
                  <a:ea typeface="Century Gothic"/>
                  <a:cs typeface="Century Gothic"/>
                </a:rPr>
                <a:t>feuille</a:t>
              </a:r>
              <a:r>
                <a:rPr lang="fr-ca" sz="2800" b="0" i="0" u="none" baseline="0" dirty="0">
                  <a:solidFill>
                    <a:srgbClr val="000000"/>
                  </a:solidFill>
                  <a:ea typeface="Century Gothic"/>
                  <a:cs typeface="Century Gothic"/>
                </a:rPr>
                <a:t> </a:t>
              </a:r>
              <a:r>
                <a:rPr lang="fr-FR" sz="2800" b="0" i="0" u="none" strike="noStrike" baseline="0" dirty="0">
                  <a:solidFill>
                    <a:srgbClr val="211D1E"/>
                  </a:solidFill>
                </a:rPr>
                <a:t>dans la deuxième colonne à côté de sa </a:t>
              </a:r>
              <a:r>
                <a:rPr lang="fr-FR" sz="2800" dirty="0">
                  <a:solidFill>
                    <a:srgbClr val="0000FF"/>
                  </a:solidFill>
                </a:rPr>
                <a:t>tige</a:t>
              </a:r>
              <a:r>
                <a:rPr lang="fr-FR" sz="2800" b="0" i="0" u="none" strike="noStrike" baseline="0" dirty="0">
                  <a:solidFill>
                    <a:srgbClr val="211D1E"/>
                  </a:solidFill>
                </a:rPr>
                <a:t>.</a:t>
              </a:r>
              <a:r>
                <a:rPr lang="fr-ca" sz="2800" b="0" i="0" u="none" baseline="0" dirty="0">
                  <a:solidFill>
                    <a:srgbClr val="000000"/>
                  </a:solidFill>
                  <a:ea typeface="Century Gothic"/>
                  <a:cs typeface="Century Gothic"/>
                </a:rPr>
                <a:t> </a:t>
              </a: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57199" y="203200"/>
            <a:ext cx="8619565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Retournons à nos données initiales sur la taille des adultes...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934200"/>
            <a:ext cx="51520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K-33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–34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16062207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56919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57200" y="1333500"/>
            <a:ext cx="9245600" cy="1031629"/>
            <a:chOff x="457200" y="1333500"/>
            <a:chExt cx="9245600" cy="1031629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1333500"/>
              <a:ext cx="1805940" cy="53899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</a:pPr>
              <a:r>
                <a:rPr lang="fr-ca" sz="2800" b="1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Étape 3 :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054860" y="1333500"/>
              <a:ext cx="7647940" cy="103162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Ajoute les</a:t>
              </a:r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  <a:ea typeface="Century Gothic"/>
                  <a:cs typeface="Century Gothic"/>
                </a:rPr>
                <a:t> feuilles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à ton </a:t>
              </a:r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  <a:ea typeface="Century Gothic"/>
                  <a:cs typeface="Century Gothic"/>
                </a:rPr>
                <a:t>diagramme à tiges et à feuilles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32716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6" ma:contentTypeDescription="Create a new document." ma:contentTypeScope="" ma:versionID="622045f499279ce08b298b3a3c21d475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82601b49f815b51b45fbf618f1e19f0c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08147EB-A574-468D-B652-386E3EBA9D2C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2.xml><?xml version="1.0" encoding="utf-8"?>
<ds:datastoreItem xmlns:ds="http://schemas.openxmlformats.org/officeDocument/2006/customXml" ds:itemID="{9742A598-9AFC-4A33-B75E-6A66D019C38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4607D4E-D315-4974-8216-D6D980F46220}"/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1015</Words>
  <Application>Microsoft Office PowerPoint</Application>
  <PresentationFormat>Custom</PresentationFormat>
  <Paragraphs>138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</dc:creator>
  <cp:lastModifiedBy>Natalie Francis</cp:lastModifiedBy>
  <cp:revision>32</cp:revision>
  <dcterms:created xsi:type="dcterms:W3CDTF">2019-02-03T19:27:27Z</dcterms:created>
  <dcterms:modified xsi:type="dcterms:W3CDTF">2023-06-13T15:21:17Z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