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Lst>
  <p:sldSz cx="10160000" cy="7620000"/>
  <p:notesSz cx="6858000" cy="9144000"/>
  <p:embeddedFontLst>
    <p:embeddedFont>
      <p:font typeface="Calibri" panose="020F0502020204030204" pitchFamily="34"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5AA46E-5DEC-4D27-91C2-BA50C1EE1DE0}" v="9" dt="2023-06-13T13:36:18.2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15" autoAdjust="0"/>
    <p:restoredTop sz="94660"/>
  </p:normalViewPr>
  <p:slideViewPr>
    <p:cSldViewPr snapToGrid="0">
      <p:cViewPr varScale="1">
        <p:scale>
          <a:sx n="76" d="100"/>
          <a:sy n="76" d="100"/>
        </p:scale>
        <p:origin x="96" y="564"/>
      </p:cViewPr>
      <p:guideLst/>
    </p:cSldViewPr>
  </p:slideViewPr>
  <p:notesTextViewPr>
    <p:cViewPr>
      <p:scale>
        <a:sx n="300" d="100"/>
        <a:sy n="3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8.fntdata"/><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7.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alie Francis" userId="e859cff9-ab28-4f1c-8072-00482c704e35" providerId="ADAL" clId="{2C5AA46E-5DEC-4D27-91C2-BA50C1EE1DE0}"/>
    <pc:docChg chg="custSel modSld">
      <pc:chgData name="Natalie Francis" userId="e859cff9-ab28-4f1c-8072-00482c704e35" providerId="ADAL" clId="{2C5AA46E-5DEC-4D27-91C2-BA50C1EE1DE0}" dt="2023-06-19T12:38:25.162" v="154" actId="20577"/>
      <pc:docMkLst>
        <pc:docMk/>
      </pc:docMkLst>
      <pc:sldChg chg="modSp mod">
        <pc:chgData name="Natalie Francis" userId="e859cff9-ab28-4f1c-8072-00482c704e35" providerId="ADAL" clId="{2C5AA46E-5DEC-4D27-91C2-BA50C1EE1DE0}" dt="2023-06-13T13:22:48.505" v="20" actId="20577"/>
        <pc:sldMkLst>
          <pc:docMk/>
          <pc:sldMk cId="4236405157" sldId="256"/>
        </pc:sldMkLst>
        <pc:spChg chg="mod">
          <ac:chgData name="Natalie Francis" userId="e859cff9-ab28-4f1c-8072-00482c704e35" providerId="ADAL" clId="{2C5AA46E-5DEC-4D27-91C2-BA50C1EE1DE0}" dt="2023-06-13T13:22:48.505" v="20" actId="20577"/>
          <ac:spMkLst>
            <pc:docMk/>
            <pc:sldMk cId="4236405157" sldId="256"/>
            <ac:spMk id="4" creationId="{00000000-0000-0000-0000-000000000000}"/>
          </ac:spMkLst>
        </pc:spChg>
        <pc:spChg chg="mod">
          <ac:chgData name="Natalie Francis" userId="e859cff9-ab28-4f1c-8072-00482c704e35" providerId="ADAL" clId="{2C5AA46E-5DEC-4D27-91C2-BA50C1EE1DE0}" dt="2023-06-13T13:19:22.632" v="15" actId="14100"/>
          <ac:spMkLst>
            <pc:docMk/>
            <pc:sldMk cId="4236405157" sldId="256"/>
            <ac:spMk id="5" creationId="{00000000-0000-0000-0000-000000000000}"/>
          </ac:spMkLst>
        </pc:spChg>
        <pc:spChg chg="mod">
          <ac:chgData name="Natalie Francis" userId="e859cff9-ab28-4f1c-8072-00482c704e35" providerId="ADAL" clId="{2C5AA46E-5DEC-4D27-91C2-BA50C1EE1DE0}" dt="2023-06-13T13:19:07.569" v="3" actId="20577"/>
          <ac:spMkLst>
            <pc:docMk/>
            <pc:sldMk cId="4236405157" sldId="256"/>
            <ac:spMk id="6" creationId="{00000000-0000-0000-0000-000000000000}"/>
          </ac:spMkLst>
        </pc:spChg>
        <pc:spChg chg="mod">
          <ac:chgData name="Natalie Francis" userId="e859cff9-ab28-4f1c-8072-00482c704e35" providerId="ADAL" clId="{2C5AA46E-5DEC-4D27-91C2-BA50C1EE1DE0}" dt="2023-06-13T13:19:31.845" v="17" actId="6549"/>
          <ac:spMkLst>
            <pc:docMk/>
            <pc:sldMk cId="4236405157" sldId="256"/>
            <ac:spMk id="10" creationId="{00000000-0000-0000-0000-000000000000}"/>
          </ac:spMkLst>
        </pc:spChg>
      </pc:sldChg>
      <pc:sldChg chg="addSp delSp modSp mod">
        <pc:chgData name="Natalie Francis" userId="e859cff9-ab28-4f1c-8072-00482c704e35" providerId="ADAL" clId="{2C5AA46E-5DEC-4D27-91C2-BA50C1EE1DE0}" dt="2023-06-13T13:23:09.402" v="28" actId="478"/>
        <pc:sldMkLst>
          <pc:docMk/>
          <pc:sldMk cId="2704522968" sldId="257"/>
        </pc:sldMkLst>
        <pc:spChg chg="del mod">
          <ac:chgData name="Natalie Francis" userId="e859cff9-ab28-4f1c-8072-00482c704e35" providerId="ADAL" clId="{2C5AA46E-5DEC-4D27-91C2-BA50C1EE1DE0}" dt="2023-06-13T13:23:08.930" v="27" actId="478"/>
          <ac:spMkLst>
            <pc:docMk/>
            <pc:sldMk cId="2704522968" sldId="257"/>
            <ac:spMk id="4" creationId="{BC8268FF-659D-99DC-54A5-4C809B73BF45}"/>
          </ac:spMkLst>
        </pc:spChg>
        <pc:picChg chg="del">
          <ac:chgData name="Natalie Francis" userId="e859cff9-ab28-4f1c-8072-00482c704e35" providerId="ADAL" clId="{2C5AA46E-5DEC-4D27-91C2-BA50C1EE1DE0}" dt="2023-06-13T13:23:09.402" v="28" actId="478"/>
          <ac:picMkLst>
            <pc:docMk/>
            <pc:sldMk cId="2704522968" sldId="257"/>
            <ac:picMk id="2" creationId="{00000000-0000-0000-0000-000000000000}"/>
          </ac:picMkLst>
        </pc:picChg>
        <pc:picChg chg="add mod ord">
          <ac:chgData name="Natalie Francis" userId="e859cff9-ab28-4f1c-8072-00482c704e35" providerId="ADAL" clId="{2C5AA46E-5DEC-4D27-91C2-BA50C1EE1DE0}" dt="2023-06-13T13:23:06.079" v="25" actId="167"/>
          <ac:picMkLst>
            <pc:docMk/>
            <pc:sldMk cId="2704522968" sldId="257"/>
            <ac:picMk id="6" creationId="{7154F753-BB44-1BE2-DC86-72D7B9D51772}"/>
          </ac:picMkLst>
        </pc:picChg>
      </pc:sldChg>
      <pc:sldChg chg="modSp mod">
        <pc:chgData name="Natalie Francis" userId="e859cff9-ab28-4f1c-8072-00482c704e35" providerId="ADAL" clId="{2C5AA46E-5DEC-4D27-91C2-BA50C1EE1DE0}" dt="2023-06-13T13:34:48.709" v="60" actId="1076"/>
        <pc:sldMkLst>
          <pc:docMk/>
          <pc:sldMk cId="1605188994" sldId="259"/>
        </pc:sldMkLst>
        <pc:spChg chg="mod">
          <ac:chgData name="Natalie Francis" userId="e859cff9-ab28-4f1c-8072-00482c704e35" providerId="ADAL" clId="{2C5AA46E-5DEC-4D27-91C2-BA50C1EE1DE0}" dt="2023-06-13T13:23:52.691" v="32" actId="14100"/>
          <ac:spMkLst>
            <pc:docMk/>
            <pc:sldMk cId="1605188994" sldId="259"/>
            <ac:spMk id="7" creationId="{40292660-8C35-7C74-3448-AEB3E414C997}"/>
          </ac:spMkLst>
        </pc:spChg>
        <pc:spChg chg="mod">
          <ac:chgData name="Natalie Francis" userId="e859cff9-ab28-4f1c-8072-00482c704e35" providerId="ADAL" clId="{2C5AA46E-5DEC-4D27-91C2-BA50C1EE1DE0}" dt="2023-06-13T13:32:23.800" v="35" actId="6549"/>
          <ac:spMkLst>
            <pc:docMk/>
            <pc:sldMk cId="1605188994" sldId="259"/>
            <ac:spMk id="9" creationId="{1E981883-810F-2EA9-A65C-FE0DA6471038}"/>
          </ac:spMkLst>
        </pc:spChg>
        <pc:spChg chg="mod">
          <ac:chgData name="Natalie Francis" userId="e859cff9-ab28-4f1c-8072-00482c704e35" providerId="ADAL" clId="{2C5AA46E-5DEC-4D27-91C2-BA50C1EE1DE0}" dt="2023-06-13T13:32:29.783" v="38" actId="6549"/>
          <ac:spMkLst>
            <pc:docMk/>
            <pc:sldMk cId="1605188994" sldId="259"/>
            <ac:spMk id="10" creationId="{4D94CBB2-5A68-5CE6-6ADA-34EB7CFE0370}"/>
          </ac:spMkLst>
        </pc:spChg>
        <pc:spChg chg="mod">
          <ac:chgData name="Natalie Francis" userId="e859cff9-ab28-4f1c-8072-00482c704e35" providerId="ADAL" clId="{2C5AA46E-5DEC-4D27-91C2-BA50C1EE1DE0}" dt="2023-06-13T13:32:33.674" v="40" actId="20577"/>
          <ac:spMkLst>
            <pc:docMk/>
            <pc:sldMk cId="1605188994" sldId="259"/>
            <ac:spMk id="11" creationId="{6EB00E70-683B-01AD-8F2E-36A0C21D9C81}"/>
          </ac:spMkLst>
        </pc:spChg>
        <pc:spChg chg="mod">
          <ac:chgData name="Natalie Francis" userId="e859cff9-ab28-4f1c-8072-00482c704e35" providerId="ADAL" clId="{2C5AA46E-5DEC-4D27-91C2-BA50C1EE1DE0}" dt="2023-06-13T13:32:36.412" v="42" actId="20577"/>
          <ac:spMkLst>
            <pc:docMk/>
            <pc:sldMk cId="1605188994" sldId="259"/>
            <ac:spMk id="12" creationId="{DC985A0A-75A6-2A74-1460-DAA3DBFBF1B3}"/>
          </ac:spMkLst>
        </pc:spChg>
        <pc:spChg chg="mod">
          <ac:chgData name="Natalie Francis" userId="e859cff9-ab28-4f1c-8072-00482c704e35" providerId="ADAL" clId="{2C5AA46E-5DEC-4D27-91C2-BA50C1EE1DE0}" dt="2023-06-13T13:32:39" v="44" actId="20577"/>
          <ac:spMkLst>
            <pc:docMk/>
            <pc:sldMk cId="1605188994" sldId="259"/>
            <ac:spMk id="13" creationId="{0B16CAC6-3240-AB1C-8818-4761E849C567}"/>
          </ac:spMkLst>
        </pc:spChg>
        <pc:spChg chg="mod">
          <ac:chgData name="Natalie Francis" userId="e859cff9-ab28-4f1c-8072-00482c704e35" providerId="ADAL" clId="{2C5AA46E-5DEC-4D27-91C2-BA50C1EE1DE0}" dt="2023-06-13T13:34:42.670" v="59" actId="1076"/>
          <ac:spMkLst>
            <pc:docMk/>
            <pc:sldMk cId="1605188994" sldId="259"/>
            <ac:spMk id="14" creationId="{B6F0473A-5390-2682-EC1B-094658939396}"/>
          </ac:spMkLst>
        </pc:spChg>
        <pc:spChg chg="mod">
          <ac:chgData name="Natalie Francis" userId="e859cff9-ab28-4f1c-8072-00482c704e35" providerId="ADAL" clId="{2C5AA46E-5DEC-4D27-91C2-BA50C1EE1DE0}" dt="2023-06-13T13:34:48.709" v="60" actId="1076"/>
          <ac:spMkLst>
            <pc:docMk/>
            <pc:sldMk cId="1605188994" sldId="259"/>
            <ac:spMk id="15" creationId="{3DB4CCED-C49F-B8D1-5939-145FD00441AE}"/>
          </ac:spMkLst>
        </pc:spChg>
        <pc:spChg chg="mod">
          <ac:chgData name="Natalie Francis" userId="e859cff9-ab28-4f1c-8072-00482c704e35" providerId="ADAL" clId="{2C5AA46E-5DEC-4D27-91C2-BA50C1EE1DE0}" dt="2023-06-13T13:33:08.287" v="50" actId="20577"/>
          <ac:spMkLst>
            <pc:docMk/>
            <pc:sldMk cId="1605188994" sldId="259"/>
            <ac:spMk id="16" creationId="{3F2FAAA6-90B3-9C8A-E35D-FDD8256F973E}"/>
          </ac:spMkLst>
        </pc:spChg>
        <pc:spChg chg="mod">
          <ac:chgData name="Natalie Francis" userId="e859cff9-ab28-4f1c-8072-00482c704e35" providerId="ADAL" clId="{2C5AA46E-5DEC-4D27-91C2-BA50C1EE1DE0}" dt="2023-06-13T13:33:15.392" v="52" actId="20577"/>
          <ac:spMkLst>
            <pc:docMk/>
            <pc:sldMk cId="1605188994" sldId="259"/>
            <ac:spMk id="17" creationId="{8B2BEE19-351D-77E2-95ED-C6192F283F2B}"/>
          </ac:spMkLst>
        </pc:spChg>
        <pc:spChg chg="mod">
          <ac:chgData name="Natalie Francis" userId="e859cff9-ab28-4f1c-8072-00482c704e35" providerId="ADAL" clId="{2C5AA46E-5DEC-4D27-91C2-BA50C1EE1DE0}" dt="2023-06-13T13:33:17.926" v="54" actId="20577"/>
          <ac:spMkLst>
            <pc:docMk/>
            <pc:sldMk cId="1605188994" sldId="259"/>
            <ac:spMk id="18" creationId="{E82D27E0-4557-F6E6-71B1-ACB0C36D6F86}"/>
          </ac:spMkLst>
        </pc:spChg>
        <pc:spChg chg="mod">
          <ac:chgData name="Natalie Francis" userId="e859cff9-ab28-4f1c-8072-00482c704e35" providerId="ADAL" clId="{2C5AA46E-5DEC-4D27-91C2-BA50C1EE1DE0}" dt="2023-06-13T13:33:20.714" v="56" actId="20577"/>
          <ac:spMkLst>
            <pc:docMk/>
            <pc:sldMk cId="1605188994" sldId="259"/>
            <ac:spMk id="19" creationId="{4FB2A5A5-A342-E09B-2A5A-AADD4CFC232F}"/>
          </ac:spMkLst>
        </pc:spChg>
        <pc:spChg chg="mod">
          <ac:chgData name="Natalie Francis" userId="e859cff9-ab28-4f1c-8072-00482c704e35" providerId="ADAL" clId="{2C5AA46E-5DEC-4D27-91C2-BA50C1EE1DE0}" dt="2023-06-13T13:33:23.198" v="58" actId="20577"/>
          <ac:spMkLst>
            <pc:docMk/>
            <pc:sldMk cId="1605188994" sldId="259"/>
            <ac:spMk id="20" creationId="{BBB9BF07-368C-3944-1163-9D7EDB662C30}"/>
          </ac:spMkLst>
        </pc:spChg>
      </pc:sldChg>
      <pc:sldChg chg="modSp mod">
        <pc:chgData name="Natalie Francis" userId="e859cff9-ab28-4f1c-8072-00482c704e35" providerId="ADAL" clId="{2C5AA46E-5DEC-4D27-91C2-BA50C1EE1DE0}" dt="2023-06-13T13:36:26.461" v="73" actId="14100"/>
        <pc:sldMkLst>
          <pc:docMk/>
          <pc:sldMk cId="457621527" sldId="260"/>
        </pc:sldMkLst>
        <pc:spChg chg="mod">
          <ac:chgData name="Natalie Francis" userId="e859cff9-ab28-4f1c-8072-00482c704e35" providerId="ADAL" clId="{2C5AA46E-5DEC-4D27-91C2-BA50C1EE1DE0}" dt="2023-06-13T13:36:26.461" v="73" actId="14100"/>
          <ac:spMkLst>
            <pc:docMk/>
            <pc:sldMk cId="457621527" sldId="260"/>
            <ac:spMk id="8" creationId="{00000000-0000-0000-0000-000000000000}"/>
          </ac:spMkLst>
        </pc:spChg>
        <pc:spChg chg="mod">
          <ac:chgData name="Natalie Francis" userId="e859cff9-ab28-4f1c-8072-00482c704e35" providerId="ADAL" clId="{2C5AA46E-5DEC-4D27-91C2-BA50C1EE1DE0}" dt="2023-06-13T13:35:37.074" v="63" actId="1076"/>
          <ac:spMkLst>
            <pc:docMk/>
            <pc:sldMk cId="457621527" sldId="260"/>
            <ac:spMk id="9" creationId="{031A623B-48EB-651A-1D46-91553712FA4B}"/>
          </ac:spMkLst>
        </pc:spChg>
      </pc:sldChg>
      <pc:sldChg chg="modSp mod">
        <pc:chgData name="Natalie Francis" userId="e859cff9-ab28-4f1c-8072-00482c704e35" providerId="ADAL" clId="{2C5AA46E-5DEC-4D27-91C2-BA50C1EE1DE0}" dt="2023-06-13T13:36:53.271" v="82" actId="6549"/>
        <pc:sldMkLst>
          <pc:docMk/>
          <pc:sldMk cId="11799070" sldId="261"/>
        </pc:sldMkLst>
        <pc:spChg chg="mod">
          <ac:chgData name="Natalie Francis" userId="e859cff9-ab28-4f1c-8072-00482c704e35" providerId="ADAL" clId="{2C5AA46E-5DEC-4D27-91C2-BA50C1EE1DE0}" dt="2023-06-13T13:36:38.125" v="76" actId="14100"/>
          <ac:spMkLst>
            <pc:docMk/>
            <pc:sldMk cId="11799070" sldId="261"/>
            <ac:spMk id="4" creationId="{00000000-0000-0000-0000-000000000000}"/>
          </ac:spMkLst>
        </pc:spChg>
        <pc:spChg chg="mod">
          <ac:chgData name="Natalie Francis" userId="e859cff9-ab28-4f1c-8072-00482c704e35" providerId="ADAL" clId="{2C5AA46E-5DEC-4D27-91C2-BA50C1EE1DE0}" dt="2023-06-13T13:36:53.271" v="82" actId="6549"/>
          <ac:spMkLst>
            <pc:docMk/>
            <pc:sldMk cId="11799070" sldId="261"/>
            <ac:spMk id="5" creationId="{00000000-0000-0000-0000-000000000000}"/>
          </ac:spMkLst>
        </pc:spChg>
      </pc:sldChg>
      <pc:sldChg chg="modSp mod">
        <pc:chgData name="Natalie Francis" userId="e859cff9-ab28-4f1c-8072-00482c704e35" providerId="ADAL" clId="{2C5AA46E-5DEC-4D27-91C2-BA50C1EE1DE0}" dt="2023-06-13T13:47:23.566" v="108" actId="20577"/>
        <pc:sldMkLst>
          <pc:docMk/>
          <pc:sldMk cId="1273368532" sldId="262"/>
        </pc:sldMkLst>
        <pc:spChg chg="mod">
          <ac:chgData name="Natalie Francis" userId="e859cff9-ab28-4f1c-8072-00482c704e35" providerId="ADAL" clId="{2C5AA46E-5DEC-4D27-91C2-BA50C1EE1DE0}" dt="2023-06-13T13:46:42.241" v="85" actId="20577"/>
          <ac:spMkLst>
            <pc:docMk/>
            <pc:sldMk cId="1273368532" sldId="262"/>
            <ac:spMk id="8" creationId="{49CF805A-7ED7-E0FD-8921-7BE92EA48704}"/>
          </ac:spMkLst>
        </pc:spChg>
        <pc:spChg chg="mod">
          <ac:chgData name="Natalie Francis" userId="e859cff9-ab28-4f1c-8072-00482c704e35" providerId="ADAL" clId="{2C5AA46E-5DEC-4D27-91C2-BA50C1EE1DE0}" dt="2023-06-13T13:46:47.783" v="88" actId="6549"/>
          <ac:spMkLst>
            <pc:docMk/>
            <pc:sldMk cId="1273368532" sldId="262"/>
            <ac:spMk id="9" creationId="{BD72A63B-AD69-D456-D39D-C511DE6DD9E4}"/>
          </ac:spMkLst>
        </pc:spChg>
        <pc:spChg chg="mod">
          <ac:chgData name="Natalie Francis" userId="e859cff9-ab28-4f1c-8072-00482c704e35" providerId="ADAL" clId="{2C5AA46E-5DEC-4D27-91C2-BA50C1EE1DE0}" dt="2023-06-13T13:46:52.635" v="90" actId="20577"/>
          <ac:spMkLst>
            <pc:docMk/>
            <pc:sldMk cId="1273368532" sldId="262"/>
            <ac:spMk id="10" creationId="{B229086D-86D4-3DE1-6C0B-9483CC697FD5}"/>
          </ac:spMkLst>
        </pc:spChg>
        <pc:spChg chg="mod">
          <ac:chgData name="Natalie Francis" userId="e859cff9-ab28-4f1c-8072-00482c704e35" providerId="ADAL" clId="{2C5AA46E-5DEC-4D27-91C2-BA50C1EE1DE0}" dt="2023-06-13T13:46:55.245" v="92" actId="20577"/>
          <ac:spMkLst>
            <pc:docMk/>
            <pc:sldMk cId="1273368532" sldId="262"/>
            <ac:spMk id="11" creationId="{CD5E0B0D-A871-DEB8-380C-5586511BD6DD}"/>
          </ac:spMkLst>
        </pc:spChg>
        <pc:spChg chg="mod">
          <ac:chgData name="Natalie Francis" userId="e859cff9-ab28-4f1c-8072-00482c704e35" providerId="ADAL" clId="{2C5AA46E-5DEC-4D27-91C2-BA50C1EE1DE0}" dt="2023-06-13T13:47:00.826" v="94" actId="20577"/>
          <ac:spMkLst>
            <pc:docMk/>
            <pc:sldMk cId="1273368532" sldId="262"/>
            <ac:spMk id="12" creationId="{22D59659-21CA-B376-61B0-93F5DBBC7555}"/>
          </ac:spMkLst>
        </pc:spChg>
        <pc:spChg chg="mod">
          <ac:chgData name="Natalie Francis" userId="e859cff9-ab28-4f1c-8072-00482c704e35" providerId="ADAL" clId="{2C5AA46E-5DEC-4D27-91C2-BA50C1EE1DE0}" dt="2023-06-13T13:47:03.083" v="96" actId="20577"/>
          <ac:spMkLst>
            <pc:docMk/>
            <pc:sldMk cId="1273368532" sldId="262"/>
            <ac:spMk id="13" creationId="{B44C9D19-0354-717F-B79D-C48D253DB3A6}"/>
          </ac:spMkLst>
        </pc:spChg>
        <pc:spChg chg="mod">
          <ac:chgData name="Natalie Francis" userId="e859cff9-ab28-4f1c-8072-00482c704e35" providerId="ADAL" clId="{2C5AA46E-5DEC-4D27-91C2-BA50C1EE1DE0}" dt="2023-06-13T13:47:05.800" v="98" actId="20577"/>
          <ac:spMkLst>
            <pc:docMk/>
            <pc:sldMk cId="1273368532" sldId="262"/>
            <ac:spMk id="14" creationId="{B48AA4E2-B60C-CF58-77F8-C2A22F2568AB}"/>
          </ac:spMkLst>
        </pc:spChg>
        <pc:spChg chg="mod">
          <ac:chgData name="Natalie Francis" userId="e859cff9-ab28-4f1c-8072-00482c704e35" providerId="ADAL" clId="{2C5AA46E-5DEC-4D27-91C2-BA50C1EE1DE0}" dt="2023-06-13T13:47:10.141" v="100" actId="20577"/>
          <ac:spMkLst>
            <pc:docMk/>
            <pc:sldMk cId="1273368532" sldId="262"/>
            <ac:spMk id="15" creationId="{0802577A-6B1A-E22D-4917-71C041DF1B18}"/>
          </ac:spMkLst>
        </pc:spChg>
        <pc:spChg chg="mod">
          <ac:chgData name="Natalie Francis" userId="e859cff9-ab28-4f1c-8072-00482c704e35" providerId="ADAL" clId="{2C5AA46E-5DEC-4D27-91C2-BA50C1EE1DE0}" dt="2023-06-13T13:47:13.583" v="102" actId="20577"/>
          <ac:spMkLst>
            <pc:docMk/>
            <pc:sldMk cId="1273368532" sldId="262"/>
            <ac:spMk id="16" creationId="{4EFE61E3-57E1-9EE0-28A2-56293F3093AB}"/>
          </ac:spMkLst>
        </pc:spChg>
        <pc:spChg chg="mod">
          <ac:chgData name="Natalie Francis" userId="e859cff9-ab28-4f1c-8072-00482c704e35" providerId="ADAL" clId="{2C5AA46E-5DEC-4D27-91C2-BA50C1EE1DE0}" dt="2023-06-13T13:47:16.351" v="104" actId="20577"/>
          <ac:spMkLst>
            <pc:docMk/>
            <pc:sldMk cId="1273368532" sldId="262"/>
            <ac:spMk id="17" creationId="{BECD2537-27F6-EB4C-2026-86E42728FC42}"/>
          </ac:spMkLst>
        </pc:spChg>
        <pc:spChg chg="mod">
          <ac:chgData name="Natalie Francis" userId="e859cff9-ab28-4f1c-8072-00482c704e35" providerId="ADAL" clId="{2C5AA46E-5DEC-4D27-91C2-BA50C1EE1DE0}" dt="2023-06-13T13:47:20.671" v="106" actId="20577"/>
          <ac:spMkLst>
            <pc:docMk/>
            <pc:sldMk cId="1273368532" sldId="262"/>
            <ac:spMk id="18" creationId="{B1DE36A6-ABE6-9EEE-DCCD-602452269DAD}"/>
          </ac:spMkLst>
        </pc:spChg>
        <pc:spChg chg="mod">
          <ac:chgData name="Natalie Francis" userId="e859cff9-ab28-4f1c-8072-00482c704e35" providerId="ADAL" clId="{2C5AA46E-5DEC-4D27-91C2-BA50C1EE1DE0}" dt="2023-06-13T13:47:23.566" v="108" actId="20577"/>
          <ac:spMkLst>
            <pc:docMk/>
            <pc:sldMk cId="1273368532" sldId="262"/>
            <ac:spMk id="19" creationId="{5D135928-611A-BDC1-D160-765187747481}"/>
          </ac:spMkLst>
        </pc:spChg>
      </pc:sldChg>
      <pc:sldChg chg="modSp mod">
        <pc:chgData name="Natalie Francis" userId="e859cff9-ab28-4f1c-8072-00482c704e35" providerId="ADAL" clId="{2C5AA46E-5DEC-4D27-91C2-BA50C1EE1DE0}" dt="2023-06-19T12:38:25.162" v="154" actId="20577"/>
        <pc:sldMkLst>
          <pc:docMk/>
          <pc:sldMk cId="2783013639" sldId="263"/>
        </pc:sldMkLst>
        <pc:spChg chg="mod">
          <ac:chgData name="Natalie Francis" userId="e859cff9-ab28-4f1c-8072-00482c704e35" providerId="ADAL" clId="{2C5AA46E-5DEC-4D27-91C2-BA50C1EE1DE0}" dt="2023-06-13T13:48:21.774" v="124" actId="14100"/>
          <ac:spMkLst>
            <pc:docMk/>
            <pc:sldMk cId="2783013639" sldId="263"/>
            <ac:spMk id="4" creationId="{00000000-0000-0000-0000-000000000000}"/>
          </ac:spMkLst>
        </pc:spChg>
        <pc:spChg chg="mod">
          <ac:chgData name="Natalie Francis" userId="e859cff9-ab28-4f1c-8072-00482c704e35" providerId="ADAL" clId="{2C5AA46E-5DEC-4D27-91C2-BA50C1EE1DE0}" dt="2023-06-13T13:47:59.791" v="114" actId="20577"/>
          <ac:spMkLst>
            <pc:docMk/>
            <pc:sldMk cId="2783013639" sldId="263"/>
            <ac:spMk id="5" creationId="{00000000-0000-0000-0000-000000000000}"/>
          </ac:spMkLst>
        </pc:spChg>
        <pc:spChg chg="mod">
          <ac:chgData name="Natalie Francis" userId="e859cff9-ab28-4f1c-8072-00482c704e35" providerId="ADAL" clId="{2C5AA46E-5DEC-4D27-91C2-BA50C1EE1DE0}" dt="2023-06-13T13:48:13.271" v="123" actId="20577"/>
          <ac:spMkLst>
            <pc:docMk/>
            <pc:sldMk cId="2783013639" sldId="263"/>
            <ac:spMk id="6" creationId="{00000000-0000-0000-0000-000000000000}"/>
          </ac:spMkLst>
        </pc:spChg>
        <pc:spChg chg="mod">
          <ac:chgData name="Natalie Francis" userId="e859cff9-ab28-4f1c-8072-00482c704e35" providerId="ADAL" clId="{2C5AA46E-5DEC-4D27-91C2-BA50C1EE1DE0}" dt="2023-06-19T12:38:25.162" v="154" actId="20577"/>
          <ac:spMkLst>
            <pc:docMk/>
            <pc:sldMk cId="2783013639" sldId="263"/>
            <ac:spMk id="7" creationId="{00000000-0000-0000-0000-000000000000}"/>
          </ac:spMkLst>
        </pc:spChg>
      </pc:sldChg>
      <pc:sldChg chg="modSp mod">
        <pc:chgData name="Natalie Francis" userId="e859cff9-ab28-4f1c-8072-00482c704e35" providerId="ADAL" clId="{2C5AA46E-5DEC-4D27-91C2-BA50C1EE1DE0}" dt="2023-06-13T13:49:17.554" v="134" actId="6549"/>
        <pc:sldMkLst>
          <pc:docMk/>
          <pc:sldMk cId="2540307609" sldId="264"/>
        </pc:sldMkLst>
        <pc:spChg chg="mod">
          <ac:chgData name="Natalie Francis" userId="e859cff9-ab28-4f1c-8072-00482c704e35" providerId="ADAL" clId="{2C5AA46E-5DEC-4D27-91C2-BA50C1EE1DE0}" dt="2023-06-13T13:48:49.922" v="125" actId="6549"/>
          <ac:spMkLst>
            <pc:docMk/>
            <pc:sldMk cId="2540307609" sldId="264"/>
            <ac:spMk id="4" creationId="{00000000-0000-0000-0000-000000000000}"/>
          </ac:spMkLst>
        </pc:spChg>
        <pc:spChg chg="mod">
          <ac:chgData name="Natalie Francis" userId="e859cff9-ab28-4f1c-8072-00482c704e35" providerId="ADAL" clId="{2C5AA46E-5DEC-4D27-91C2-BA50C1EE1DE0}" dt="2023-06-13T13:49:17.554" v="134" actId="6549"/>
          <ac:spMkLst>
            <pc:docMk/>
            <pc:sldMk cId="2540307609" sldId="264"/>
            <ac:spMk id="5" creationId="{00000000-0000-0000-0000-000000000000}"/>
          </ac:spMkLst>
        </pc:spChg>
      </pc:sldChg>
      <pc:sldChg chg="modSp mod">
        <pc:chgData name="Natalie Francis" userId="e859cff9-ab28-4f1c-8072-00482c704e35" providerId="ADAL" clId="{2C5AA46E-5DEC-4D27-91C2-BA50C1EE1DE0}" dt="2023-06-13T13:49:48.464" v="142" actId="20577"/>
        <pc:sldMkLst>
          <pc:docMk/>
          <pc:sldMk cId="1540423693" sldId="265"/>
        </pc:sldMkLst>
        <pc:spChg chg="mod">
          <ac:chgData name="Natalie Francis" userId="e859cff9-ab28-4f1c-8072-00482c704e35" providerId="ADAL" clId="{2C5AA46E-5DEC-4D27-91C2-BA50C1EE1DE0}" dt="2023-06-13T13:49:35.345" v="136" actId="20577"/>
          <ac:spMkLst>
            <pc:docMk/>
            <pc:sldMk cId="1540423693" sldId="265"/>
            <ac:spMk id="2" creationId="{00000000-0000-0000-0000-000000000000}"/>
          </ac:spMkLst>
        </pc:spChg>
        <pc:spChg chg="mod">
          <ac:chgData name="Natalie Francis" userId="e859cff9-ab28-4f1c-8072-00482c704e35" providerId="ADAL" clId="{2C5AA46E-5DEC-4D27-91C2-BA50C1EE1DE0}" dt="2023-06-13T13:49:48.464" v="142" actId="20577"/>
          <ac:spMkLst>
            <pc:docMk/>
            <pc:sldMk cId="1540423693" sldId="265"/>
            <ac:spMk id="3" creationId="{00000000-0000-0000-0000-000000000000}"/>
          </ac:spMkLst>
        </pc:spChg>
      </pc:sldChg>
      <pc:sldChg chg="modSp mod">
        <pc:chgData name="Natalie Francis" userId="e859cff9-ab28-4f1c-8072-00482c704e35" providerId="ADAL" clId="{2C5AA46E-5DEC-4D27-91C2-BA50C1EE1DE0}" dt="2023-06-13T13:49:57.625" v="153" actId="20577"/>
        <pc:sldMkLst>
          <pc:docMk/>
          <pc:sldMk cId="3542103808" sldId="266"/>
        </pc:sldMkLst>
        <pc:spChg chg="mod">
          <ac:chgData name="Natalie Francis" userId="e859cff9-ab28-4f1c-8072-00482c704e35" providerId="ADAL" clId="{2C5AA46E-5DEC-4D27-91C2-BA50C1EE1DE0}" dt="2023-06-13T13:49:57.625" v="153" actId="20577"/>
          <ac:spMkLst>
            <pc:docMk/>
            <pc:sldMk cId="3542103808" sldId="266"/>
            <ac:spMk id="2" creationId="{00000000-0000-0000-0000-000000000000}"/>
          </ac:spMkLst>
        </pc:spChg>
      </pc:sldChg>
    </pc:docChg>
  </pc:docChgLst>
  <pc:docChgLst>
    <pc:chgData name="Megan Burns" userId="623e1b0c-ad23-4e0f-a80f-6405fe9aac03" providerId="ADAL" clId="{E5652B32-5499-4C26-BFB5-74498C87515A}"/>
    <pc:docChg chg="modSld">
      <pc:chgData name="Megan Burns" userId="623e1b0c-ad23-4e0f-a80f-6405fe9aac03" providerId="ADAL" clId="{E5652B32-5499-4C26-BFB5-74498C87515A}" dt="2023-05-03T22:05:18.177" v="23" actId="20577"/>
      <pc:docMkLst>
        <pc:docMk/>
      </pc:docMkLst>
      <pc:sldChg chg="modSp mod">
        <pc:chgData name="Megan Burns" userId="623e1b0c-ad23-4e0f-a80f-6405fe9aac03" providerId="ADAL" clId="{E5652B32-5499-4C26-BFB5-74498C87515A}" dt="2023-05-03T22:02:52.015" v="8" actId="20577"/>
        <pc:sldMkLst>
          <pc:docMk/>
          <pc:sldMk cId="457621527" sldId="260"/>
        </pc:sldMkLst>
        <pc:spChg chg="mod">
          <ac:chgData name="Megan Burns" userId="623e1b0c-ad23-4e0f-a80f-6405fe9aac03" providerId="ADAL" clId="{E5652B32-5499-4C26-BFB5-74498C87515A}" dt="2023-05-03T22:02:52.015" v="8" actId="20577"/>
          <ac:spMkLst>
            <pc:docMk/>
            <pc:sldMk cId="457621527" sldId="260"/>
            <ac:spMk id="9" creationId="{031A623B-48EB-651A-1D46-91553712FA4B}"/>
          </ac:spMkLst>
        </pc:spChg>
      </pc:sldChg>
      <pc:sldChg chg="modSp mod">
        <pc:chgData name="Megan Burns" userId="623e1b0c-ad23-4e0f-a80f-6405fe9aac03" providerId="ADAL" clId="{E5652B32-5499-4C26-BFB5-74498C87515A}" dt="2023-05-03T22:05:18.177" v="23" actId="20577"/>
        <pc:sldMkLst>
          <pc:docMk/>
          <pc:sldMk cId="1273368532" sldId="262"/>
        </pc:sldMkLst>
        <pc:spChg chg="mod">
          <ac:chgData name="Megan Burns" userId="623e1b0c-ad23-4e0f-a80f-6405fe9aac03" providerId="ADAL" clId="{E5652B32-5499-4C26-BFB5-74498C87515A}" dt="2023-05-03T22:04:54.915" v="21" actId="20577"/>
          <ac:spMkLst>
            <pc:docMk/>
            <pc:sldMk cId="1273368532" sldId="262"/>
            <ac:spMk id="5" creationId="{25981F51-9943-07D2-C25F-859A6CCAD2CA}"/>
          </ac:spMkLst>
        </pc:spChg>
        <pc:spChg chg="mod">
          <ac:chgData name="Megan Burns" userId="623e1b0c-ad23-4e0f-a80f-6405fe9aac03" providerId="ADAL" clId="{E5652B32-5499-4C26-BFB5-74498C87515A}" dt="2023-05-03T22:05:18.177" v="23" actId="20577"/>
          <ac:spMkLst>
            <pc:docMk/>
            <pc:sldMk cId="1273368532" sldId="262"/>
            <ac:spMk id="31" creationId="{5391A2CC-8631-3264-4EC4-FA193BF0340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70000" y="1247070"/>
            <a:ext cx="7620000" cy="2652889"/>
          </a:xfrm>
        </p:spPr>
        <p:txBody>
          <a:bodyPr anchor="b"/>
          <a:lstStyle>
            <a:lvl1pPr algn="ctr">
              <a:defRPr sz="5000"/>
            </a:lvl1pPr>
          </a:lstStyle>
          <a:p>
            <a:r>
              <a:rPr lang="en-US"/>
              <a:t>Click to edit Master title style</a:t>
            </a:r>
            <a:endParaRPr lang="en-CA"/>
          </a:p>
        </p:txBody>
      </p:sp>
      <p:sp>
        <p:nvSpPr>
          <p:cNvPr id="3" name="Subtitle 2"/>
          <p:cNvSpPr>
            <a:spLocks noGrp="1"/>
          </p:cNvSpPr>
          <p:nvPr>
            <p:ph type="subTitle" idx="1"/>
          </p:nvPr>
        </p:nvSpPr>
        <p:spPr>
          <a:xfrm>
            <a:off x="1270000" y="4002264"/>
            <a:ext cx="7620000" cy="1839736"/>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91CD68BC-D3FE-40DA-AD41-1220F9C87ACB}" type="datetimeFigureOut">
              <a:rPr lang="en-CA" smtClean="0"/>
              <a:t>2023-06-19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3792965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91CD68BC-D3FE-40DA-AD41-1220F9C87ACB}" type="datetimeFigureOut">
              <a:rPr lang="en-CA" smtClean="0"/>
              <a:t>2023-06-19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1884580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0750" y="405694"/>
            <a:ext cx="2190750" cy="645759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98500" y="405694"/>
            <a:ext cx="6445250" cy="645759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91CD68BC-D3FE-40DA-AD41-1220F9C87ACB}" type="datetimeFigureOut">
              <a:rPr lang="en-CA" smtClean="0"/>
              <a:t>2023-06-19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2461935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91CD68BC-D3FE-40DA-AD41-1220F9C87ACB}" type="datetimeFigureOut">
              <a:rPr lang="en-CA" smtClean="0"/>
              <a:t>2023-06-19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2432085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93208" y="1899710"/>
            <a:ext cx="8763000" cy="3169708"/>
          </a:xfrm>
        </p:spPr>
        <p:txBody>
          <a:bodyPr anchor="b"/>
          <a:lstStyle>
            <a:lvl1pPr>
              <a:defRPr sz="5000"/>
            </a:lvl1pPr>
          </a:lstStyle>
          <a:p>
            <a:r>
              <a:rPr lang="en-US"/>
              <a:t>Click to edit Master title style</a:t>
            </a:r>
            <a:endParaRPr lang="en-CA"/>
          </a:p>
        </p:txBody>
      </p:sp>
      <p:sp>
        <p:nvSpPr>
          <p:cNvPr id="3" name="Text Placeholder 2"/>
          <p:cNvSpPr>
            <a:spLocks noGrp="1"/>
          </p:cNvSpPr>
          <p:nvPr>
            <p:ph type="body" idx="1"/>
          </p:nvPr>
        </p:nvSpPr>
        <p:spPr>
          <a:xfrm>
            <a:off x="693208" y="5099405"/>
            <a:ext cx="8763000" cy="1666874"/>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CD68BC-D3FE-40DA-AD41-1220F9C87ACB}" type="datetimeFigureOut">
              <a:rPr lang="en-CA" smtClean="0"/>
              <a:t>2023-06-19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2173149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98500" y="2028472"/>
            <a:ext cx="4318000" cy="48348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5143500" y="2028472"/>
            <a:ext cx="4318000" cy="48348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91CD68BC-D3FE-40DA-AD41-1220F9C87ACB}" type="datetimeFigureOut">
              <a:rPr lang="en-CA" smtClean="0"/>
              <a:t>2023-06-19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3616751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9823" y="405696"/>
            <a:ext cx="8763000" cy="1472848"/>
          </a:xfrm>
        </p:spPr>
        <p:txBody>
          <a:bodyPr/>
          <a:lstStyle/>
          <a:p>
            <a:r>
              <a:rPr lang="en-US"/>
              <a:t>Click to edit Master title style</a:t>
            </a:r>
            <a:endParaRPr lang="en-CA"/>
          </a:p>
        </p:txBody>
      </p:sp>
      <p:sp>
        <p:nvSpPr>
          <p:cNvPr id="3" name="Text Placeholder 2"/>
          <p:cNvSpPr>
            <a:spLocks noGrp="1"/>
          </p:cNvSpPr>
          <p:nvPr>
            <p:ph type="body" idx="1"/>
          </p:nvPr>
        </p:nvSpPr>
        <p:spPr>
          <a:xfrm>
            <a:off x="699824" y="1867959"/>
            <a:ext cx="4298156" cy="915458"/>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p:cNvSpPr>
            <a:spLocks noGrp="1"/>
          </p:cNvSpPr>
          <p:nvPr>
            <p:ph sz="half" idx="2"/>
          </p:nvPr>
        </p:nvSpPr>
        <p:spPr>
          <a:xfrm>
            <a:off x="699824" y="2783417"/>
            <a:ext cx="4298156" cy="4093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5143501" y="1867959"/>
            <a:ext cx="4319323" cy="915458"/>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p:cNvSpPr>
            <a:spLocks noGrp="1"/>
          </p:cNvSpPr>
          <p:nvPr>
            <p:ph sz="quarter" idx="4"/>
          </p:nvPr>
        </p:nvSpPr>
        <p:spPr>
          <a:xfrm>
            <a:off x="5143501" y="2783417"/>
            <a:ext cx="4319323" cy="4093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91CD68BC-D3FE-40DA-AD41-1220F9C87ACB}" type="datetimeFigureOut">
              <a:rPr lang="en-CA" smtClean="0"/>
              <a:t>2023-06-19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1172948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91CD68BC-D3FE-40DA-AD41-1220F9C87ACB}" type="datetimeFigureOut">
              <a:rPr lang="en-CA" smtClean="0"/>
              <a:t>2023-06-19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900259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CD68BC-D3FE-40DA-AD41-1220F9C87ACB}" type="datetimeFigureOut">
              <a:rPr lang="en-CA" smtClean="0"/>
              <a:t>2023-06-19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3085143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9824" y="508000"/>
            <a:ext cx="3276864" cy="1778000"/>
          </a:xfrm>
        </p:spPr>
        <p:txBody>
          <a:bodyPr anchor="b"/>
          <a:lstStyle>
            <a:lvl1pPr>
              <a:defRPr sz="2667"/>
            </a:lvl1pPr>
          </a:lstStyle>
          <a:p>
            <a:r>
              <a:rPr lang="en-US"/>
              <a:t>Click to edit Master title style</a:t>
            </a:r>
            <a:endParaRPr lang="en-CA"/>
          </a:p>
        </p:txBody>
      </p:sp>
      <p:sp>
        <p:nvSpPr>
          <p:cNvPr id="3" name="Content Placeholder 2"/>
          <p:cNvSpPr>
            <a:spLocks noGrp="1"/>
          </p:cNvSpPr>
          <p:nvPr>
            <p:ph idx="1"/>
          </p:nvPr>
        </p:nvSpPr>
        <p:spPr>
          <a:xfrm>
            <a:off x="4319323" y="1097141"/>
            <a:ext cx="5143500" cy="5415139"/>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99824" y="2286000"/>
            <a:ext cx="3276864" cy="423509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91CD68BC-D3FE-40DA-AD41-1220F9C87ACB}" type="datetimeFigureOut">
              <a:rPr lang="en-CA" smtClean="0"/>
              <a:t>2023-06-19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2975361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9824" y="508000"/>
            <a:ext cx="3276864" cy="1778000"/>
          </a:xfrm>
        </p:spPr>
        <p:txBody>
          <a:bodyPr anchor="b"/>
          <a:lstStyle>
            <a:lvl1pPr>
              <a:defRPr sz="2667"/>
            </a:lvl1pPr>
          </a:lstStyle>
          <a:p>
            <a:r>
              <a:rPr lang="en-US"/>
              <a:t>Click to edit Master title style</a:t>
            </a:r>
            <a:endParaRPr lang="en-CA"/>
          </a:p>
        </p:txBody>
      </p:sp>
      <p:sp>
        <p:nvSpPr>
          <p:cNvPr id="3" name="Picture Placeholder 2"/>
          <p:cNvSpPr>
            <a:spLocks noGrp="1"/>
          </p:cNvSpPr>
          <p:nvPr>
            <p:ph type="pic" idx="1"/>
          </p:nvPr>
        </p:nvSpPr>
        <p:spPr>
          <a:xfrm>
            <a:off x="4319323" y="1097141"/>
            <a:ext cx="5143500" cy="5415139"/>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CA"/>
          </a:p>
        </p:txBody>
      </p:sp>
      <p:sp>
        <p:nvSpPr>
          <p:cNvPr id="4" name="Text Placeholder 3"/>
          <p:cNvSpPr>
            <a:spLocks noGrp="1"/>
          </p:cNvSpPr>
          <p:nvPr>
            <p:ph type="body" sz="half" idx="2"/>
          </p:nvPr>
        </p:nvSpPr>
        <p:spPr>
          <a:xfrm>
            <a:off x="699824" y="2286000"/>
            <a:ext cx="3276864" cy="423509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91CD68BC-D3FE-40DA-AD41-1220F9C87ACB}" type="datetimeFigureOut">
              <a:rPr lang="en-CA" smtClean="0"/>
              <a:t>2023-06-19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84B1683-4F62-4DC9-A10A-026687C875A1}" type="slidenum">
              <a:rPr lang="en-CA" smtClean="0"/>
              <a:t>‹#›</a:t>
            </a:fld>
            <a:endParaRPr lang="en-CA"/>
          </a:p>
        </p:txBody>
      </p:sp>
    </p:spTree>
    <p:extLst>
      <p:ext uri="{BB962C8B-B14F-4D97-AF65-F5344CB8AC3E}">
        <p14:creationId xmlns:p14="http://schemas.microsoft.com/office/powerpoint/2010/main" val="2291496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8500" y="405696"/>
            <a:ext cx="8763000" cy="1472848"/>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98500" y="2028472"/>
            <a:ext cx="8763000" cy="48348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98500" y="7062613"/>
            <a:ext cx="2286000" cy="405694"/>
          </a:xfrm>
          <a:prstGeom prst="rect">
            <a:avLst/>
          </a:prstGeom>
        </p:spPr>
        <p:txBody>
          <a:bodyPr vert="horz" lIns="91440" tIns="45720" rIns="91440" bIns="45720" rtlCol="0" anchor="ctr"/>
          <a:lstStyle>
            <a:lvl1pPr algn="l">
              <a:defRPr sz="1000">
                <a:solidFill>
                  <a:schemeClr val="tx1">
                    <a:tint val="75000"/>
                  </a:schemeClr>
                </a:solidFill>
              </a:defRPr>
            </a:lvl1pPr>
          </a:lstStyle>
          <a:p>
            <a:fld id="{91CD68BC-D3FE-40DA-AD41-1220F9C87ACB}" type="datetimeFigureOut">
              <a:rPr lang="en-CA" smtClean="0"/>
              <a:t>2023-06-19</a:t>
            </a:fld>
            <a:endParaRPr lang="en-CA"/>
          </a:p>
        </p:txBody>
      </p:sp>
      <p:sp>
        <p:nvSpPr>
          <p:cNvPr id="5" name="Footer Placeholder 4"/>
          <p:cNvSpPr>
            <a:spLocks noGrp="1"/>
          </p:cNvSpPr>
          <p:nvPr>
            <p:ph type="ftr" sz="quarter" idx="3"/>
          </p:nvPr>
        </p:nvSpPr>
        <p:spPr>
          <a:xfrm>
            <a:off x="3365500" y="7062613"/>
            <a:ext cx="3429000" cy="405694"/>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7175500" y="7062613"/>
            <a:ext cx="2286000" cy="405694"/>
          </a:xfrm>
          <a:prstGeom prst="rect">
            <a:avLst/>
          </a:prstGeom>
        </p:spPr>
        <p:txBody>
          <a:bodyPr vert="horz" lIns="91440" tIns="45720" rIns="91440" bIns="45720" rtlCol="0" anchor="ctr"/>
          <a:lstStyle>
            <a:lvl1pPr algn="r">
              <a:defRPr sz="1000">
                <a:solidFill>
                  <a:schemeClr val="tx1">
                    <a:tint val="75000"/>
                  </a:schemeClr>
                </a:solidFill>
              </a:defRPr>
            </a:lvl1pPr>
          </a:lstStyle>
          <a:p>
            <a:fld id="{284B1683-4F62-4DC9-A10A-026687C875A1}" type="slidenum">
              <a:rPr lang="en-CA" smtClean="0"/>
              <a:t>‹#›</a:t>
            </a:fld>
            <a:endParaRPr lang="en-CA"/>
          </a:p>
        </p:txBody>
      </p:sp>
    </p:spTree>
    <p:extLst>
      <p:ext uri="{BB962C8B-B14F-4D97-AF65-F5344CB8AC3E}">
        <p14:creationId xmlns:p14="http://schemas.microsoft.com/office/powerpoint/2010/main" val="3028275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7674229" y="6343650"/>
            <a:ext cx="1526667" cy="620141"/>
          </a:xfrm>
          <a:prstGeom prst="rect">
            <a:avLst/>
          </a:prstGeom>
          <a:solidFill>
            <a:scrgbClr r="0" g="0" b="0">
              <a:alpha val="0"/>
            </a:scrgbClr>
          </a:solidFill>
        </p:spPr>
      </p:pic>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9329293" y="6301994"/>
            <a:ext cx="643636" cy="643636"/>
          </a:xfrm>
          <a:prstGeom prst="rect">
            <a:avLst/>
          </a:prstGeom>
          <a:solidFill>
            <a:scrgbClr r="0" g="0" b="0">
              <a:alpha val="0"/>
            </a:scrgbClr>
          </a:solidFill>
        </p:spPr>
      </p:pic>
      <p:sp>
        <p:nvSpPr>
          <p:cNvPr id="4" name="TextBox 3"/>
          <p:cNvSpPr txBox="1"/>
          <p:nvPr/>
        </p:nvSpPr>
        <p:spPr>
          <a:xfrm>
            <a:off x="517335" y="6571696"/>
            <a:ext cx="5831840" cy="784189"/>
          </a:xfrm>
          <a:prstGeom prst="rect">
            <a:avLst/>
          </a:prstGeom>
          <a:noFill/>
        </p:spPr>
        <p:txBody>
          <a:bodyPr vert="horz" rtlCol="0">
            <a:spAutoFit/>
          </a:bodyPr>
          <a:lstStyle/>
          <a:p>
            <a:pPr algn="l" rtl="0">
              <a:lnSpc>
                <a:spcPct val="150000"/>
              </a:lnSpc>
            </a:pPr>
            <a:r>
              <a:rPr lang="fr-ca" sz="1600" b="0" i="0" u="none" baseline="0" dirty="0">
                <a:solidFill>
                  <a:srgbClr val="000000"/>
                </a:solidFill>
                <a:latin typeface="Century Gothic"/>
                <a:ea typeface="Century Gothic"/>
                <a:cs typeface="Century Gothic"/>
              </a:rPr>
              <a:t>AB : facultatif	C.-B. : facultatif</a:t>
            </a:r>
          </a:p>
          <a:p>
            <a:pPr algn="l" rtl="0">
              <a:lnSpc>
                <a:spcPct val="150000"/>
              </a:lnSpc>
            </a:pPr>
            <a:r>
              <a:rPr lang="fr-ca" sz="1600" b="0" i="0" u="none" baseline="0" dirty="0">
                <a:solidFill>
                  <a:srgbClr val="000000"/>
                </a:solidFill>
                <a:latin typeface="Century Gothic"/>
                <a:ea typeface="Century Gothic"/>
                <a:cs typeface="Century Gothic"/>
              </a:rPr>
              <a:t>MB : facultatif	ON : obligatoire</a:t>
            </a:r>
          </a:p>
        </p:txBody>
      </p:sp>
      <p:sp>
        <p:nvSpPr>
          <p:cNvPr id="5" name="TextBox 4"/>
          <p:cNvSpPr txBox="1"/>
          <p:nvPr/>
        </p:nvSpPr>
        <p:spPr>
          <a:xfrm>
            <a:off x="517334" y="736600"/>
            <a:ext cx="9452165" cy="753411"/>
          </a:xfrm>
          <a:prstGeom prst="rect">
            <a:avLst/>
          </a:prstGeom>
          <a:noFill/>
        </p:spPr>
        <p:txBody>
          <a:bodyPr vert="horz" wrap="square" rtlCol="0">
            <a:spAutoFit/>
          </a:bodyPr>
          <a:lstStyle/>
          <a:p>
            <a:pPr algn="r" rtl="0"/>
            <a:r>
              <a:rPr lang="fr-ca" sz="1600" b="0" i="0" u="none" baseline="0" dirty="0">
                <a:solidFill>
                  <a:srgbClr val="666666"/>
                </a:solidFill>
                <a:latin typeface="Century Gothic"/>
                <a:ea typeface="Century Gothic"/>
                <a:cs typeface="Century Gothic"/>
              </a:rPr>
              <a:t>Guide de l'enseignant 4.2 Unité 8 Probabilité et traitement de données p. K-28–31</a:t>
            </a:r>
          </a:p>
          <a:p>
            <a:pPr algn="r" rtl="0">
              <a:lnSpc>
                <a:spcPct val="200000"/>
              </a:lnSpc>
            </a:pPr>
            <a:r>
              <a:rPr lang="fr-ca" sz="1600" dirty="0">
                <a:solidFill>
                  <a:srgbClr val="666666"/>
                </a:solidFill>
                <a:latin typeface="Century Gothic"/>
                <a:ea typeface="Century Gothic"/>
                <a:cs typeface="Century Gothic"/>
              </a:rPr>
              <a:t>n</a:t>
            </a:r>
            <a:r>
              <a:rPr lang="fr-ca" sz="1600" b="0" i="0" u="none" baseline="0" dirty="0">
                <a:solidFill>
                  <a:srgbClr val="666666"/>
                </a:solidFill>
                <a:latin typeface="Century Gothic"/>
                <a:ea typeface="Century Gothic"/>
                <a:cs typeface="Century Gothic"/>
              </a:rPr>
              <a:t>ouvelle édition française</a:t>
            </a:r>
          </a:p>
        </p:txBody>
      </p:sp>
      <p:sp>
        <p:nvSpPr>
          <p:cNvPr id="6" name="TextBox 5"/>
          <p:cNvSpPr txBox="1"/>
          <p:nvPr/>
        </p:nvSpPr>
        <p:spPr>
          <a:xfrm>
            <a:off x="1992086" y="335816"/>
            <a:ext cx="7954554" cy="338554"/>
          </a:xfrm>
          <a:prstGeom prst="rect">
            <a:avLst/>
          </a:prstGeom>
          <a:noFill/>
        </p:spPr>
        <p:txBody>
          <a:bodyPr vert="horz" wrap="square" rtlCol="0">
            <a:spAutoFit/>
          </a:bodyPr>
          <a:lstStyle/>
          <a:p>
            <a:pPr algn="r" rtl="0"/>
            <a:r>
              <a:rPr lang="fr-ca" sz="1600" b="0" i="0" u="none" baseline="0" dirty="0">
                <a:solidFill>
                  <a:srgbClr val="000000"/>
                </a:solidFill>
                <a:latin typeface="Century Gothic"/>
                <a:ea typeface="Century Gothic"/>
                <a:cs typeface="Century Gothic"/>
              </a:rPr>
              <a:t>JUMP Math™     Droits d’auteur © 2023 JUMP Math</a:t>
            </a:r>
          </a:p>
        </p:txBody>
      </p:sp>
      <p:sp>
        <p:nvSpPr>
          <p:cNvPr id="7" name="TextBox 6"/>
          <p:cNvSpPr txBox="1"/>
          <p:nvPr/>
        </p:nvSpPr>
        <p:spPr>
          <a:xfrm>
            <a:off x="520700" y="1625600"/>
            <a:ext cx="2567940" cy="523220"/>
          </a:xfrm>
          <a:prstGeom prst="rect">
            <a:avLst/>
          </a:prstGeom>
          <a:noFill/>
        </p:spPr>
        <p:txBody>
          <a:bodyPr vert="horz" rtlCol="0">
            <a:spAutoFit/>
          </a:bodyPr>
          <a:lstStyle/>
          <a:p>
            <a:pPr algn="l" rtl="0"/>
            <a:r>
              <a:rPr lang="fr-ca" sz="2800" b="0" i="0" u="none" baseline="0">
                <a:solidFill>
                  <a:srgbClr val="666666"/>
                </a:solidFill>
                <a:latin typeface="Century Gothic"/>
                <a:ea typeface="Century Gothic"/>
                <a:cs typeface="Century Gothic"/>
              </a:rPr>
              <a:t>PTD4-6</a:t>
            </a:r>
          </a:p>
        </p:txBody>
      </p:sp>
      <p:sp>
        <p:nvSpPr>
          <p:cNvPr id="8" name="TextBox 7"/>
          <p:cNvSpPr txBox="1"/>
          <p:nvPr/>
        </p:nvSpPr>
        <p:spPr>
          <a:xfrm>
            <a:off x="520700" y="2184400"/>
            <a:ext cx="7762240" cy="553998"/>
          </a:xfrm>
          <a:prstGeom prst="rect">
            <a:avLst/>
          </a:prstGeom>
          <a:noFill/>
        </p:spPr>
        <p:txBody>
          <a:bodyPr vert="horz" rtlCol="0">
            <a:spAutoFit/>
          </a:bodyPr>
          <a:lstStyle/>
          <a:p>
            <a:pPr algn="l" rtl="0"/>
            <a:r>
              <a:rPr lang="fr-ca" sz="3000" b="0" i="0" u="none" baseline="0">
                <a:solidFill>
                  <a:srgbClr val="000000"/>
                </a:solidFill>
                <a:latin typeface="Century Gothic"/>
                <a:ea typeface="Century Gothic"/>
                <a:cs typeface="Century Gothic"/>
              </a:rPr>
              <a:t>Diagrammes à bandes doubles</a:t>
            </a:r>
          </a:p>
        </p:txBody>
      </p:sp>
      <p:cxnSp>
        <p:nvCxnSpPr>
          <p:cNvPr id="9" name="Straight Connector 8"/>
          <p:cNvCxnSpPr/>
          <p:nvPr/>
        </p:nvCxnSpPr>
        <p:spPr>
          <a:xfrm>
            <a:off x="282829" y="2998470"/>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0700" y="3352800"/>
            <a:ext cx="8714740" cy="1512081"/>
          </a:xfrm>
          <a:prstGeom prst="rect">
            <a:avLst/>
          </a:prstGeom>
          <a:noFill/>
        </p:spPr>
        <p:txBody>
          <a:bodyPr vert="horz" rtlCol="0">
            <a:spAutoFit/>
          </a:bodyPr>
          <a:lstStyle/>
          <a:p>
            <a:pPr algn="l" rtl="0">
              <a:lnSpc>
                <a:spcPct val="112000"/>
              </a:lnSpc>
              <a:spcAft>
                <a:spcPts val="800"/>
              </a:spcAft>
            </a:pPr>
            <a:r>
              <a:rPr lang="fr-ca" sz="1800" b="0" i="0" u="none" baseline="0" dirty="0">
                <a:solidFill>
                  <a:srgbClr val="000000"/>
                </a:solidFill>
                <a:latin typeface="Century Gothic"/>
                <a:ea typeface="Century Gothic"/>
                <a:cs typeface="Century Gothic"/>
              </a:rPr>
              <a:t>Les élèves :</a:t>
            </a:r>
          </a:p>
          <a:p>
            <a:pPr algn="l" rtl="0">
              <a:lnSpc>
                <a:spcPct val="112000"/>
              </a:lnSpc>
              <a:spcAft>
                <a:spcPts val="800"/>
              </a:spcAft>
            </a:pPr>
            <a:r>
              <a:rPr lang="fr-ca" sz="1800" b="0" i="0" u="none" baseline="0" dirty="0">
                <a:solidFill>
                  <a:srgbClr val="000000"/>
                </a:solidFill>
                <a:latin typeface="Century Gothic"/>
                <a:ea typeface="Century Gothic"/>
                <a:cs typeface="Century Gothic"/>
              </a:rPr>
              <a:t>• liront et créeront des diagrammes à bandes doubles</a:t>
            </a:r>
            <a:r>
              <a:rPr lang="fr-ca" dirty="0">
                <a:solidFill>
                  <a:srgbClr val="000000"/>
                </a:solidFill>
                <a:latin typeface="Century Gothic"/>
                <a:ea typeface="Century Gothic"/>
                <a:cs typeface="Century Gothic"/>
              </a:rPr>
              <a:t>.</a:t>
            </a:r>
            <a:endParaRPr lang="fr-ca" sz="1800" b="0" i="0" u="none" baseline="0" dirty="0">
              <a:solidFill>
                <a:srgbClr val="000000"/>
              </a:solidFill>
              <a:latin typeface="Century Gothic"/>
              <a:ea typeface="Century Gothic"/>
              <a:cs typeface="Century Gothic"/>
            </a:endParaRPr>
          </a:p>
          <a:p>
            <a:pPr algn="l" rtl="0">
              <a:lnSpc>
                <a:spcPct val="112000"/>
              </a:lnSpc>
              <a:spcAft>
                <a:spcPts val="800"/>
              </a:spcAft>
            </a:pPr>
            <a:r>
              <a:rPr lang="fr-ca" sz="1800" b="0" i="0" u="none" baseline="0" dirty="0">
                <a:solidFill>
                  <a:srgbClr val="000000"/>
                </a:solidFill>
                <a:latin typeface="Century Gothic"/>
                <a:ea typeface="Century Gothic"/>
                <a:cs typeface="Century Gothic"/>
              </a:rPr>
              <a:t>• répondront à des questions sur les données présentées dans les diagrammes à bandes doubles.</a:t>
            </a:r>
          </a:p>
        </p:txBody>
      </p:sp>
      <p:sp>
        <p:nvSpPr>
          <p:cNvPr id="11" name="TextBox 10"/>
          <p:cNvSpPr txBox="1"/>
          <p:nvPr/>
        </p:nvSpPr>
        <p:spPr>
          <a:xfrm>
            <a:off x="7084060" y="7023100"/>
            <a:ext cx="2891409" cy="338554"/>
          </a:xfrm>
          <a:prstGeom prst="rect">
            <a:avLst/>
          </a:prstGeom>
          <a:noFill/>
        </p:spPr>
        <p:txBody>
          <a:bodyPr vert="horz" rtlCol="0">
            <a:spAutoFit/>
          </a:bodyPr>
          <a:lstStyle/>
          <a:p>
            <a:pPr algn="r" rtl="0"/>
            <a:r>
              <a:rPr lang="fr-ca" sz="1600" b="0" i="0" u="none" baseline="0">
                <a:solidFill>
                  <a:srgbClr val="000000"/>
                </a:solidFill>
                <a:latin typeface="Century Gothic"/>
                <a:ea typeface="Century Gothic"/>
                <a:cs typeface="Century Gothic"/>
              </a:rPr>
              <a:t>Cahier 4.2 p. 11–12</a:t>
            </a:r>
          </a:p>
        </p:txBody>
      </p:sp>
    </p:spTree>
    <p:extLst>
      <p:ext uri="{BB962C8B-B14F-4D97-AF65-F5344CB8AC3E}">
        <p14:creationId xmlns:p14="http://schemas.microsoft.com/office/powerpoint/2010/main" val="4236405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641840" cy="1522853"/>
          </a:xfrm>
          <a:prstGeom prst="rect">
            <a:avLst/>
          </a:prstGeom>
          <a:noFill/>
        </p:spPr>
        <p:txBody>
          <a:bodyPr vert="horz" rtlCol="0">
            <a:spAutoFit/>
          </a:bodyPr>
          <a:lstStyle/>
          <a:p>
            <a:pPr algn="l" rtl="0">
              <a:lnSpc>
                <a:spcPct val="114000"/>
              </a:lnSpc>
              <a:spcAft>
                <a:spcPts val="1200"/>
              </a:spcAft>
            </a:pPr>
            <a:r>
              <a:rPr lang="fr-ca" sz="2800" b="0" i="0" u="none" baseline="0" dirty="0">
                <a:solidFill>
                  <a:srgbClr val="000000"/>
                </a:solidFill>
                <a:latin typeface="Century Gothic"/>
                <a:ea typeface="Century Gothic"/>
                <a:cs typeface="Century Gothic"/>
              </a:rPr>
              <a:t>3. Trouve les villes les plus chaudes et froides au monde. Crée un </a:t>
            </a:r>
            <a:r>
              <a:rPr lang="fr-ca" sz="2800" b="0" i="0" u="none" baseline="0" dirty="0">
                <a:solidFill>
                  <a:srgbClr val="0000FF"/>
                </a:solidFill>
                <a:latin typeface="Century Gothic"/>
                <a:ea typeface="Century Gothic"/>
                <a:cs typeface="Century Gothic"/>
              </a:rPr>
              <a:t>diagramme à bandes </a:t>
            </a:r>
            <a:r>
              <a:rPr lang="fr-ca" sz="2800" dirty="0">
                <a:solidFill>
                  <a:srgbClr val="000000"/>
                </a:solidFill>
                <a:latin typeface="Century Gothic"/>
              </a:rPr>
              <a:t>de leurs températures mensuelles.</a:t>
            </a:r>
          </a:p>
        </p:txBody>
      </p:sp>
      <p:sp>
        <p:nvSpPr>
          <p:cNvPr id="3" name="TextBox 2"/>
          <p:cNvSpPr txBox="1"/>
          <p:nvPr/>
        </p:nvSpPr>
        <p:spPr>
          <a:xfrm>
            <a:off x="469900" y="6946901"/>
            <a:ext cx="7759700" cy="323165"/>
          </a:xfrm>
          <a:prstGeom prst="rect">
            <a:avLst/>
          </a:prstGeom>
          <a:noFill/>
        </p:spPr>
        <p:txBody>
          <a:bodyPr vert="horz" wrap="square" rtlCol="0">
            <a:spAutoFit/>
          </a:bodyPr>
          <a:lstStyle/>
          <a:p>
            <a:pPr algn="l" rtl="0"/>
            <a:r>
              <a:rPr lang="fr-ca" sz="1500" b="0" i="0" u="none" baseline="0" dirty="0">
                <a:solidFill>
                  <a:srgbClr val="666666"/>
                </a:solidFill>
                <a:latin typeface="Century Gothic"/>
                <a:ea typeface="Century Gothic"/>
                <a:cs typeface="Century Gothic"/>
              </a:rPr>
              <a:t>Distribuez la FR Modèle de diagramme à bandes doubles (p. K-54).</a:t>
            </a:r>
          </a:p>
        </p:txBody>
      </p:sp>
    </p:spTree>
    <p:extLst>
      <p:ext uri="{BB962C8B-B14F-4D97-AF65-F5344CB8AC3E}">
        <p14:creationId xmlns:p14="http://schemas.microsoft.com/office/powerpoint/2010/main" val="1540423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406400"/>
            <a:ext cx="6606540" cy="1303049"/>
          </a:xfrm>
          <a:prstGeom prst="rect">
            <a:avLst/>
          </a:prstGeom>
          <a:noFill/>
        </p:spPr>
        <p:txBody>
          <a:bodyPr vert="horz" rtlCol="0">
            <a:spAutoFit/>
          </a:bodyPr>
          <a:lstStyle/>
          <a:p>
            <a:pPr algn="l" rtl="0">
              <a:lnSpc>
                <a:spcPct val="150000"/>
              </a:lnSpc>
            </a:pPr>
            <a:r>
              <a:rPr lang="fr-ca" sz="2800" b="0" i="0" u="none" baseline="0" dirty="0">
                <a:solidFill>
                  <a:srgbClr val="000000"/>
                </a:solidFill>
                <a:latin typeface="Century Gothic"/>
                <a:ea typeface="Century Gothic"/>
                <a:cs typeface="Century Gothic"/>
              </a:rPr>
              <a:t>Cahier 4.2 p. 11–12</a:t>
            </a:r>
          </a:p>
          <a:p>
            <a:pPr algn="l" rtl="0">
              <a:lnSpc>
                <a:spcPct val="150000"/>
              </a:lnSpc>
            </a:pPr>
            <a:r>
              <a:rPr lang="fr-ca" sz="2800" dirty="0">
                <a:solidFill>
                  <a:srgbClr val="808080"/>
                </a:solidFill>
                <a:latin typeface="Century Gothic"/>
                <a:ea typeface="Century Gothic"/>
                <a:cs typeface="Century Gothic"/>
              </a:rPr>
              <a:t>n</a:t>
            </a:r>
            <a:r>
              <a:rPr lang="fr-ca" sz="2800" b="0" i="0" u="none" baseline="0" dirty="0">
                <a:solidFill>
                  <a:srgbClr val="808080"/>
                </a:solidFill>
                <a:latin typeface="Century Gothic"/>
                <a:ea typeface="Century Gothic"/>
                <a:cs typeface="Century Gothic"/>
              </a:rPr>
              <a:t>ouvelle édition française</a:t>
            </a:r>
          </a:p>
        </p:txBody>
      </p:sp>
    </p:spTree>
    <p:extLst>
      <p:ext uri="{BB962C8B-B14F-4D97-AF65-F5344CB8AC3E}">
        <p14:creationId xmlns:p14="http://schemas.microsoft.com/office/powerpoint/2010/main" val="3542103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Picture 5" descr="A grey rectangular sign with black text&#10;&#10;Description automatically generated with low confidence">
            <a:extLst>
              <a:ext uri="{FF2B5EF4-FFF2-40B4-BE49-F238E27FC236}">
                <a16:creationId xmlns:a16="http://schemas.microsoft.com/office/drawing/2014/main" id="{7154F753-BB44-1BE2-DC86-72D7B9D517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7324" y="2283714"/>
            <a:ext cx="6245352" cy="2005584"/>
          </a:xfrm>
          <a:prstGeom prst="rect">
            <a:avLst/>
          </a:prstGeom>
        </p:spPr>
      </p:pic>
      <p:sp>
        <p:nvSpPr>
          <p:cNvPr id="3" name="TextBox 2"/>
          <p:cNvSpPr txBox="1"/>
          <p:nvPr/>
        </p:nvSpPr>
        <p:spPr>
          <a:xfrm>
            <a:off x="469900" y="6946900"/>
            <a:ext cx="5050409" cy="338554"/>
          </a:xfrm>
          <a:prstGeom prst="rect">
            <a:avLst/>
          </a:prstGeom>
          <a:noFill/>
        </p:spPr>
        <p:txBody>
          <a:bodyPr vert="horz" rtlCol="0">
            <a:spAutoFit/>
          </a:bodyPr>
          <a:lstStyle/>
          <a:p>
            <a:pPr algn="l" rtl="0"/>
            <a:r>
              <a:rPr lang="fr-ca" sz="1600" b="0" i="0" u="none" baseline="0">
                <a:solidFill>
                  <a:srgbClr val="666666"/>
                </a:solidFill>
                <a:latin typeface="Century Gothic"/>
                <a:ea typeface="Century Gothic"/>
                <a:cs typeface="Century Gothic"/>
              </a:rPr>
              <a:t>Voir p. K-28 pour plus de détails.</a:t>
            </a:r>
          </a:p>
        </p:txBody>
      </p:sp>
    </p:spTree>
    <p:extLst>
      <p:ext uri="{BB962C8B-B14F-4D97-AF65-F5344CB8AC3E}">
        <p14:creationId xmlns:p14="http://schemas.microsoft.com/office/powerpoint/2010/main" val="2704522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8854440" cy="2659190"/>
          </a:xfrm>
          <a:prstGeom prst="rect">
            <a:avLst/>
          </a:prstGeom>
          <a:noFill/>
        </p:spPr>
        <p:txBody>
          <a:bodyPr vert="horz" rtlCol="0">
            <a:spAutoFit/>
          </a:bodyPr>
          <a:lstStyle/>
          <a:p>
            <a:pPr algn="l" rtl="0">
              <a:lnSpc>
                <a:spcPct val="114000"/>
              </a:lnSpc>
              <a:spcAft>
                <a:spcPts val="1200"/>
              </a:spcAft>
            </a:pPr>
            <a:r>
              <a:rPr lang="fr-ca" sz="2800" b="0" i="0" u="none" baseline="0">
                <a:solidFill>
                  <a:srgbClr val="000000"/>
                </a:solidFill>
                <a:latin typeface="Century Gothic"/>
                <a:ea typeface="Century Gothic"/>
                <a:cs typeface="Century Gothic"/>
              </a:rPr>
              <a:t>Nous voulons parfois comparer les </a:t>
            </a:r>
            <a:r>
              <a:rPr lang="fr-ca" sz="2800" b="0" i="0" u="none" baseline="0">
                <a:solidFill>
                  <a:srgbClr val="0000FF"/>
                </a:solidFill>
                <a:latin typeface="Century Gothic"/>
                <a:ea typeface="Century Gothic"/>
                <a:cs typeface="Century Gothic"/>
              </a:rPr>
              <a:t>données</a:t>
            </a:r>
            <a:r>
              <a:rPr lang="fr-ca" sz="2800" b="0" i="0" u="none" baseline="0">
                <a:solidFill>
                  <a:srgbClr val="000000"/>
                </a:solidFill>
                <a:latin typeface="Century Gothic"/>
                <a:ea typeface="Century Gothic"/>
                <a:cs typeface="Century Gothic"/>
              </a:rPr>
              <a:t> présentées dans les </a:t>
            </a:r>
            <a:r>
              <a:rPr lang="fr-ca" sz="2800" b="0" i="0" u="none" baseline="0">
                <a:solidFill>
                  <a:srgbClr val="0000FF"/>
                </a:solidFill>
                <a:latin typeface="Century Gothic"/>
                <a:ea typeface="Century Gothic"/>
                <a:cs typeface="Century Gothic"/>
              </a:rPr>
              <a:t>graphiques</a:t>
            </a:r>
            <a:r>
              <a:rPr lang="fr-ca" sz="2800" b="0" i="0" u="none" baseline="0">
                <a:solidFill>
                  <a:srgbClr val="000000"/>
                </a:solidFill>
                <a:latin typeface="Century Gothic"/>
                <a:ea typeface="Century Gothic"/>
                <a:cs typeface="Century Gothic"/>
              </a:rPr>
              <a:t>. </a:t>
            </a:r>
          </a:p>
          <a:p>
            <a:pPr algn="l" rtl="0">
              <a:lnSpc>
                <a:spcPct val="114000"/>
              </a:lnSpc>
              <a:spcAft>
                <a:spcPts val="1200"/>
              </a:spcAft>
            </a:pPr>
            <a:r>
              <a:rPr lang="fr-ca" sz="2800" b="0" i="0" u="none" baseline="0">
                <a:solidFill>
                  <a:srgbClr val="000000"/>
                </a:solidFill>
                <a:latin typeface="Century Gothic"/>
                <a:ea typeface="Century Gothic"/>
                <a:cs typeface="Century Gothic"/>
              </a:rPr>
              <a:t>Nous pouvons placer deux </a:t>
            </a:r>
            <a:r>
              <a:rPr lang="fr-ca" sz="2800" b="0" i="0" u="none" baseline="0">
                <a:solidFill>
                  <a:srgbClr val="0000FF"/>
                </a:solidFill>
                <a:latin typeface="Century Gothic"/>
                <a:ea typeface="Century Gothic"/>
                <a:cs typeface="Century Gothic"/>
              </a:rPr>
              <a:t>diagrammes à bandes </a:t>
            </a:r>
            <a:r>
              <a:rPr lang="fr-ca" sz="2800" b="0" i="0" u="none" baseline="0">
                <a:solidFill>
                  <a:srgbClr val="000000"/>
                </a:solidFill>
                <a:latin typeface="Century Gothic"/>
                <a:ea typeface="Century Gothic"/>
                <a:cs typeface="Century Gothic"/>
              </a:rPr>
              <a:t>différents côte à côte ou créer un seul graphique combiné, appelé </a:t>
            </a:r>
            <a:r>
              <a:rPr lang="fr-ca" sz="2800" b="0" i="0" u="none" baseline="0">
                <a:solidFill>
                  <a:srgbClr val="0000FF"/>
                </a:solidFill>
                <a:latin typeface="Century Gothic"/>
                <a:ea typeface="Century Gothic"/>
                <a:cs typeface="Century Gothic"/>
              </a:rPr>
              <a:t>diagramme à bandes doubles</a:t>
            </a:r>
            <a:r>
              <a:rPr lang="fr-ca" sz="2800" b="0" i="0" u="none" baseline="0">
                <a:solidFill>
                  <a:srgbClr val="000000"/>
                </a:solidFill>
                <a:latin typeface="Century Gothic"/>
                <a:ea typeface="Century Gothic"/>
                <a:cs typeface="Century Gothic"/>
              </a:rPr>
              <a:t>.</a:t>
            </a:r>
          </a:p>
        </p:txBody>
      </p:sp>
      <p:sp>
        <p:nvSpPr>
          <p:cNvPr id="3" name="TextBox 2"/>
          <p:cNvSpPr txBox="1"/>
          <p:nvPr/>
        </p:nvSpPr>
        <p:spPr>
          <a:xfrm>
            <a:off x="469900" y="6946900"/>
            <a:ext cx="5704840" cy="323165"/>
          </a:xfrm>
          <a:prstGeom prst="rect">
            <a:avLst/>
          </a:prstGeom>
          <a:noFill/>
        </p:spPr>
        <p:txBody>
          <a:bodyPr vert="horz" rtlCol="0">
            <a:spAutoFit/>
          </a:bodyPr>
          <a:lstStyle/>
          <a:p>
            <a:pPr algn="l" rtl="0"/>
            <a:r>
              <a:rPr lang="fr-ca" sz="1500" b="0" i="0" u="none" baseline="0">
                <a:solidFill>
                  <a:srgbClr val="666666"/>
                </a:solidFill>
                <a:latin typeface="Century Gothic"/>
                <a:ea typeface="Century Gothic"/>
                <a:cs typeface="Century Gothic"/>
              </a:rPr>
              <a:t>Voir p. K-28 pour plus de détails.</a:t>
            </a:r>
          </a:p>
        </p:txBody>
      </p:sp>
    </p:spTree>
    <p:extLst>
      <p:ext uri="{BB962C8B-B14F-4D97-AF65-F5344CB8AC3E}">
        <p14:creationId xmlns:p14="http://schemas.microsoft.com/office/powerpoint/2010/main" val="1022344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rcRect/>
          <a:stretch/>
        </p:blipFill>
        <p:spPr>
          <a:xfrm>
            <a:off x="492561" y="832739"/>
            <a:ext cx="9197737" cy="5449443"/>
          </a:xfrm>
          <a:prstGeom prst="rect">
            <a:avLst/>
          </a:prstGeom>
          <a:solidFill>
            <a:scrgbClr r="0" g="0" b="0">
              <a:alpha val="0"/>
            </a:scrgbClr>
          </a:solidFill>
        </p:spPr>
      </p:pic>
      <p:sp>
        <p:nvSpPr>
          <p:cNvPr id="3" name="TextBox 2"/>
          <p:cNvSpPr txBox="1"/>
          <p:nvPr/>
        </p:nvSpPr>
        <p:spPr>
          <a:xfrm>
            <a:off x="469900" y="203200"/>
            <a:ext cx="9577614" cy="338554"/>
          </a:xfrm>
          <a:prstGeom prst="rect">
            <a:avLst/>
          </a:prstGeom>
          <a:noFill/>
        </p:spPr>
        <p:txBody>
          <a:bodyPr vert="horz" wrap="square" rtlCol="0">
            <a:spAutoFit/>
          </a:bodyPr>
          <a:lstStyle/>
          <a:p>
            <a:pPr algn="l" rtl="0"/>
            <a:r>
              <a:rPr lang="fr-ca" sz="1600" b="0" i="0" u="none" baseline="0" dirty="0">
                <a:solidFill>
                  <a:srgbClr val="666666"/>
                </a:solidFill>
                <a:latin typeface="Century Gothic"/>
                <a:ea typeface="Century Gothic"/>
                <a:cs typeface="Century Gothic"/>
              </a:rPr>
              <a:t>Lire les diagrammes à bandes doubles.</a:t>
            </a:r>
          </a:p>
        </p:txBody>
      </p:sp>
      <p:sp>
        <p:nvSpPr>
          <p:cNvPr id="4" name="TextBox 3"/>
          <p:cNvSpPr txBox="1"/>
          <p:nvPr/>
        </p:nvSpPr>
        <p:spPr>
          <a:xfrm>
            <a:off x="469900" y="6946900"/>
            <a:ext cx="5704840" cy="323165"/>
          </a:xfrm>
          <a:prstGeom prst="rect">
            <a:avLst/>
          </a:prstGeom>
          <a:noFill/>
        </p:spPr>
        <p:txBody>
          <a:bodyPr vert="horz" rtlCol="0">
            <a:spAutoFit/>
          </a:bodyPr>
          <a:lstStyle/>
          <a:p>
            <a:pPr algn="l" rtl="0"/>
            <a:r>
              <a:rPr lang="fr-ca" sz="1500" b="0" i="0" u="none" baseline="0">
                <a:solidFill>
                  <a:srgbClr val="666666"/>
                </a:solidFill>
                <a:latin typeface="Century Gothic"/>
                <a:ea typeface="Century Gothic"/>
                <a:cs typeface="Century Gothic"/>
              </a:rPr>
              <a:t>Voir p. K-28–29 pour plus de détails.</a:t>
            </a:r>
          </a:p>
        </p:txBody>
      </p:sp>
      <p:sp>
        <p:nvSpPr>
          <p:cNvPr id="5" name="TextBox 4">
            <a:extLst>
              <a:ext uri="{FF2B5EF4-FFF2-40B4-BE49-F238E27FC236}">
                <a16:creationId xmlns:a16="http://schemas.microsoft.com/office/drawing/2014/main" id="{4489CD7D-25B6-C34E-B11E-21BF5CD89F29}"/>
              </a:ext>
            </a:extLst>
          </p:cNvPr>
          <p:cNvSpPr txBox="1"/>
          <p:nvPr/>
        </p:nvSpPr>
        <p:spPr>
          <a:xfrm>
            <a:off x="2584497" y="942975"/>
            <a:ext cx="5142139" cy="247760"/>
          </a:xfrm>
          <a:prstGeom prst="rect">
            <a:avLst/>
          </a:prstGeom>
          <a:noFill/>
        </p:spPr>
        <p:txBody>
          <a:bodyPr wrap="square" lIns="0" tIns="0" rIns="0" bIns="0" rtlCol="0">
            <a:spAutoFit/>
          </a:bodyPr>
          <a:lstStyle/>
          <a:p>
            <a:pPr algn="l" rtl="0"/>
            <a:r>
              <a:rPr lang="fr-ca" sz="1610" b="1" i="0" u="none" baseline="0" dirty="0">
                <a:latin typeface="Arial "/>
                <a:ea typeface="Arial "/>
                <a:cs typeface="Arial "/>
              </a:rPr>
              <a:t>Précipitations mensuelles à Victoria et à Edmonton</a:t>
            </a:r>
          </a:p>
        </p:txBody>
      </p:sp>
      <p:sp>
        <p:nvSpPr>
          <p:cNvPr id="6" name="TextBox 5">
            <a:extLst>
              <a:ext uri="{FF2B5EF4-FFF2-40B4-BE49-F238E27FC236}">
                <a16:creationId xmlns:a16="http://schemas.microsoft.com/office/drawing/2014/main" id="{1EC4BA3D-952B-E9BB-9B98-A0296DED3D85}"/>
              </a:ext>
            </a:extLst>
          </p:cNvPr>
          <p:cNvSpPr txBox="1"/>
          <p:nvPr/>
        </p:nvSpPr>
        <p:spPr>
          <a:xfrm rot="16200000">
            <a:off x="-361745" y="2875899"/>
            <a:ext cx="2254871" cy="247760"/>
          </a:xfrm>
          <a:prstGeom prst="rect">
            <a:avLst/>
          </a:prstGeom>
          <a:noFill/>
        </p:spPr>
        <p:txBody>
          <a:bodyPr wrap="square" lIns="0" tIns="0" rIns="0" bIns="0" rtlCol="0">
            <a:spAutoFit/>
          </a:bodyPr>
          <a:lstStyle/>
          <a:p>
            <a:pPr algn="l" rtl="0"/>
            <a:r>
              <a:rPr lang="fr-ca" sz="1610" b="0" i="0" u="none" baseline="0" dirty="0">
                <a:latin typeface="Arial "/>
                <a:ea typeface="Arial "/>
                <a:cs typeface="Arial "/>
              </a:rPr>
              <a:t>Précipitations en mm</a:t>
            </a:r>
          </a:p>
        </p:txBody>
      </p:sp>
      <p:sp>
        <p:nvSpPr>
          <p:cNvPr id="7" name="TextBox 6">
            <a:extLst>
              <a:ext uri="{FF2B5EF4-FFF2-40B4-BE49-F238E27FC236}">
                <a16:creationId xmlns:a16="http://schemas.microsoft.com/office/drawing/2014/main" id="{40292660-8C35-7C74-3448-AEB3E414C997}"/>
              </a:ext>
            </a:extLst>
          </p:cNvPr>
          <p:cNvSpPr txBox="1"/>
          <p:nvPr/>
        </p:nvSpPr>
        <p:spPr>
          <a:xfrm>
            <a:off x="4124325" y="5908389"/>
            <a:ext cx="1298575" cy="247760"/>
          </a:xfrm>
          <a:prstGeom prst="rect">
            <a:avLst/>
          </a:prstGeom>
          <a:noFill/>
        </p:spPr>
        <p:txBody>
          <a:bodyPr wrap="square" lIns="0" tIns="0" rIns="0" bIns="0" rtlCol="0">
            <a:spAutoFit/>
          </a:bodyPr>
          <a:lstStyle/>
          <a:p>
            <a:pPr algn="l" rtl="0"/>
            <a:r>
              <a:rPr lang="fr-ca" sz="1610" b="0" i="0" u="none" baseline="0" dirty="0">
                <a:latin typeface="Arial "/>
                <a:ea typeface="Arial "/>
                <a:cs typeface="Arial "/>
              </a:rPr>
              <a:t>Victoria, C.-B.</a:t>
            </a:r>
          </a:p>
        </p:txBody>
      </p:sp>
      <p:sp>
        <p:nvSpPr>
          <p:cNvPr id="8" name="TextBox 7">
            <a:extLst>
              <a:ext uri="{FF2B5EF4-FFF2-40B4-BE49-F238E27FC236}">
                <a16:creationId xmlns:a16="http://schemas.microsoft.com/office/drawing/2014/main" id="{EA2ECE4D-A5CA-1304-CC43-580B2553D257}"/>
              </a:ext>
            </a:extLst>
          </p:cNvPr>
          <p:cNvSpPr txBox="1"/>
          <p:nvPr/>
        </p:nvSpPr>
        <p:spPr>
          <a:xfrm>
            <a:off x="6053455" y="5902309"/>
            <a:ext cx="1461770" cy="246221"/>
          </a:xfrm>
          <a:prstGeom prst="rect">
            <a:avLst/>
          </a:prstGeom>
          <a:noFill/>
        </p:spPr>
        <p:txBody>
          <a:bodyPr wrap="square" lIns="0" tIns="0" rIns="0" bIns="0" rtlCol="0">
            <a:spAutoFit/>
          </a:bodyPr>
          <a:lstStyle/>
          <a:p>
            <a:pPr algn="l" rtl="0"/>
            <a:r>
              <a:rPr lang="fr-ca" sz="1610" b="0" i="0" u="none" baseline="0">
                <a:latin typeface="Arial "/>
                <a:ea typeface="Arial "/>
                <a:cs typeface="Arial "/>
              </a:rPr>
              <a:t>Edmonton, AB</a:t>
            </a:r>
          </a:p>
        </p:txBody>
      </p:sp>
      <p:sp>
        <p:nvSpPr>
          <p:cNvPr id="9" name="TextBox 8">
            <a:extLst>
              <a:ext uri="{FF2B5EF4-FFF2-40B4-BE49-F238E27FC236}">
                <a16:creationId xmlns:a16="http://schemas.microsoft.com/office/drawing/2014/main" id="{1E981883-810F-2EA9-A65C-FE0DA6471038}"/>
              </a:ext>
            </a:extLst>
          </p:cNvPr>
          <p:cNvSpPr txBox="1"/>
          <p:nvPr/>
        </p:nvSpPr>
        <p:spPr>
          <a:xfrm>
            <a:off x="1546184" y="5251164"/>
            <a:ext cx="462777" cy="246221"/>
          </a:xfrm>
          <a:prstGeom prst="rect">
            <a:avLst/>
          </a:prstGeom>
          <a:noFill/>
        </p:spPr>
        <p:txBody>
          <a:bodyPr wrap="square" lIns="0" tIns="0" rIns="0" bIns="0" rtlCol="0">
            <a:spAutoFit/>
          </a:bodyPr>
          <a:lstStyle/>
          <a:p>
            <a:pPr algn="l" rtl="0"/>
            <a:r>
              <a:rPr lang="fr-ca" sz="1610" b="0" i="0" u="none" baseline="0" dirty="0">
                <a:latin typeface="Arial "/>
                <a:ea typeface="Arial "/>
                <a:cs typeface="Arial "/>
              </a:rPr>
              <a:t>jan.</a:t>
            </a:r>
          </a:p>
        </p:txBody>
      </p:sp>
      <p:sp>
        <p:nvSpPr>
          <p:cNvPr id="10" name="TextBox 9">
            <a:extLst>
              <a:ext uri="{FF2B5EF4-FFF2-40B4-BE49-F238E27FC236}">
                <a16:creationId xmlns:a16="http://schemas.microsoft.com/office/drawing/2014/main" id="{4D94CBB2-5A68-5CE6-6ADA-34EB7CFE0370}"/>
              </a:ext>
            </a:extLst>
          </p:cNvPr>
          <p:cNvSpPr txBox="1"/>
          <p:nvPr/>
        </p:nvSpPr>
        <p:spPr>
          <a:xfrm>
            <a:off x="2216068"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f</a:t>
            </a:r>
            <a:r>
              <a:rPr lang="fr-ca" sz="1610" b="0" i="0" u="none" baseline="0" dirty="0">
                <a:latin typeface="Arial "/>
                <a:ea typeface="Arial "/>
                <a:cs typeface="Arial "/>
              </a:rPr>
              <a:t>év.</a:t>
            </a:r>
          </a:p>
        </p:txBody>
      </p:sp>
      <p:sp>
        <p:nvSpPr>
          <p:cNvPr id="11" name="TextBox 10">
            <a:extLst>
              <a:ext uri="{FF2B5EF4-FFF2-40B4-BE49-F238E27FC236}">
                <a16:creationId xmlns:a16="http://schemas.microsoft.com/office/drawing/2014/main" id="{6EB00E70-683B-01AD-8F2E-36A0C21D9C81}"/>
              </a:ext>
            </a:extLst>
          </p:cNvPr>
          <p:cNvSpPr txBox="1"/>
          <p:nvPr/>
        </p:nvSpPr>
        <p:spPr>
          <a:xfrm>
            <a:off x="2885952"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m</a:t>
            </a:r>
            <a:r>
              <a:rPr lang="fr-ca" sz="1610" b="0" i="0" u="none" baseline="0" dirty="0">
                <a:latin typeface="Arial "/>
                <a:ea typeface="Arial "/>
                <a:cs typeface="Arial "/>
              </a:rPr>
              <a:t>ars</a:t>
            </a:r>
          </a:p>
        </p:txBody>
      </p:sp>
      <p:sp>
        <p:nvSpPr>
          <p:cNvPr id="12" name="TextBox 11">
            <a:extLst>
              <a:ext uri="{FF2B5EF4-FFF2-40B4-BE49-F238E27FC236}">
                <a16:creationId xmlns:a16="http://schemas.microsoft.com/office/drawing/2014/main" id="{DC985A0A-75A6-2A74-1460-DAA3DBFBF1B3}"/>
              </a:ext>
            </a:extLst>
          </p:cNvPr>
          <p:cNvSpPr txBox="1"/>
          <p:nvPr/>
        </p:nvSpPr>
        <p:spPr>
          <a:xfrm>
            <a:off x="3584411"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a</a:t>
            </a:r>
            <a:r>
              <a:rPr lang="fr-ca" sz="1610" b="0" i="0" u="none" baseline="0" dirty="0">
                <a:latin typeface="Arial "/>
                <a:ea typeface="Arial "/>
                <a:cs typeface="Arial "/>
              </a:rPr>
              <a:t>vr.</a:t>
            </a:r>
          </a:p>
        </p:txBody>
      </p:sp>
      <p:sp>
        <p:nvSpPr>
          <p:cNvPr id="13" name="TextBox 12">
            <a:extLst>
              <a:ext uri="{FF2B5EF4-FFF2-40B4-BE49-F238E27FC236}">
                <a16:creationId xmlns:a16="http://schemas.microsoft.com/office/drawing/2014/main" id="{0B16CAC6-3240-AB1C-8818-4761E849C567}"/>
              </a:ext>
            </a:extLst>
          </p:cNvPr>
          <p:cNvSpPr txBox="1"/>
          <p:nvPr/>
        </p:nvSpPr>
        <p:spPr>
          <a:xfrm>
            <a:off x="4225720"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m</a:t>
            </a:r>
            <a:r>
              <a:rPr lang="fr-ca" sz="1610" b="0" i="0" u="none" baseline="0" dirty="0">
                <a:latin typeface="Arial "/>
                <a:ea typeface="Arial "/>
                <a:cs typeface="Arial "/>
              </a:rPr>
              <a:t>ai</a:t>
            </a:r>
          </a:p>
        </p:txBody>
      </p:sp>
      <p:sp>
        <p:nvSpPr>
          <p:cNvPr id="14" name="TextBox 13">
            <a:extLst>
              <a:ext uri="{FF2B5EF4-FFF2-40B4-BE49-F238E27FC236}">
                <a16:creationId xmlns:a16="http://schemas.microsoft.com/office/drawing/2014/main" id="{B6F0473A-5390-2682-EC1B-094658939396}"/>
              </a:ext>
            </a:extLst>
          </p:cNvPr>
          <p:cNvSpPr txBox="1"/>
          <p:nvPr/>
        </p:nvSpPr>
        <p:spPr>
          <a:xfrm>
            <a:off x="4952754"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j</a:t>
            </a:r>
            <a:r>
              <a:rPr lang="fr-ca" sz="1610" b="0" i="0" u="none" baseline="0" dirty="0">
                <a:latin typeface="Arial "/>
                <a:ea typeface="Arial "/>
                <a:cs typeface="Arial "/>
              </a:rPr>
              <a:t>uin</a:t>
            </a:r>
          </a:p>
        </p:txBody>
      </p:sp>
      <p:sp>
        <p:nvSpPr>
          <p:cNvPr id="15" name="TextBox 14">
            <a:extLst>
              <a:ext uri="{FF2B5EF4-FFF2-40B4-BE49-F238E27FC236}">
                <a16:creationId xmlns:a16="http://schemas.microsoft.com/office/drawing/2014/main" id="{3DB4CCED-C49F-B8D1-5939-145FD00441AE}"/>
              </a:ext>
            </a:extLst>
          </p:cNvPr>
          <p:cNvSpPr txBox="1"/>
          <p:nvPr/>
        </p:nvSpPr>
        <p:spPr>
          <a:xfrm>
            <a:off x="5668368" y="5231382"/>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j</a:t>
            </a:r>
            <a:r>
              <a:rPr lang="fr-ca" sz="1610" b="0" i="0" u="none" baseline="0" dirty="0">
                <a:latin typeface="Arial "/>
                <a:ea typeface="Arial "/>
                <a:cs typeface="Arial "/>
              </a:rPr>
              <a:t>uil.</a:t>
            </a:r>
          </a:p>
        </p:txBody>
      </p:sp>
      <p:sp>
        <p:nvSpPr>
          <p:cNvPr id="16" name="TextBox 15">
            <a:extLst>
              <a:ext uri="{FF2B5EF4-FFF2-40B4-BE49-F238E27FC236}">
                <a16:creationId xmlns:a16="http://schemas.microsoft.com/office/drawing/2014/main" id="{3F2FAAA6-90B3-9C8A-E35D-FDD8256F973E}"/>
              </a:ext>
            </a:extLst>
          </p:cNvPr>
          <p:cNvSpPr txBox="1"/>
          <p:nvPr/>
        </p:nvSpPr>
        <p:spPr>
          <a:xfrm>
            <a:off x="6263947"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a</a:t>
            </a:r>
            <a:r>
              <a:rPr lang="fr-ca" sz="1610" b="0" i="0" u="none" baseline="0" dirty="0">
                <a:latin typeface="Arial "/>
                <a:ea typeface="Arial "/>
                <a:cs typeface="Arial "/>
              </a:rPr>
              <a:t>oût</a:t>
            </a:r>
          </a:p>
        </p:txBody>
      </p:sp>
      <p:sp>
        <p:nvSpPr>
          <p:cNvPr id="17" name="TextBox 16">
            <a:extLst>
              <a:ext uri="{FF2B5EF4-FFF2-40B4-BE49-F238E27FC236}">
                <a16:creationId xmlns:a16="http://schemas.microsoft.com/office/drawing/2014/main" id="{8B2BEE19-351D-77E2-95ED-C6192F283F2B}"/>
              </a:ext>
            </a:extLst>
          </p:cNvPr>
          <p:cNvSpPr txBox="1"/>
          <p:nvPr/>
        </p:nvSpPr>
        <p:spPr>
          <a:xfrm>
            <a:off x="6933831"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s</a:t>
            </a:r>
            <a:r>
              <a:rPr lang="fr-ca" sz="1610" b="0" i="0" u="none" baseline="0" dirty="0">
                <a:latin typeface="Arial "/>
                <a:ea typeface="Arial "/>
                <a:cs typeface="Arial "/>
              </a:rPr>
              <a:t>ept.</a:t>
            </a:r>
          </a:p>
        </p:txBody>
      </p:sp>
      <p:sp>
        <p:nvSpPr>
          <p:cNvPr id="18" name="TextBox 17">
            <a:extLst>
              <a:ext uri="{FF2B5EF4-FFF2-40B4-BE49-F238E27FC236}">
                <a16:creationId xmlns:a16="http://schemas.microsoft.com/office/drawing/2014/main" id="{E82D27E0-4557-F6E6-71B1-ACB0C36D6F86}"/>
              </a:ext>
            </a:extLst>
          </p:cNvPr>
          <p:cNvSpPr txBox="1"/>
          <p:nvPr/>
        </p:nvSpPr>
        <p:spPr>
          <a:xfrm>
            <a:off x="7641815"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o</a:t>
            </a:r>
            <a:r>
              <a:rPr lang="fr-ca" sz="1610" b="0" i="0" u="none" baseline="0" dirty="0">
                <a:latin typeface="Arial "/>
                <a:ea typeface="Arial "/>
                <a:cs typeface="Arial "/>
              </a:rPr>
              <a:t>ct.</a:t>
            </a:r>
          </a:p>
        </p:txBody>
      </p:sp>
      <p:sp>
        <p:nvSpPr>
          <p:cNvPr id="19" name="TextBox 18">
            <a:extLst>
              <a:ext uri="{FF2B5EF4-FFF2-40B4-BE49-F238E27FC236}">
                <a16:creationId xmlns:a16="http://schemas.microsoft.com/office/drawing/2014/main" id="{4FB2A5A5-A342-E09B-2A5A-AADD4CFC232F}"/>
              </a:ext>
            </a:extLst>
          </p:cNvPr>
          <p:cNvSpPr txBox="1"/>
          <p:nvPr/>
        </p:nvSpPr>
        <p:spPr>
          <a:xfrm>
            <a:off x="8292649"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n</a:t>
            </a:r>
            <a:r>
              <a:rPr lang="fr-ca" sz="1610" b="0" i="0" u="none" baseline="0" dirty="0">
                <a:latin typeface="Arial "/>
                <a:ea typeface="Arial "/>
                <a:cs typeface="Arial "/>
              </a:rPr>
              <a:t>ov.</a:t>
            </a:r>
          </a:p>
        </p:txBody>
      </p:sp>
      <p:sp>
        <p:nvSpPr>
          <p:cNvPr id="20" name="TextBox 19">
            <a:extLst>
              <a:ext uri="{FF2B5EF4-FFF2-40B4-BE49-F238E27FC236}">
                <a16:creationId xmlns:a16="http://schemas.microsoft.com/office/drawing/2014/main" id="{BBB9BF07-368C-3944-1163-9D7EDB662C30}"/>
              </a:ext>
            </a:extLst>
          </p:cNvPr>
          <p:cNvSpPr txBox="1"/>
          <p:nvPr/>
        </p:nvSpPr>
        <p:spPr>
          <a:xfrm>
            <a:off x="8962533" y="5251164"/>
            <a:ext cx="462777" cy="246221"/>
          </a:xfrm>
          <a:prstGeom prst="rect">
            <a:avLst/>
          </a:prstGeom>
          <a:noFill/>
        </p:spPr>
        <p:txBody>
          <a:bodyPr wrap="square" lIns="0" tIns="0" rIns="0" bIns="0" rtlCol="0">
            <a:spAutoFit/>
          </a:bodyPr>
          <a:lstStyle/>
          <a:p>
            <a:pPr algn="l" rtl="0"/>
            <a:r>
              <a:rPr lang="fr-ca" sz="1610" dirty="0">
                <a:latin typeface="Arial "/>
                <a:ea typeface="Arial "/>
                <a:cs typeface="Arial "/>
              </a:rPr>
              <a:t>d</a:t>
            </a:r>
            <a:r>
              <a:rPr lang="fr-ca" sz="1610" b="0" i="0" u="none" baseline="0" dirty="0">
                <a:latin typeface="Arial "/>
                <a:ea typeface="Arial "/>
                <a:cs typeface="Arial "/>
              </a:rPr>
              <a:t>éc.</a:t>
            </a:r>
          </a:p>
        </p:txBody>
      </p:sp>
      <p:sp>
        <p:nvSpPr>
          <p:cNvPr id="21" name="TextBox 20">
            <a:extLst>
              <a:ext uri="{FF2B5EF4-FFF2-40B4-BE49-F238E27FC236}">
                <a16:creationId xmlns:a16="http://schemas.microsoft.com/office/drawing/2014/main" id="{5F5CAA05-F62F-C4FE-FDD5-BEC28F88BE8E}"/>
              </a:ext>
            </a:extLst>
          </p:cNvPr>
          <p:cNvSpPr txBox="1"/>
          <p:nvPr/>
        </p:nvSpPr>
        <p:spPr>
          <a:xfrm>
            <a:off x="5155567" y="5583522"/>
            <a:ext cx="612268" cy="246221"/>
          </a:xfrm>
          <a:prstGeom prst="rect">
            <a:avLst/>
          </a:prstGeom>
          <a:noFill/>
        </p:spPr>
        <p:txBody>
          <a:bodyPr wrap="square" lIns="0" tIns="0" rIns="0" bIns="0" rtlCol="0">
            <a:spAutoFit/>
          </a:bodyPr>
          <a:lstStyle/>
          <a:p>
            <a:pPr algn="l" rtl="0"/>
            <a:r>
              <a:rPr lang="fr-ca" sz="1610" b="0" i="0" u="none" baseline="0">
                <a:latin typeface="Arial "/>
                <a:ea typeface="Arial "/>
                <a:cs typeface="Arial "/>
              </a:rPr>
              <a:t>Mois</a:t>
            </a:r>
          </a:p>
        </p:txBody>
      </p:sp>
      <p:sp>
        <p:nvSpPr>
          <p:cNvPr id="22" name="TextBox 21">
            <a:extLst>
              <a:ext uri="{FF2B5EF4-FFF2-40B4-BE49-F238E27FC236}">
                <a16:creationId xmlns:a16="http://schemas.microsoft.com/office/drawing/2014/main" id="{88BEBFD6-D482-9272-4C94-3740597DB01A}"/>
              </a:ext>
            </a:extLst>
          </p:cNvPr>
          <p:cNvSpPr txBox="1"/>
          <p:nvPr/>
        </p:nvSpPr>
        <p:spPr>
          <a:xfrm>
            <a:off x="1191715" y="5014198"/>
            <a:ext cx="221120" cy="246221"/>
          </a:xfrm>
          <a:prstGeom prst="rect">
            <a:avLst/>
          </a:prstGeom>
          <a:noFill/>
        </p:spPr>
        <p:txBody>
          <a:bodyPr wrap="square" lIns="0" tIns="0" rIns="0" bIns="0" rtlCol="0">
            <a:spAutoFit/>
          </a:bodyPr>
          <a:lstStyle/>
          <a:p>
            <a:pPr algn="l" rtl="0"/>
            <a:r>
              <a:rPr lang="fr-ca" sz="1610" b="0" i="0" u="none" baseline="0">
                <a:latin typeface="Arial "/>
                <a:ea typeface="Arial "/>
                <a:cs typeface="Arial "/>
              </a:rPr>
              <a:t>0</a:t>
            </a:r>
          </a:p>
        </p:txBody>
      </p:sp>
      <p:sp>
        <p:nvSpPr>
          <p:cNvPr id="23" name="TextBox 22">
            <a:extLst>
              <a:ext uri="{FF2B5EF4-FFF2-40B4-BE49-F238E27FC236}">
                <a16:creationId xmlns:a16="http://schemas.microsoft.com/office/drawing/2014/main" id="{17B99492-4767-A5C1-13E5-68041DE49A2E}"/>
              </a:ext>
            </a:extLst>
          </p:cNvPr>
          <p:cNvSpPr txBox="1"/>
          <p:nvPr/>
        </p:nvSpPr>
        <p:spPr>
          <a:xfrm>
            <a:off x="1077415" y="4547473"/>
            <a:ext cx="304402"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20</a:t>
            </a:r>
          </a:p>
        </p:txBody>
      </p:sp>
      <p:sp>
        <p:nvSpPr>
          <p:cNvPr id="24" name="TextBox 23">
            <a:extLst>
              <a:ext uri="{FF2B5EF4-FFF2-40B4-BE49-F238E27FC236}">
                <a16:creationId xmlns:a16="http://schemas.microsoft.com/office/drawing/2014/main" id="{8BEB35DC-5A63-47E8-687C-784BBD5CC821}"/>
              </a:ext>
            </a:extLst>
          </p:cNvPr>
          <p:cNvSpPr txBox="1"/>
          <p:nvPr/>
        </p:nvSpPr>
        <p:spPr>
          <a:xfrm>
            <a:off x="1086940" y="4080748"/>
            <a:ext cx="304402"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40</a:t>
            </a:r>
          </a:p>
        </p:txBody>
      </p:sp>
      <p:sp>
        <p:nvSpPr>
          <p:cNvPr id="25" name="TextBox 24">
            <a:extLst>
              <a:ext uri="{FF2B5EF4-FFF2-40B4-BE49-F238E27FC236}">
                <a16:creationId xmlns:a16="http://schemas.microsoft.com/office/drawing/2014/main" id="{0F85C94D-46F6-932D-F19E-85ED1782C829}"/>
              </a:ext>
            </a:extLst>
          </p:cNvPr>
          <p:cNvSpPr txBox="1"/>
          <p:nvPr/>
        </p:nvSpPr>
        <p:spPr>
          <a:xfrm>
            <a:off x="1086940" y="3594973"/>
            <a:ext cx="304402"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60</a:t>
            </a:r>
          </a:p>
        </p:txBody>
      </p:sp>
      <p:sp>
        <p:nvSpPr>
          <p:cNvPr id="26" name="TextBox 25">
            <a:extLst>
              <a:ext uri="{FF2B5EF4-FFF2-40B4-BE49-F238E27FC236}">
                <a16:creationId xmlns:a16="http://schemas.microsoft.com/office/drawing/2014/main" id="{B4CF7E04-5BFA-759F-A1E3-F09240D03F5B}"/>
              </a:ext>
            </a:extLst>
          </p:cNvPr>
          <p:cNvSpPr txBox="1"/>
          <p:nvPr/>
        </p:nvSpPr>
        <p:spPr>
          <a:xfrm>
            <a:off x="1086940" y="3128248"/>
            <a:ext cx="304402"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80</a:t>
            </a:r>
          </a:p>
        </p:txBody>
      </p:sp>
      <p:sp>
        <p:nvSpPr>
          <p:cNvPr id="27" name="TextBox 26">
            <a:extLst>
              <a:ext uri="{FF2B5EF4-FFF2-40B4-BE49-F238E27FC236}">
                <a16:creationId xmlns:a16="http://schemas.microsoft.com/office/drawing/2014/main" id="{F183930E-0E22-F7FE-C962-04B49C656212}"/>
              </a:ext>
            </a:extLst>
          </p:cNvPr>
          <p:cNvSpPr txBox="1"/>
          <p:nvPr/>
        </p:nvSpPr>
        <p:spPr>
          <a:xfrm>
            <a:off x="972640" y="2651998"/>
            <a:ext cx="459244"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100</a:t>
            </a:r>
          </a:p>
        </p:txBody>
      </p:sp>
      <p:sp>
        <p:nvSpPr>
          <p:cNvPr id="28" name="TextBox 27">
            <a:extLst>
              <a:ext uri="{FF2B5EF4-FFF2-40B4-BE49-F238E27FC236}">
                <a16:creationId xmlns:a16="http://schemas.microsoft.com/office/drawing/2014/main" id="{A4C54894-F2CD-739D-FDAE-15B73FEE04FA}"/>
              </a:ext>
            </a:extLst>
          </p:cNvPr>
          <p:cNvSpPr txBox="1"/>
          <p:nvPr/>
        </p:nvSpPr>
        <p:spPr>
          <a:xfrm>
            <a:off x="972640" y="2185273"/>
            <a:ext cx="459244"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120</a:t>
            </a:r>
          </a:p>
        </p:txBody>
      </p:sp>
      <p:sp>
        <p:nvSpPr>
          <p:cNvPr id="29" name="TextBox 28">
            <a:extLst>
              <a:ext uri="{FF2B5EF4-FFF2-40B4-BE49-F238E27FC236}">
                <a16:creationId xmlns:a16="http://schemas.microsoft.com/office/drawing/2014/main" id="{E3CFD727-327C-8EF1-BBE6-1E8EC9EFD4D1}"/>
              </a:ext>
            </a:extLst>
          </p:cNvPr>
          <p:cNvSpPr txBox="1"/>
          <p:nvPr/>
        </p:nvSpPr>
        <p:spPr>
          <a:xfrm>
            <a:off x="972640" y="1737598"/>
            <a:ext cx="459244"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140</a:t>
            </a:r>
          </a:p>
        </p:txBody>
      </p:sp>
      <p:sp>
        <p:nvSpPr>
          <p:cNvPr id="30" name="TextBox 29">
            <a:extLst>
              <a:ext uri="{FF2B5EF4-FFF2-40B4-BE49-F238E27FC236}">
                <a16:creationId xmlns:a16="http://schemas.microsoft.com/office/drawing/2014/main" id="{5900CEC7-DB51-C521-3690-C3D9FB6FBF9C}"/>
              </a:ext>
            </a:extLst>
          </p:cNvPr>
          <p:cNvSpPr txBox="1"/>
          <p:nvPr/>
        </p:nvSpPr>
        <p:spPr>
          <a:xfrm>
            <a:off x="972640" y="1308973"/>
            <a:ext cx="459244" cy="247760"/>
          </a:xfrm>
          <a:prstGeom prst="rect">
            <a:avLst/>
          </a:prstGeom>
          <a:noFill/>
        </p:spPr>
        <p:txBody>
          <a:bodyPr wrap="square" lIns="0" tIns="0" rIns="0" bIns="0" rtlCol="0">
            <a:spAutoFit/>
          </a:bodyPr>
          <a:lstStyle/>
          <a:p>
            <a:pPr algn="l" rtl="0"/>
            <a:r>
              <a:rPr lang="fr-ca" sz="1610" b="0" i="0" u="none" baseline="0">
                <a:latin typeface="Arial "/>
                <a:ea typeface="Arial "/>
                <a:cs typeface="Arial "/>
              </a:rPr>
              <a:t>160</a:t>
            </a:r>
          </a:p>
        </p:txBody>
      </p:sp>
    </p:spTree>
    <p:extLst>
      <p:ext uri="{BB962C8B-B14F-4D97-AF65-F5344CB8AC3E}">
        <p14:creationId xmlns:p14="http://schemas.microsoft.com/office/powerpoint/2010/main" val="1605188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 name="Picture 6"/>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4350350" y="952500"/>
            <a:ext cx="5803265" cy="6407277"/>
          </a:xfrm>
          <a:prstGeom prst="rect">
            <a:avLst/>
          </a:prstGeom>
          <a:solidFill>
            <a:scrgbClr r="0" g="0" b="0">
              <a:alpha val="0"/>
            </a:scrgbClr>
          </a:solidFill>
        </p:spPr>
      </p:pic>
      <p:pic>
        <p:nvPicPr>
          <p:cNvPr id="30" name="Picture 29">
            <a:extLst>
              <a:ext uri="{FF2B5EF4-FFF2-40B4-BE49-F238E27FC236}">
                <a16:creationId xmlns:a16="http://schemas.microsoft.com/office/drawing/2014/main" id="{64CEEBBC-8929-6D2C-A1AD-D410D5B0CA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513" y="1046415"/>
            <a:ext cx="3989967" cy="1040593"/>
          </a:xfrm>
          <a:prstGeom prst="rect">
            <a:avLst/>
          </a:prstGeom>
        </p:spPr>
      </p:pic>
      <p:cxnSp>
        <p:nvCxnSpPr>
          <p:cNvPr id="14" name="Straight Connector 13"/>
          <p:cNvCxnSpPr/>
          <p:nvPr/>
        </p:nvCxnSpPr>
        <p:spPr>
          <a:xfrm>
            <a:off x="4330700" y="3075"/>
            <a:ext cx="0" cy="760730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69899" y="3829321"/>
            <a:ext cx="3660265" cy="2014078"/>
          </a:xfrm>
          <a:prstGeom prst="rect">
            <a:avLst/>
          </a:prstGeom>
          <a:noFill/>
        </p:spPr>
        <p:txBody>
          <a:bodyPr vert="horz" wrap="square" rtlCol="0">
            <a:spAutoFit/>
          </a:bodyPr>
          <a:lstStyle/>
          <a:p>
            <a:pPr algn="l" rtl="0">
              <a:lnSpc>
                <a:spcPct val="114000"/>
              </a:lnSpc>
            </a:pPr>
            <a:r>
              <a:rPr lang="fr-ca" sz="2800" b="0" i="0" u="none" baseline="0" dirty="0">
                <a:solidFill>
                  <a:srgbClr val="000000"/>
                </a:solidFill>
                <a:latin typeface="Century Gothic"/>
                <a:ea typeface="Century Gothic"/>
                <a:cs typeface="Century Gothic"/>
              </a:rPr>
              <a:t>Dessinons un </a:t>
            </a:r>
            <a:r>
              <a:rPr lang="fr-ca" sz="2800" b="0" i="0" u="none" baseline="0" dirty="0">
                <a:solidFill>
                  <a:srgbClr val="0000FF"/>
                </a:solidFill>
                <a:latin typeface="Century Gothic"/>
                <a:ea typeface="Century Gothic"/>
                <a:cs typeface="Century Gothic"/>
              </a:rPr>
              <a:t>diagramme à bandes doubles</a:t>
            </a:r>
            <a:r>
              <a:rPr lang="fr-ca" sz="2800" b="0" i="0" u="none" baseline="0" dirty="0">
                <a:solidFill>
                  <a:srgbClr val="000000"/>
                </a:solidFill>
                <a:latin typeface="Century Gothic"/>
                <a:ea typeface="Century Gothic"/>
                <a:cs typeface="Century Gothic"/>
              </a:rPr>
              <a:t> pour ces </a:t>
            </a:r>
            <a:r>
              <a:rPr lang="fr-ca" sz="2800" b="0" i="0" u="none" baseline="0" dirty="0">
                <a:solidFill>
                  <a:srgbClr val="0000FF"/>
                </a:solidFill>
                <a:latin typeface="Century Gothic"/>
                <a:ea typeface="Century Gothic"/>
                <a:cs typeface="Century Gothic"/>
              </a:rPr>
              <a:t>données</a:t>
            </a:r>
            <a:r>
              <a:rPr lang="fr-ca" sz="2800" b="0" i="0" u="none" baseline="0" dirty="0">
                <a:solidFill>
                  <a:srgbClr val="000000"/>
                </a:solidFill>
                <a:latin typeface="Century Gothic"/>
                <a:ea typeface="Century Gothic"/>
                <a:cs typeface="Century Gothic"/>
              </a:rPr>
              <a:t>.</a:t>
            </a:r>
          </a:p>
        </p:txBody>
      </p:sp>
      <p:sp>
        <p:nvSpPr>
          <p:cNvPr id="6" name="TextBox 5"/>
          <p:cNvSpPr txBox="1"/>
          <p:nvPr/>
        </p:nvSpPr>
        <p:spPr>
          <a:xfrm>
            <a:off x="469900" y="6946900"/>
            <a:ext cx="5462814" cy="323165"/>
          </a:xfrm>
          <a:prstGeom prst="rect">
            <a:avLst/>
          </a:prstGeom>
          <a:noFill/>
        </p:spPr>
        <p:txBody>
          <a:bodyPr vert="horz" wrap="square" rtlCol="0">
            <a:spAutoFit/>
          </a:bodyPr>
          <a:lstStyle/>
          <a:p>
            <a:pPr algn="l" rtl="0"/>
            <a:r>
              <a:rPr lang="fr-ca" sz="1500" b="0" i="0" u="none" baseline="0" dirty="0">
                <a:solidFill>
                  <a:srgbClr val="666666"/>
                </a:solidFill>
                <a:latin typeface="Century Gothic"/>
                <a:ea typeface="Century Gothic"/>
                <a:cs typeface="Century Gothic"/>
              </a:rPr>
              <a:t>Voir p. K-29 pour plus de détails.</a:t>
            </a:r>
          </a:p>
        </p:txBody>
      </p:sp>
      <p:sp>
        <p:nvSpPr>
          <p:cNvPr id="8" name="TextBox 7"/>
          <p:cNvSpPr txBox="1"/>
          <p:nvPr/>
        </p:nvSpPr>
        <p:spPr>
          <a:xfrm>
            <a:off x="6311902" y="203200"/>
            <a:ext cx="3796291" cy="553998"/>
          </a:xfrm>
          <a:prstGeom prst="rect">
            <a:avLst/>
          </a:prstGeom>
          <a:noFill/>
        </p:spPr>
        <p:txBody>
          <a:bodyPr vert="horz" wrap="square" rtlCol="0">
            <a:spAutoFit/>
          </a:bodyPr>
          <a:lstStyle/>
          <a:p>
            <a:pPr algn="r" rtl="0"/>
            <a:r>
              <a:rPr lang="fr-ca" sz="1500" b="0" i="0" u="none" baseline="0" dirty="0">
                <a:solidFill>
                  <a:srgbClr val="666666"/>
                </a:solidFill>
                <a:latin typeface="Century Gothic"/>
                <a:ea typeface="Century Gothic"/>
                <a:cs typeface="Century Gothic"/>
              </a:rPr>
              <a:t>Distribuez la FR Modèle de diagramme à bandes doubles (p. K-54).</a:t>
            </a:r>
          </a:p>
        </p:txBody>
      </p:sp>
      <p:sp>
        <p:nvSpPr>
          <p:cNvPr id="12" name="TextBox 11"/>
          <p:cNvSpPr txBox="1"/>
          <p:nvPr/>
        </p:nvSpPr>
        <p:spPr>
          <a:xfrm>
            <a:off x="469900" y="5871289"/>
            <a:ext cx="3823843" cy="400109"/>
          </a:xfrm>
          <a:prstGeom prst="rect">
            <a:avLst/>
          </a:prstGeom>
          <a:noFill/>
        </p:spPr>
        <p:txBody>
          <a:bodyPr vert="horz" rtlCol="0">
            <a:spAutoFit/>
          </a:bodyPr>
          <a:lstStyle/>
          <a:p>
            <a:pPr algn="l" rtl="0"/>
            <a:r>
              <a:rPr lang="fr-ca" sz="2000" b="0" i="0" u="none" baseline="0" dirty="0">
                <a:solidFill>
                  <a:srgbClr val="0000FF"/>
                </a:solidFill>
                <a:latin typeface="Century Gothic"/>
                <a:ea typeface="Century Gothic"/>
                <a:cs typeface="Century Gothic"/>
              </a:rPr>
              <a:t>Indice :</a:t>
            </a:r>
            <a:r>
              <a:rPr lang="fr-ca" sz="2000" b="0" i="0" u="none" baseline="0" dirty="0">
                <a:solidFill>
                  <a:srgbClr val="000000"/>
                </a:solidFill>
                <a:latin typeface="Century Gothic"/>
                <a:ea typeface="Century Gothic"/>
                <a:cs typeface="Century Gothic"/>
              </a:rPr>
              <a:t> Que signifie « température maximale diurne »</a:t>
            </a:r>
            <a:r>
              <a:rPr lang="fr-ca" sz="2000" b="0" i="0" u="none" baseline="0" dirty="0">
                <a:solidFill>
                  <a:srgbClr val="000000"/>
                </a:solidFill>
                <a:latin typeface="Arial"/>
                <a:ea typeface="Arial"/>
                <a:cs typeface="Arial"/>
              </a:rPr>
              <a:t>?</a:t>
            </a:r>
          </a:p>
        </p:txBody>
      </p:sp>
      <p:sp>
        <p:nvSpPr>
          <p:cNvPr id="9" name="TextBox 8">
            <a:extLst>
              <a:ext uri="{FF2B5EF4-FFF2-40B4-BE49-F238E27FC236}">
                <a16:creationId xmlns:a16="http://schemas.microsoft.com/office/drawing/2014/main" id="{031A623B-48EB-651A-1D46-91553712FA4B}"/>
              </a:ext>
            </a:extLst>
          </p:cNvPr>
          <p:cNvSpPr txBox="1"/>
          <p:nvPr/>
        </p:nvSpPr>
        <p:spPr>
          <a:xfrm>
            <a:off x="469899" y="465755"/>
            <a:ext cx="3528058" cy="467820"/>
          </a:xfrm>
          <a:prstGeom prst="rect">
            <a:avLst/>
          </a:prstGeom>
          <a:noFill/>
        </p:spPr>
        <p:txBody>
          <a:bodyPr wrap="square" lIns="0" tIns="0" rIns="0" bIns="0" rtlCol="0">
            <a:spAutoFit/>
          </a:bodyPr>
          <a:lstStyle/>
          <a:p>
            <a:pPr algn="ctr" rtl="0">
              <a:lnSpc>
                <a:spcPct val="95000"/>
              </a:lnSpc>
            </a:pPr>
            <a:r>
              <a:rPr lang="fr-ca" sz="1600" b="1" i="0" u="none" baseline="0" dirty="0">
                <a:latin typeface="Arial "/>
                <a:ea typeface="Arial "/>
                <a:cs typeface="Arial "/>
              </a:rPr>
              <a:t>Températures maximales moyennes diurnes à Vancouver et Toronto</a:t>
            </a:r>
          </a:p>
        </p:txBody>
      </p:sp>
      <p:sp>
        <p:nvSpPr>
          <p:cNvPr id="11" name="TextBox 10">
            <a:extLst>
              <a:ext uri="{FF2B5EF4-FFF2-40B4-BE49-F238E27FC236}">
                <a16:creationId xmlns:a16="http://schemas.microsoft.com/office/drawing/2014/main" id="{67EF12A1-E615-5F10-E069-30BD393A5FB4}"/>
              </a:ext>
            </a:extLst>
          </p:cNvPr>
          <p:cNvSpPr txBox="1"/>
          <p:nvPr/>
        </p:nvSpPr>
        <p:spPr>
          <a:xfrm>
            <a:off x="1339353" y="1145082"/>
            <a:ext cx="633592" cy="215444"/>
          </a:xfrm>
          <a:prstGeom prst="rect">
            <a:avLst/>
          </a:prstGeom>
          <a:noFill/>
        </p:spPr>
        <p:txBody>
          <a:bodyPr wrap="square" lIns="0" tIns="0" rIns="0" bIns="0" rtlCol="0">
            <a:spAutoFit/>
          </a:bodyPr>
          <a:lstStyle/>
          <a:p>
            <a:pPr algn="ctr" rtl="0"/>
            <a:r>
              <a:rPr lang="fr-ca" sz="1400" b="0" i="0" u="none" baseline="0" dirty="0">
                <a:latin typeface="Arial "/>
                <a:ea typeface="Arial "/>
                <a:cs typeface="Arial "/>
              </a:rPr>
              <a:t>Hiver</a:t>
            </a:r>
          </a:p>
        </p:txBody>
      </p:sp>
      <p:sp>
        <p:nvSpPr>
          <p:cNvPr id="13" name="TextBox 12">
            <a:extLst>
              <a:ext uri="{FF2B5EF4-FFF2-40B4-BE49-F238E27FC236}">
                <a16:creationId xmlns:a16="http://schemas.microsoft.com/office/drawing/2014/main" id="{944D739E-8C69-2B95-18E3-05B9E531720D}"/>
              </a:ext>
            </a:extLst>
          </p:cNvPr>
          <p:cNvSpPr txBox="1"/>
          <p:nvPr/>
        </p:nvSpPr>
        <p:spPr>
          <a:xfrm>
            <a:off x="2035088" y="1155875"/>
            <a:ext cx="1367899" cy="169277"/>
          </a:xfrm>
          <a:prstGeom prst="rect">
            <a:avLst/>
          </a:prstGeom>
          <a:noFill/>
        </p:spPr>
        <p:txBody>
          <a:bodyPr wrap="square" lIns="0" tIns="0" rIns="0" bIns="0" rtlCol="0">
            <a:spAutoFit/>
          </a:bodyPr>
          <a:lstStyle/>
          <a:p>
            <a:pPr algn="l" rtl="0"/>
            <a:r>
              <a:rPr lang="fr-ca" sz="1100" b="0" i="0" u="none" baseline="0" dirty="0">
                <a:latin typeface="Arial "/>
                <a:ea typeface="Arial "/>
                <a:cs typeface="Arial "/>
              </a:rPr>
              <a:t>Printemps</a:t>
            </a:r>
          </a:p>
        </p:txBody>
      </p:sp>
      <p:sp>
        <p:nvSpPr>
          <p:cNvPr id="15" name="TextBox 14">
            <a:extLst>
              <a:ext uri="{FF2B5EF4-FFF2-40B4-BE49-F238E27FC236}">
                <a16:creationId xmlns:a16="http://schemas.microsoft.com/office/drawing/2014/main" id="{0E5A5038-07AD-01F6-C9D7-865C72B32DA2}"/>
              </a:ext>
            </a:extLst>
          </p:cNvPr>
          <p:cNvSpPr txBox="1"/>
          <p:nvPr/>
        </p:nvSpPr>
        <p:spPr>
          <a:xfrm>
            <a:off x="2756672" y="1133721"/>
            <a:ext cx="832343" cy="215444"/>
          </a:xfrm>
          <a:prstGeom prst="rect">
            <a:avLst/>
          </a:prstGeom>
          <a:noFill/>
        </p:spPr>
        <p:txBody>
          <a:bodyPr wrap="square" lIns="0" tIns="0" rIns="0" bIns="0" rtlCol="0">
            <a:spAutoFit/>
          </a:bodyPr>
          <a:lstStyle/>
          <a:p>
            <a:pPr algn="ctr" rtl="0"/>
            <a:r>
              <a:rPr lang="fr-ca" sz="1400" b="0" i="0" u="none" baseline="0" dirty="0">
                <a:latin typeface="Arial "/>
                <a:ea typeface="Arial "/>
                <a:cs typeface="Arial "/>
              </a:rPr>
              <a:t>Été</a:t>
            </a:r>
          </a:p>
        </p:txBody>
      </p:sp>
      <p:sp>
        <p:nvSpPr>
          <p:cNvPr id="16" name="TextBox 15">
            <a:extLst>
              <a:ext uri="{FF2B5EF4-FFF2-40B4-BE49-F238E27FC236}">
                <a16:creationId xmlns:a16="http://schemas.microsoft.com/office/drawing/2014/main" id="{62C5C9F3-5FB5-DF72-008E-A1FDBC32C541}"/>
              </a:ext>
            </a:extLst>
          </p:cNvPr>
          <p:cNvSpPr txBox="1"/>
          <p:nvPr/>
        </p:nvSpPr>
        <p:spPr>
          <a:xfrm>
            <a:off x="3608664" y="1166471"/>
            <a:ext cx="1695286" cy="153888"/>
          </a:xfrm>
          <a:prstGeom prst="rect">
            <a:avLst/>
          </a:prstGeom>
          <a:noFill/>
        </p:spPr>
        <p:txBody>
          <a:bodyPr wrap="square" lIns="0" tIns="0" rIns="0" bIns="0" rtlCol="0">
            <a:spAutoFit/>
          </a:bodyPr>
          <a:lstStyle/>
          <a:p>
            <a:pPr algn="l" rtl="0"/>
            <a:r>
              <a:rPr lang="fr-ca" sz="1000" b="0" i="0" u="none" baseline="0" dirty="0">
                <a:latin typeface="Arial "/>
                <a:ea typeface="Arial "/>
                <a:cs typeface="Arial "/>
              </a:rPr>
              <a:t>Automne</a:t>
            </a:r>
          </a:p>
        </p:txBody>
      </p:sp>
      <p:sp>
        <p:nvSpPr>
          <p:cNvPr id="17" name="TextBox 16">
            <a:extLst>
              <a:ext uri="{FF2B5EF4-FFF2-40B4-BE49-F238E27FC236}">
                <a16:creationId xmlns:a16="http://schemas.microsoft.com/office/drawing/2014/main" id="{778189F4-955F-761A-7D65-90EC62216BA6}"/>
              </a:ext>
            </a:extLst>
          </p:cNvPr>
          <p:cNvSpPr txBox="1"/>
          <p:nvPr/>
        </p:nvSpPr>
        <p:spPr>
          <a:xfrm>
            <a:off x="259714" y="1458932"/>
            <a:ext cx="988059" cy="215444"/>
          </a:xfrm>
          <a:prstGeom prst="rect">
            <a:avLst/>
          </a:prstGeom>
          <a:noFill/>
        </p:spPr>
        <p:txBody>
          <a:bodyPr wrap="square" lIns="0" tIns="0" rIns="0" bIns="0" rtlCol="0">
            <a:spAutoFit/>
          </a:bodyPr>
          <a:lstStyle/>
          <a:p>
            <a:pPr rtl="0"/>
            <a:r>
              <a:rPr lang="fr-ca" sz="1400" b="0" i="0" u="none" baseline="0" dirty="0">
                <a:latin typeface="Arial "/>
                <a:ea typeface="Arial "/>
                <a:cs typeface="Arial "/>
              </a:rPr>
              <a:t>Vancouver</a:t>
            </a:r>
          </a:p>
        </p:txBody>
      </p:sp>
      <p:sp>
        <p:nvSpPr>
          <p:cNvPr id="18" name="TextBox 17">
            <a:extLst>
              <a:ext uri="{FF2B5EF4-FFF2-40B4-BE49-F238E27FC236}">
                <a16:creationId xmlns:a16="http://schemas.microsoft.com/office/drawing/2014/main" id="{510A6163-274E-1909-91E1-2FDB9C7924C3}"/>
              </a:ext>
            </a:extLst>
          </p:cNvPr>
          <p:cNvSpPr txBox="1"/>
          <p:nvPr/>
        </p:nvSpPr>
        <p:spPr>
          <a:xfrm>
            <a:off x="265569" y="1779116"/>
            <a:ext cx="988059" cy="215444"/>
          </a:xfrm>
          <a:prstGeom prst="rect">
            <a:avLst/>
          </a:prstGeom>
          <a:noFill/>
        </p:spPr>
        <p:txBody>
          <a:bodyPr wrap="square" lIns="0" tIns="0" rIns="0" bIns="0" rtlCol="0">
            <a:spAutoFit/>
          </a:bodyPr>
          <a:lstStyle/>
          <a:p>
            <a:pPr algn="l" rtl="0"/>
            <a:r>
              <a:rPr lang="fr-ca" sz="1400" b="0" i="0" u="none" baseline="0">
                <a:latin typeface="Arial "/>
                <a:ea typeface="Arial "/>
                <a:cs typeface="Arial "/>
              </a:rPr>
              <a:t>Toronto</a:t>
            </a:r>
          </a:p>
        </p:txBody>
      </p:sp>
      <p:sp>
        <p:nvSpPr>
          <p:cNvPr id="19" name="TextBox 18">
            <a:extLst>
              <a:ext uri="{FF2B5EF4-FFF2-40B4-BE49-F238E27FC236}">
                <a16:creationId xmlns:a16="http://schemas.microsoft.com/office/drawing/2014/main" id="{43FD2861-9684-FB6A-9692-55731DF4B52F}"/>
              </a:ext>
            </a:extLst>
          </p:cNvPr>
          <p:cNvSpPr txBox="1"/>
          <p:nvPr/>
        </p:nvSpPr>
        <p:spPr>
          <a:xfrm>
            <a:off x="1366785" y="1461865"/>
            <a:ext cx="539114" cy="215444"/>
          </a:xfrm>
          <a:prstGeom prst="rect">
            <a:avLst/>
          </a:prstGeom>
          <a:noFill/>
        </p:spPr>
        <p:txBody>
          <a:bodyPr wrap="square" lIns="0" tIns="0" rIns="0" bIns="0" rtlCol="0">
            <a:spAutoFit/>
          </a:bodyPr>
          <a:lstStyle/>
          <a:p>
            <a:pPr algn="ctr" rtl="0"/>
            <a:r>
              <a:rPr lang="fr-ca" sz="1400" b="0" i="0" u="none" baseline="0">
                <a:latin typeface="Arial "/>
                <a:ea typeface="Arial "/>
                <a:cs typeface="Arial "/>
              </a:rPr>
              <a:t>9</a:t>
            </a:r>
            <a:r>
              <a:rPr lang="fr-ca" sz="1400" b="0" i="0" u="none" baseline="0">
                <a:latin typeface="Arial "/>
                <a:ea typeface="Arial "/>
                <a:cs typeface="Arial "/>
                <a:sym typeface="Symbol" panose="05050102010706020507" pitchFamily="18" charset="2"/>
              </a:rPr>
              <a:t>C</a:t>
            </a:r>
            <a:endParaRPr lang="fr-ca" sz="1400" dirty="0">
              <a:latin typeface="Arial "/>
            </a:endParaRPr>
          </a:p>
        </p:txBody>
      </p:sp>
      <p:sp>
        <p:nvSpPr>
          <p:cNvPr id="20" name="TextBox 19">
            <a:extLst>
              <a:ext uri="{FF2B5EF4-FFF2-40B4-BE49-F238E27FC236}">
                <a16:creationId xmlns:a16="http://schemas.microsoft.com/office/drawing/2014/main" id="{449547AA-162F-AE65-E898-432A725378A0}"/>
              </a:ext>
            </a:extLst>
          </p:cNvPr>
          <p:cNvSpPr txBox="1"/>
          <p:nvPr/>
        </p:nvSpPr>
        <p:spPr>
          <a:xfrm>
            <a:off x="2077910" y="1460733"/>
            <a:ext cx="539114" cy="215444"/>
          </a:xfrm>
          <a:prstGeom prst="rect">
            <a:avLst/>
          </a:prstGeom>
          <a:noFill/>
        </p:spPr>
        <p:txBody>
          <a:bodyPr wrap="square" lIns="0" tIns="0" rIns="0" bIns="0" rtlCol="0">
            <a:spAutoFit/>
          </a:bodyPr>
          <a:lstStyle/>
          <a:p>
            <a:pPr algn="ctr" rtl="0"/>
            <a:r>
              <a:rPr lang="fr-ca" sz="1400" b="0" i="0" u="none" baseline="0">
                <a:latin typeface="Arial "/>
                <a:ea typeface="Arial "/>
                <a:cs typeface="Arial "/>
                <a:sym typeface="Symbol" panose="05050102010706020507" pitchFamily="18" charset="2"/>
              </a:rPr>
              <a:t>17C</a:t>
            </a:r>
            <a:endParaRPr lang="fr-ca" sz="1400" dirty="0">
              <a:latin typeface="Arial "/>
            </a:endParaRPr>
          </a:p>
        </p:txBody>
      </p:sp>
      <p:sp>
        <p:nvSpPr>
          <p:cNvPr id="21" name="TextBox 20">
            <a:extLst>
              <a:ext uri="{FF2B5EF4-FFF2-40B4-BE49-F238E27FC236}">
                <a16:creationId xmlns:a16="http://schemas.microsoft.com/office/drawing/2014/main" id="{7A382D95-1CA4-C870-EC57-FC66832421A9}"/>
              </a:ext>
            </a:extLst>
          </p:cNvPr>
          <p:cNvSpPr txBox="1"/>
          <p:nvPr/>
        </p:nvSpPr>
        <p:spPr>
          <a:xfrm>
            <a:off x="2874760" y="1459601"/>
            <a:ext cx="539114" cy="215444"/>
          </a:xfrm>
          <a:prstGeom prst="rect">
            <a:avLst/>
          </a:prstGeom>
          <a:noFill/>
        </p:spPr>
        <p:txBody>
          <a:bodyPr wrap="square" lIns="0" tIns="0" rIns="0" bIns="0" rtlCol="0">
            <a:spAutoFit/>
          </a:bodyPr>
          <a:lstStyle/>
          <a:p>
            <a:pPr algn="ctr" rtl="0"/>
            <a:r>
              <a:rPr lang="fr-ca" sz="1400" b="0" i="0" u="none" baseline="0" dirty="0">
                <a:latin typeface="Arial "/>
                <a:ea typeface="Arial "/>
                <a:cs typeface="Arial "/>
                <a:sym typeface="Symbol" panose="05050102010706020507" pitchFamily="18" charset="2"/>
              </a:rPr>
              <a:t>21C</a:t>
            </a:r>
            <a:endParaRPr lang="fr-ca" sz="1400" dirty="0">
              <a:latin typeface="Arial "/>
            </a:endParaRPr>
          </a:p>
        </p:txBody>
      </p:sp>
      <p:sp>
        <p:nvSpPr>
          <p:cNvPr id="22" name="TextBox 21">
            <a:extLst>
              <a:ext uri="{FF2B5EF4-FFF2-40B4-BE49-F238E27FC236}">
                <a16:creationId xmlns:a16="http://schemas.microsoft.com/office/drawing/2014/main" id="{EF8512C2-CF75-440F-8199-3E07DFD9A41B}"/>
              </a:ext>
            </a:extLst>
          </p:cNvPr>
          <p:cNvSpPr txBox="1"/>
          <p:nvPr/>
        </p:nvSpPr>
        <p:spPr>
          <a:xfrm>
            <a:off x="3595410" y="1458469"/>
            <a:ext cx="539114" cy="215444"/>
          </a:xfrm>
          <a:prstGeom prst="rect">
            <a:avLst/>
          </a:prstGeom>
          <a:noFill/>
        </p:spPr>
        <p:txBody>
          <a:bodyPr wrap="square" lIns="0" tIns="0" rIns="0" bIns="0" rtlCol="0">
            <a:spAutoFit/>
          </a:bodyPr>
          <a:lstStyle/>
          <a:p>
            <a:pPr algn="ctr" rtl="0"/>
            <a:r>
              <a:rPr lang="fr-ca" sz="1400" b="0" i="0" u="none" baseline="0">
                <a:latin typeface="Arial "/>
                <a:ea typeface="Arial "/>
                <a:cs typeface="Arial "/>
                <a:sym typeface="Symbol" panose="05050102010706020507" pitchFamily="18" charset="2"/>
              </a:rPr>
              <a:t>10C</a:t>
            </a:r>
            <a:endParaRPr lang="fr-ca" sz="1400" dirty="0">
              <a:latin typeface="Arial "/>
            </a:endParaRPr>
          </a:p>
        </p:txBody>
      </p:sp>
      <p:sp>
        <p:nvSpPr>
          <p:cNvPr id="23" name="TextBox 22">
            <a:extLst>
              <a:ext uri="{FF2B5EF4-FFF2-40B4-BE49-F238E27FC236}">
                <a16:creationId xmlns:a16="http://schemas.microsoft.com/office/drawing/2014/main" id="{844CBBB9-CA3F-30A8-0D51-4DC5317F12CA}"/>
              </a:ext>
            </a:extLst>
          </p:cNvPr>
          <p:cNvSpPr txBox="1"/>
          <p:nvPr/>
        </p:nvSpPr>
        <p:spPr>
          <a:xfrm>
            <a:off x="1367542" y="1777848"/>
            <a:ext cx="539114" cy="215444"/>
          </a:xfrm>
          <a:prstGeom prst="rect">
            <a:avLst/>
          </a:prstGeom>
          <a:noFill/>
        </p:spPr>
        <p:txBody>
          <a:bodyPr wrap="square" lIns="0" tIns="0" rIns="0" bIns="0" rtlCol="0">
            <a:spAutoFit/>
          </a:bodyPr>
          <a:lstStyle/>
          <a:p>
            <a:pPr algn="ctr" rtl="0"/>
            <a:r>
              <a:rPr lang="fr-ca" sz="1400" b="0" i="0" u="none" baseline="0">
                <a:latin typeface="Arial "/>
                <a:ea typeface="Arial "/>
                <a:cs typeface="Arial "/>
                <a:sym typeface="Symbol" panose="05050102010706020507" pitchFamily="18" charset="2"/>
              </a:rPr>
              <a:t>1C</a:t>
            </a:r>
            <a:endParaRPr lang="fr-ca" sz="1400" dirty="0">
              <a:latin typeface="Arial "/>
            </a:endParaRPr>
          </a:p>
        </p:txBody>
      </p:sp>
      <p:sp>
        <p:nvSpPr>
          <p:cNvPr id="24" name="TextBox 23">
            <a:extLst>
              <a:ext uri="{FF2B5EF4-FFF2-40B4-BE49-F238E27FC236}">
                <a16:creationId xmlns:a16="http://schemas.microsoft.com/office/drawing/2014/main" id="{2DC48C06-8DA9-A088-26A6-2766AB20F056}"/>
              </a:ext>
            </a:extLst>
          </p:cNvPr>
          <p:cNvSpPr txBox="1"/>
          <p:nvPr/>
        </p:nvSpPr>
        <p:spPr>
          <a:xfrm>
            <a:off x="2073149" y="1779506"/>
            <a:ext cx="539114" cy="215444"/>
          </a:xfrm>
          <a:prstGeom prst="rect">
            <a:avLst/>
          </a:prstGeom>
          <a:noFill/>
        </p:spPr>
        <p:txBody>
          <a:bodyPr wrap="square" lIns="0" tIns="0" rIns="0" bIns="0" rtlCol="0">
            <a:spAutoFit/>
          </a:bodyPr>
          <a:lstStyle/>
          <a:p>
            <a:pPr algn="ctr" rtl="0"/>
            <a:r>
              <a:rPr lang="fr-ca" sz="1400" b="0" i="0" u="none" baseline="0">
                <a:latin typeface="Arial "/>
                <a:ea typeface="Arial "/>
                <a:cs typeface="Arial "/>
                <a:sym typeface="Symbol" panose="05050102010706020507" pitchFamily="18" charset="2"/>
              </a:rPr>
              <a:t>18C</a:t>
            </a:r>
            <a:endParaRPr lang="fr-ca" sz="1400" dirty="0">
              <a:latin typeface="Arial "/>
            </a:endParaRPr>
          </a:p>
        </p:txBody>
      </p:sp>
      <p:sp>
        <p:nvSpPr>
          <p:cNvPr id="25" name="TextBox 24">
            <a:extLst>
              <a:ext uri="{FF2B5EF4-FFF2-40B4-BE49-F238E27FC236}">
                <a16:creationId xmlns:a16="http://schemas.microsoft.com/office/drawing/2014/main" id="{B843E458-2EFD-F84F-6F29-79FE69F22E33}"/>
              </a:ext>
            </a:extLst>
          </p:cNvPr>
          <p:cNvSpPr txBox="1"/>
          <p:nvPr/>
        </p:nvSpPr>
        <p:spPr>
          <a:xfrm>
            <a:off x="2879726" y="1776601"/>
            <a:ext cx="539114" cy="215444"/>
          </a:xfrm>
          <a:prstGeom prst="rect">
            <a:avLst/>
          </a:prstGeom>
          <a:noFill/>
        </p:spPr>
        <p:txBody>
          <a:bodyPr wrap="square" lIns="0" tIns="0" rIns="0" bIns="0" rtlCol="0">
            <a:spAutoFit/>
          </a:bodyPr>
          <a:lstStyle/>
          <a:p>
            <a:pPr algn="ctr" rtl="0"/>
            <a:r>
              <a:rPr lang="fr-ca" sz="1400" b="0" i="0" u="none" baseline="0">
                <a:latin typeface="Arial "/>
                <a:ea typeface="Arial "/>
                <a:cs typeface="Arial "/>
                <a:sym typeface="Symbol" panose="05050102010706020507" pitchFamily="18" charset="2"/>
              </a:rPr>
              <a:t>24C</a:t>
            </a:r>
            <a:endParaRPr lang="fr-ca" sz="1400" dirty="0">
              <a:latin typeface="Arial "/>
            </a:endParaRPr>
          </a:p>
        </p:txBody>
      </p:sp>
      <p:sp>
        <p:nvSpPr>
          <p:cNvPr id="26" name="TextBox 25">
            <a:extLst>
              <a:ext uri="{FF2B5EF4-FFF2-40B4-BE49-F238E27FC236}">
                <a16:creationId xmlns:a16="http://schemas.microsoft.com/office/drawing/2014/main" id="{972DF510-0D04-B5C4-043E-8D82FC92FA9F}"/>
              </a:ext>
            </a:extLst>
          </p:cNvPr>
          <p:cNvSpPr txBox="1"/>
          <p:nvPr/>
        </p:nvSpPr>
        <p:spPr>
          <a:xfrm>
            <a:off x="3591053" y="1783221"/>
            <a:ext cx="539114" cy="215444"/>
          </a:xfrm>
          <a:prstGeom prst="rect">
            <a:avLst/>
          </a:prstGeom>
          <a:noFill/>
        </p:spPr>
        <p:txBody>
          <a:bodyPr wrap="square" lIns="0" tIns="0" rIns="0" bIns="0" rtlCol="0">
            <a:spAutoFit/>
          </a:bodyPr>
          <a:lstStyle/>
          <a:p>
            <a:pPr algn="ctr" rtl="0"/>
            <a:r>
              <a:rPr lang="fr-ca" sz="1400" b="0" i="0" u="none" baseline="0">
                <a:latin typeface="Arial "/>
                <a:ea typeface="Arial "/>
                <a:cs typeface="Arial "/>
                <a:sym typeface="Symbol" panose="05050102010706020507" pitchFamily="18" charset="2"/>
              </a:rPr>
              <a:t>8C</a:t>
            </a:r>
            <a:endParaRPr lang="fr-ca" sz="1400" dirty="0">
              <a:latin typeface="Arial "/>
            </a:endParaRPr>
          </a:p>
        </p:txBody>
      </p:sp>
    </p:spTree>
    <p:extLst>
      <p:ext uri="{BB962C8B-B14F-4D97-AF65-F5344CB8AC3E}">
        <p14:creationId xmlns:p14="http://schemas.microsoft.com/office/powerpoint/2010/main" val="45762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31800"/>
            <a:ext cx="9908540" cy="523220"/>
          </a:xfrm>
          <a:prstGeom prst="rect">
            <a:avLst/>
          </a:prstGeom>
          <a:noFill/>
        </p:spPr>
        <p:txBody>
          <a:bodyPr vert="horz" rtlCol="0">
            <a:spAutoFit/>
          </a:bodyPr>
          <a:lstStyle/>
          <a:p>
            <a:pPr algn="l" rtl="0"/>
            <a:r>
              <a:rPr lang="fr-ca" sz="2800" b="0" i="0" u="none" baseline="0">
                <a:solidFill>
                  <a:srgbClr val="000000"/>
                </a:solidFill>
                <a:latin typeface="Century Gothic"/>
                <a:ea typeface="Century Gothic"/>
                <a:cs typeface="Century Gothic"/>
              </a:rPr>
              <a:t>Activité :</a:t>
            </a:r>
          </a:p>
        </p:txBody>
      </p:sp>
      <p:sp>
        <p:nvSpPr>
          <p:cNvPr id="3" name="TextBox 2"/>
          <p:cNvSpPr txBox="1"/>
          <p:nvPr/>
        </p:nvSpPr>
        <p:spPr>
          <a:xfrm>
            <a:off x="4899660" y="203200"/>
            <a:ext cx="5105780" cy="338554"/>
          </a:xfrm>
          <a:prstGeom prst="rect">
            <a:avLst/>
          </a:prstGeom>
          <a:noFill/>
        </p:spPr>
        <p:txBody>
          <a:bodyPr vert="horz" rtlCol="0">
            <a:spAutoFit/>
          </a:bodyPr>
          <a:lstStyle/>
          <a:p>
            <a:pPr algn="r" rtl="0"/>
            <a:r>
              <a:rPr lang="fr-ca" sz="1600" b="0" i="0" u="none" baseline="0">
                <a:solidFill>
                  <a:srgbClr val="666666"/>
                </a:solidFill>
                <a:latin typeface="Century Gothic"/>
                <a:ea typeface="Century Gothic"/>
                <a:cs typeface="Century Gothic"/>
              </a:rPr>
              <a:t>Cette activité est facultative.</a:t>
            </a:r>
          </a:p>
        </p:txBody>
      </p:sp>
      <p:sp>
        <p:nvSpPr>
          <p:cNvPr id="4" name="TextBox 3"/>
          <p:cNvSpPr txBox="1"/>
          <p:nvPr/>
        </p:nvSpPr>
        <p:spPr>
          <a:xfrm>
            <a:off x="469900" y="1117600"/>
            <a:ext cx="8788400" cy="523220"/>
          </a:xfrm>
          <a:prstGeom prst="rect">
            <a:avLst/>
          </a:prstGeom>
          <a:noFill/>
        </p:spPr>
        <p:txBody>
          <a:bodyPr vert="horz" wrap="square" rtlCol="0">
            <a:spAutoFit/>
          </a:bodyPr>
          <a:lstStyle/>
          <a:p>
            <a:pPr algn="l" rtl="0"/>
            <a:r>
              <a:rPr lang="fr-ca" sz="2800" b="0" i="0" u="none" baseline="0" dirty="0">
                <a:solidFill>
                  <a:srgbClr val="000000"/>
                </a:solidFill>
                <a:latin typeface="Century Gothic"/>
                <a:ea typeface="Century Gothic"/>
                <a:cs typeface="Century Gothic"/>
              </a:rPr>
              <a:t>Complétez les parties 1 à 4.c) du « Projet ». </a:t>
            </a:r>
          </a:p>
        </p:txBody>
      </p:sp>
      <p:sp>
        <p:nvSpPr>
          <p:cNvPr id="5" name="TextBox 4"/>
          <p:cNvSpPr txBox="1"/>
          <p:nvPr/>
        </p:nvSpPr>
        <p:spPr>
          <a:xfrm>
            <a:off x="469900" y="6946900"/>
            <a:ext cx="5577840" cy="338554"/>
          </a:xfrm>
          <a:prstGeom prst="rect">
            <a:avLst/>
          </a:prstGeom>
          <a:noFill/>
        </p:spPr>
        <p:txBody>
          <a:bodyPr vert="horz" rtlCol="0">
            <a:spAutoFit/>
          </a:bodyPr>
          <a:lstStyle/>
          <a:p>
            <a:pPr algn="l" rtl="0"/>
            <a:r>
              <a:rPr lang="fr-ca" sz="1600" b="0" i="0" u="none" baseline="0" dirty="0">
                <a:solidFill>
                  <a:srgbClr val="666666"/>
                </a:solidFill>
                <a:latin typeface="Century Gothic"/>
                <a:ea typeface="Century Gothic"/>
                <a:cs typeface="Century Gothic"/>
              </a:rPr>
              <a:t>Distribuez la FR Projet (p. K-46).</a:t>
            </a:r>
          </a:p>
        </p:txBody>
      </p:sp>
    </p:spTree>
    <p:extLst>
      <p:ext uri="{BB962C8B-B14F-4D97-AF65-F5344CB8AC3E}">
        <p14:creationId xmlns:p14="http://schemas.microsoft.com/office/powerpoint/2010/main" val="11799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402970" cy="2659190"/>
          </a:xfrm>
          <a:prstGeom prst="rect">
            <a:avLst/>
          </a:prstGeom>
          <a:noFill/>
        </p:spPr>
        <p:txBody>
          <a:bodyPr vert="horz" wrap="square" rtlCol="0">
            <a:spAutoFit/>
          </a:bodyPr>
          <a:lstStyle/>
          <a:p>
            <a:pPr algn="l" rtl="0">
              <a:lnSpc>
                <a:spcPct val="114000"/>
              </a:lnSpc>
              <a:spcAft>
                <a:spcPts val="1200"/>
              </a:spcAft>
            </a:pPr>
            <a:r>
              <a:rPr lang="fr-ca" sz="2800" b="0" i="0" u="none" baseline="0" dirty="0">
                <a:solidFill>
                  <a:srgbClr val="000000"/>
                </a:solidFill>
                <a:latin typeface="Century Gothic"/>
                <a:ea typeface="Century Gothic"/>
                <a:cs typeface="Century Gothic"/>
              </a:rPr>
              <a:t>Approfondissement :</a:t>
            </a:r>
          </a:p>
          <a:p>
            <a:pPr algn="l" rtl="0">
              <a:lnSpc>
                <a:spcPct val="114000"/>
              </a:lnSpc>
              <a:spcAft>
                <a:spcPts val="1200"/>
              </a:spcAft>
            </a:pPr>
            <a:r>
              <a:rPr lang="fr-ca" sz="2800" b="0" i="0" u="none" baseline="0" dirty="0">
                <a:solidFill>
                  <a:srgbClr val="000000"/>
                </a:solidFill>
                <a:latin typeface="Century Gothic"/>
                <a:ea typeface="Century Gothic"/>
                <a:cs typeface="Century Gothic"/>
              </a:rPr>
              <a:t>1. </a:t>
            </a:r>
            <a:r>
              <a:rPr lang="fr-ca" sz="2800" b="0" i="0" u="none" baseline="0" dirty="0">
                <a:solidFill>
                  <a:srgbClr val="0000FF"/>
                </a:solidFill>
                <a:latin typeface="Century Gothic"/>
                <a:ea typeface="Century Gothic"/>
                <a:cs typeface="Century Gothic"/>
              </a:rPr>
              <a:t>Les diagrammes à bandes</a:t>
            </a:r>
            <a:r>
              <a:rPr lang="fr-ca" sz="2800" b="0" i="0" u="none" baseline="0" dirty="0">
                <a:solidFill>
                  <a:srgbClr val="000000"/>
                </a:solidFill>
                <a:latin typeface="Century Gothic"/>
                <a:ea typeface="Century Gothic"/>
                <a:cs typeface="Century Gothic"/>
              </a:rPr>
              <a:t> peuvent comparer beaucoup de choses. Voici un exemple diagramme </a:t>
            </a:r>
            <a:r>
              <a:rPr lang="fr-ca" sz="2800" b="0" i="0" u="none" baseline="0" dirty="0">
                <a:latin typeface="Century Gothic"/>
                <a:ea typeface="Century Gothic"/>
                <a:cs typeface="Century Gothic"/>
              </a:rPr>
              <a:t>à</a:t>
            </a:r>
            <a:r>
              <a:rPr lang="fr-ca" sz="2800" b="0" i="0" u="none" baseline="0" dirty="0">
                <a:solidFill>
                  <a:srgbClr val="000000"/>
                </a:solidFill>
                <a:latin typeface="Century Gothic"/>
                <a:ea typeface="Century Gothic"/>
                <a:cs typeface="Century Gothic"/>
              </a:rPr>
              <a:t> bandes triples. Il démontre les précipitations moyennes en millimètres dans trois villes.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rcRect/>
          <a:stretch/>
        </p:blipFill>
        <p:spPr>
          <a:xfrm>
            <a:off x="1979065" y="3078290"/>
            <a:ext cx="5937709" cy="4167816"/>
          </a:xfrm>
          <a:prstGeom prst="rect">
            <a:avLst/>
          </a:prstGeom>
        </p:spPr>
      </p:pic>
      <p:sp>
        <p:nvSpPr>
          <p:cNvPr id="5" name="TextBox 4">
            <a:extLst>
              <a:ext uri="{FF2B5EF4-FFF2-40B4-BE49-F238E27FC236}">
                <a16:creationId xmlns:a16="http://schemas.microsoft.com/office/drawing/2014/main" id="{25981F51-9943-07D2-C25F-859A6CCAD2CA}"/>
              </a:ext>
            </a:extLst>
          </p:cNvPr>
          <p:cNvSpPr txBox="1"/>
          <p:nvPr/>
        </p:nvSpPr>
        <p:spPr>
          <a:xfrm>
            <a:off x="3207026" y="3188653"/>
            <a:ext cx="3949148" cy="458587"/>
          </a:xfrm>
          <a:prstGeom prst="rect">
            <a:avLst/>
          </a:prstGeom>
          <a:noFill/>
        </p:spPr>
        <p:txBody>
          <a:bodyPr wrap="square" rtlCol="0">
            <a:spAutoFit/>
          </a:bodyPr>
          <a:lstStyle/>
          <a:p>
            <a:pPr algn="ctr" rtl="0"/>
            <a:r>
              <a:rPr lang="fr-ca" sz="1190" b="1" i="0" u="none" baseline="0" dirty="0">
                <a:latin typeface="Arial "/>
                <a:ea typeface="Arial "/>
                <a:cs typeface="Arial "/>
              </a:rPr>
              <a:t>Précipitations moyennes à Churchill, Manitoba;</a:t>
            </a:r>
          </a:p>
          <a:p>
            <a:pPr algn="ctr" rtl="0"/>
            <a:r>
              <a:rPr lang="fr-ca" sz="1190" b="1" i="0" u="none" baseline="0" dirty="0">
                <a:latin typeface="Arial "/>
                <a:ea typeface="Arial "/>
                <a:cs typeface="Arial "/>
              </a:rPr>
              <a:t>à Miami, Floride et à Bogota, Colombie </a:t>
            </a:r>
          </a:p>
        </p:txBody>
      </p:sp>
      <p:sp>
        <p:nvSpPr>
          <p:cNvPr id="6" name="TextBox 5">
            <a:extLst>
              <a:ext uri="{FF2B5EF4-FFF2-40B4-BE49-F238E27FC236}">
                <a16:creationId xmlns:a16="http://schemas.microsoft.com/office/drawing/2014/main" id="{1DBC01BA-7386-6DDA-B946-B9C85F989EE6}"/>
              </a:ext>
            </a:extLst>
          </p:cNvPr>
          <p:cNvSpPr txBox="1"/>
          <p:nvPr/>
        </p:nvSpPr>
        <p:spPr>
          <a:xfrm rot="16200000">
            <a:off x="419100" y="4900961"/>
            <a:ext cx="3429000" cy="280077"/>
          </a:xfrm>
          <a:prstGeom prst="rect">
            <a:avLst/>
          </a:prstGeom>
          <a:noFill/>
        </p:spPr>
        <p:txBody>
          <a:bodyPr wrap="square" rtlCol="0">
            <a:spAutoFit/>
          </a:bodyPr>
          <a:lstStyle/>
          <a:p>
            <a:pPr algn="ctr" rtl="0"/>
            <a:r>
              <a:rPr lang="fr-ca" sz="1200" b="0" i="0" u="none" baseline="0">
                <a:latin typeface="Arial "/>
                <a:ea typeface="Arial "/>
                <a:cs typeface="Arial "/>
              </a:rPr>
              <a:t>Précipitations moyennes en mm </a:t>
            </a:r>
          </a:p>
        </p:txBody>
      </p:sp>
      <p:sp>
        <p:nvSpPr>
          <p:cNvPr id="8" name="TextBox 7">
            <a:extLst>
              <a:ext uri="{FF2B5EF4-FFF2-40B4-BE49-F238E27FC236}">
                <a16:creationId xmlns:a16="http://schemas.microsoft.com/office/drawing/2014/main" id="{49CF805A-7ED7-E0FD-8921-7BE92EA48704}"/>
              </a:ext>
            </a:extLst>
          </p:cNvPr>
          <p:cNvSpPr txBox="1"/>
          <p:nvPr/>
        </p:nvSpPr>
        <p:spPr>
          <a:xfrm>
            <a:off x="2661206" y="6400827"/>
            <a:ext cx="358219" cy="184666"/>
          </a:xfrm>
          <a:prstGeom prst="rect">
            <a:avLst/>
          </a:prstGeom>
          <a:noFill/>
        </p:spPr>
        <p:txBody>
          <a:bodyPr wrap="square" lIns="0" tIns="0" rIns="0" bIns="0" rtlCol="0">
            <a:spAutoFit/>
          </a:bodyPr>
          <a:lstStyle/>
          <a:p>
            <a:pPr algn="l" rtl="0"/>
            <a:r>
              <a:rPr lang="fr-ca" sz="1200" dirty="0">
                <a:latin typeface="Arial "/>
                <a:ea typeface="Arial "/>
                <a:cs typeface="Arial "/>
              </a:rPr>
              <a:t>j</a:t>
            </a:r>
            <a:r>
              <a:rPr lang="fr-ca" sz="1200" b="0" i="0" u="none" baseline="0" dirty="0">
                <a:latin typeface="Arial "/>
                <a:ea typeface="Arial "/>
                <a:cs typeface="Arial "/>
              </a:rPr>
              <a:t>an.</a:t>
            </a:r>
          </a:p>
        </p:txBody>
      </p:sp>
      <p:sp>
        <p:nvSpPr>
          <p:cNvPr id="9" name="TextBox 8">
            <a:extLst>
              <a:ext uri="{FF2B5EF4-FFF2-40B4-BE49-F238E27FC236}">
                <a16:creationId xmlns:a16="http://schemas.microsoft.com/office/drawing/2014/main" id="{BD72A63B-AD69-D456-D39D-C511DE6DD9E4}"/>
              </a:ext>
            </a:extLst>
          </p:cNvPr>
          <p:cNvSpPr txBox="1"/>
          <p:nvPr/>
        </p:nvSpPr>
        <p:spPr>
          <a:xfrm>
            <a:off x="3102531" y="6400827"/>
            <a:ext cx="358219" cy="184666"/>
          </a:xfrm>
          <a:prstGeom prst="rect">
            <a:avLst/>
          </a:prstGeom>
          <a:noFill/>
        </p:spPr>
        <p:txBody>
          <a:bodyPr wrap="square" lIns="0" tIns="0" rIns="0" bIns="0" rtlCol="0">
            <a:spAutoFit/>
          </a:bodyPr>
          <a:lstStyle/>
          <a:p>
            <a:pPr algn="l" rtl="0"/>
            <a:r>
              <a:rPr lang="fr-ca" sz="1200" dirty="0">
                <a:latin typeface="Arial "/>
                <a:ea typeface="Arial "/>
                <a:cs typeface="Arial "/>
              </a:rPr>
              <a:t>f</a:t>
            </a:r>
            <a:r>
              <a:rPr lang="fr-ca" sz="1200" b="0" i="0" u="none" baseline="0" dirty="0">
                <a:latin typeface="Arial "/>
                <a:ea typeface="Arial "/>
                <a:cs typeface="Arial "/>
              </a:rPr>
              <a:t>év.</a:t>
            </a:r>
          </a:p>
        </p:txBody>
      </p:sp>
      <p:sp>
        <p:nvSpPr>
          <p:cNvPr id="10" name="TextBox 9">
            <a:extLst>
              <a:ext uri="{FF2B5EF4-FFF2-40B4-BE49-F238E27FC236}">
                <a16:creationId xmlns:a16="http://schemas.microsoft.com/office/drawing/2014/main" id="{B229086D-86D4-3DE1-6C0B-9483CC697FD5}"/>
              </a:ext>
            </a:extLst>
          </p:cNvPr>
          <p:cNvSpPr txBox="1"/>
          <p:nvPr/>
        </p:nvSpPr>
        <p:spPr>
          <a:xfrm>
            <a:off x="3543856" y="6400827"/>
            <a:ext cx="358219" cy="184666"/>
          </a:xfrm>
          <a:prstGeom prst="rect">
            <a:avLst/>
          </a:prstGeom>
          <a:noFill/>
        </p:spPr>
        <p:txBody>
          <a:bodyPr wrap="square" lIns="0" tIns="0" rIns="0" bIns="0" rtlCol="0">
            <a:spAutoFit/>
          </a:bodyPr>
          <a:lstStyle/>
          <a:p>
            <a:pPr algn="l" rtl="0"/>
            <a:r>
              <a:rPr lang="fr-ca" sz="1200" dirty="0">
                <a:latin typeface="Arial "/>
                <a:ea typeface="Arial "/>
                <a:cs typeface="Arial "/>
              </a:rPr>
              <a:t>m</a:t>
            </a:r>
            <a:r>
              <a:rPr lang="fr-ca" sz="1200" b="0" i="0" u="none" baseline="0" dirty="0">
                <a:latin typeface="Arial "/>
                <a:ea typeface="Arial "/>
                <a:cs typeface="Arial "/>
              </a:rPr>
              <a:t>ars</a:t>
            </a:r>
          </a:p>
        </p:txBody>
      </p:sp>
      <p:sp>
        <p:nvSpPr>
          <p:cNvPr id="11" name="TextBox 10">
            <a:extLst>
              <a:ext uri="{FF2B5EF4-FFF2-40B4-BE49-F238E27FC236}">
                <a16:creationId xmlns:a16="http://schemas.microsoft.com/office/drawing/2014/main" id="{CD5E0B0D-A871-DEB8-380C-5586511BD6DD}"/>
              </a:ext>
            </a:extLst>
          </p:cNvPr>
          <p:cNvSpPr txBox="1"/>
          <p:nvPr/>
        </p:nvSpPr>
        <p:spPr>
          <a:xfrm>
            <a:off x="3975657" y="6400827"/>
            <a:ext cx="280078" cy="184666"/>
          </a:xfrm>
          <a:prstGeom prst="rect">
            <a:avLst/>
          </a:prstGeom>
          <a:noFill/>
        </p:spPr>
        <p:txBody>
          <a:bodyPr wrap="square" lIns="0" tIns="0" rIns="0" bIns="0" rtlCol="0">
            <a:spAutoFit/>
          </a:bodyPr>
          <a:lstStyle/>
          <a:p>
            <a:pPr algn="l" rtl="0"/>
            <a:r>
              <a:rPr lang="fr-ca" sz="1200" dirty="0">
                <a:latin typeface="Arial "/>
                <a:ea typeface="Arial "/>
                <a:cs typeface="Arial "/>
              </a:rPr>
              <a:t>a</a:t>
            </a:r>
            <a:r>
              <a:rPr lang="fr-ca" sz="1200" b="0" i="0" u="none" baseline="0" dirty="0">
                <a:latin typeface="Arial "/>
                <a:ea typeface="Arial "/>
                <a:cs typeface="Arial "/>
              </a:rPr>
              <a:t>vr.</a:t>
            </a:r>
          </a:p>
        </p:txBody>
      </p:sp>
      <p:sp>
        <p:nvSpPr>
          <p:cNvPr id="12" name="TextBox 11">
            <a:extLst>
              <a:ext uri="{FF2B5EF4-FFF2-40B4-BE49-F238E27FC236}">
                <a16:creationId xmlns:a16="http://schemas.microsoft.com/office/drawing/2014/main" id="{22D59659-21CA-B376-61B0-93F5DBBC7555}"/>
              </a:ext>
            </a:extLst>
          </p:cNvPr>
          <p:cNvSpPr txBox="1"/>
          <p:nvPr/>
        </p:nvSpPr>
        <p:spPr>
          <a:xfrm>
            <a:off x="4407456" y="6400827"/>
            <a:ext cx="310593" cy="184666"/>
          </a:xfrm>
          <a:prstGeom prst="rect">
            <a:avLst/>
          </a:prstGeom>
          <a:noFill/>
        </p:spPr>
        <p:txBody>
          <a:bodyPr wrap="square" lIns="0" tIns="0" rIns="0" bIns="0" rtlCol="0">
            <a:spAutoFit/>
          </a:bodyPr>
          <a:lstStyle/>
          <a:p>
            <a:pPr algn="l" rtl="0"/>
            <a:r>
              <a:rPr lang="fr-ca" sz="1200" dirty="0">
                <a:latin typeface="Arial "/>
                <a:ea typeface="Arial "/>
                <a:cs typeface="Arial "/>
              </a:rPr>
              <a:t>m</a:t>
            </a:r>
            <a:r>
              <a:rPr lang="fr-ca" sz="1200" b="0" i="0" u="none" baseline="0" dirty="0">
                <a:latin typeface="Arial "/>
                <a:ea typeface="Arial "/>
                <a:cs typeface="Arial "/>
              </a:rPr>
              <a:t>ai</a:t>
            </a:r>
          </a:p>
        </p:txBody>
      </p:sp>
      <p:sp>
        <p:nvSpPr>
          <p:cNvPr id="13" name="TextBox 12">
            <a:extLst>
              <a:ext uri="{FF2B5EF4-FFF2-40B4-BE49-F238E27FC236}">
                <a16:creationId xmlns:a16="http://schemas.microsoft.com/office/drawing/2014/main" id="{B44C9D19-0354-717F-B79D-C48D253DB3A6}"/>
              </a:ext>
            </a:extLst>
          </p:cNvPr>
          <p:cNvSpPr txBox="1"/>
          <p:nvPr/>
        </p:nvSpPr>
        <p:spPr>
          <a:xfrm>
            <a:off x="4839255" y="6400827"/>
            <a:ext cx="358220" cy="184666"/>
          </a:xfrm>
          <a:prstGeom prst="rect">
            <a:avLst/>
          </a:prstGeom>
          <a:noFill/>
        </p:spPr>
        <p:txBody>
          <a:bodyPr wrap="square" lIns="0" tIns="0" rIns="0" bIns="0" rtlCol="0">
            <a:spAutoFit/>
          </a:bodyPr>
          <a:lstStyle/>
          <a:p>
            <a:pPr algn="l" rtl="0"/>
            <a:r>
              <a:rPr lang="fr-ca" sz="1200" dirty="0">
                <a:latin typeface="Arial "/>
                <a:ea typeface="Arial "/>
                <a:cs typeface="Arial "/>
              </a:rPr>
              <a:t>j</a:t>
            </a:r>
            <a:r>
              <a:rPr lang="fr-ca" sz="1200" b="0" i="0" u="none" baseline="0" dirty="0">
                <a:latin typeface="Arial "/>
                <a:ea typeface="Arial "/>
                <a:cs typeface="Arial "/>
              </a:rPr>
              <a:t>uin</a:t>
            </a:r>
          </a:p>
        </p:txBody>
      </p:sp>
      <p:sp>
        <p:nvSpPr>
          <p:cNvPr id="14" name="TextBox 13">
            <a:extLst>
              <a:ext uri="{FF2B5EF4-FFF2-40B4-BE49-F238E27FC236}">
                <a16:creationId xmlns:a16="http://schemas.microsoft.com/office/drawing/2014/main" id="{B48AA4E2-B60C-CF58-77F8-C2A22F2568AB}"/>
              </a:ext>
            </a:extLst>
          </p:cNvPr>
          <p:cNvSpPr txBox="1"/>
          <p:nvPr/>
        </p:nvSpPr>
        <p:spPr>
          <a:xfrm>
            <a:off x="5271054" y="6400827"/>
            <a:ext cx="358220" cy="184666"/>
          </a:xfrm>
          <a:prstGeom prst="rect">
            <a:avLst/>
          </a:prstGeom>
          <a:noFill/>
        </p:spPr>
        <p:txBody>
          <a:bodyPr wrap="square" lIns="0" tIns="0" rIns="0" bIns="0" rtlCol="0">
            <a:spAutoFit/>
          </a:bodyPr>
          <a:lstStyle/>
          <a:p>
            <a:pPr algn="l" rtl="0"/>
            <a:r>
              <a:rPr lang="fr-ca" sz="1200" dirty="0">
                <a:latin typeface="Arial "/>
                <a:ea typeface="Arial "/>
                <a:cs typeface="Arial "/>
              </a:rPr>
              <a:t>j</a:t>
            </a:r>
            <a:r>
              <a:rPr lang="fr-ca" sz="1200" b="0" i="0" u="none" baseline="0" dirty="0">
                <a:latin typeface="Arial "/>
                <a:ea typeface="Arial "/>
                <a:cs typeface="Arial "/>
              </a:rPr>
              <a:t>uil.</a:t>
            </a:r>
          </a:p>
        </p:txBody>
      </p:sp>
      <p:sp>
        <p:nvSpPr>
          <p:cNvPr id="15" name="TextBox 14">
            <a:extLst>
              <a:ext uri="{FF2B5EF4-FFF2-40B4-BE49-F238E27FC236}">
                <a16:creationId xmlns:a16="http://schemas.microsoft.com/office/drawing/2014/main" id="{0802577A-6B1A-E22D-4917-71C041DF1B18}"/>
              </a:ext>
            </a:extLst>
          </p:cNvPr>
          <p:cNvSpPr txBox="1"/>
          <p:nvPr/>
        </p:nvSpPr>
        <p:spPr>
          <a:xfrm>
            <a:off x="5702853" y="6400827"/>
            <a:ext cx="358220" cy="184666"/>
          </a:xfrm>
          <a:prstGeom prst="rect">
            <a:avLst/>
          </a:prstGeom>
          <a:noFill/>
        </p:spPr>
        <p:txBody>
          <a:bodyPr wrap="square" lIns="0" tIns="0" rIns="0" bIns="0" rtlCol="0">
            <a:spAutoFit/>
          </a:bodyPr>
          <a:lstStyle/>
          <a:p>
            <a:pPr algn="l" rtl="0"/>
            <a:r>
              <a:rPr lang="fr-ca" sz="1200" b="0" i="0" u="none" baseline="0" dirty="0">
                <a:latin typeface="Arial "/>
                <a:ea typeface="Arial "/>
                <a:cs typeface="Arial "/>
              </a:rPr>
              <a:t>août</a:t>
            </a:r>
          </a:p>
        </p:txBody>
      </p:sp>
      <p:sp>
        <p:nvSpPr>
          <p:cNvPr id="16" name="TextBox 15">
            <a:extLst>
              <a:ext uri="{FF2B5EF4-FFF2-40B4-BE49-F238E27FC236}">
                <a16:creationId xmlns:a16="http://schemas.microsoft.com/office/drawing/2014/main" id="{4EFE61E3-57E1-9EE0-28A2-56293F3093AB}"/>
              </a:ext>
            </a:extLst>
          </p:cNvPr>
          <p:cNvSpPr txBox="1"/>
          <p:nvPr/>
        </p:nvSpPr>
        <p:spPr>
          <a:xfrm>
            <a:off x="6134652" y="6400827"/>
            <a:ext cx="358220" cy="184666"/>
          </a:xfrm>
          <a:prstGeom prst="rect">
            <a:avLst/>
          </a:prstGeom>
          <a:noFill/>
        </p:spPr>
        <p:txBody>
          <a:bodyPr wrap="square" lIns="0" tIns="0" rIns="0" bIns="0" rtlCol="0">
            <a:spAutoFit/>
          </a:bodyPr>
          <a:lstStyle/>
          <a:p>
            <a:pPr algn="l" rtl="0"/>
            <a:r>
              <a:rPr lang="fr-ca" sz="1200" dirty="0">
                <a:latin typeface="Arial "/>
                <a:ea typeface="Arial "/>
                <a:cs typeface="Arial "/>
              </a:rPr>
              <a:t>s</a:t>
            </a:r>
            <a:r>
              <a:rPr lang="fr-ca" sz="1200" b="0" i="0" u="none" baseline="0" dirty="0">
                <a:latin typeface="Arial "/>
                <a:ea typeface="Arial "/>
                <a:cs typeface="Arial "/>
              </a:rPr>
              <a:t>ept.</a:t>
            </a:r>
          </a:p>
        </p:txBody>
      </p:sp>
      <p:sp>
        <p:nvSpPr>
          <p:cNvPr id="17" name="TextBox 16">
            <a:extLst>
              <a:ext uri="{FF2B5EF4-FFF2-40B4-BE49-F238E27FC236}">
                <a16:creationId xmlns:a16="http://schemas.microsoft.com/office/drawing/2014/main" id="{BECD2537-27F6-EB4C-2026-86E42728FC42}"/>
              </a:ext>
            </a:extLst>
          </p:cNvPr>
          <p:cNvSpPr txBox="1"/>
          <p:nvPr/>
        </p:nvSpPr>
        <p:spPr>
          <a:xfrm>
            <a:off x="6566451" y="6400827"/>
            <a:ext cx="358220" cy="184666"/>
          </a:xfrm>
          <a:prstGeom prst="rect">
            <a:avLst/>
          </a:prstGeom>
          <a:noFill/>
        </p:spPr>
        <p:txBody>
          <a:bodyPr wrap="square" lIns="0" tIns="0" rIns="0" bIns="0" rtlCol="0">
            <a:spAutoFit/>
          </a:bodyPr>
          <a:lstStyle/>
          <a:p>
            <a:pPr algn="l" rtl="0"/>
            <a:r>
              <a:rPr lang="fr-ca" sz="1200" dirty="0">
                <a:latin typeface="Arial "/>
                <a:ea typeface="Arial "/>
                <a:cs typeface="Arial "/>
              </a:rPr>
              <a:t>o</a:t>
            </a:r>
            <a:r>
              <a:rPr lang="fr-ca" sz="1200" b="0" i="0" u="none" baseline="0" dirty="0">
                <a:latin typeface="Arial "/>
                <a:ea typeface="Arial "/>
                <a:cs typeface="Arial "/>
              </a:rPr>
              <a:t>ct.</a:t>
            </a:r>
          </a:p>
        </p:txBody>
      </p:sp>
      <p:sp>
        <p:nvSpPr>
          <p:cNvPr id="18" name="TextBox 17">
            <a:extLst>
              <a:ext uri="{FF2B5EF4-FFF2-40B4-BE49-F238E27FC236}">
                <a16:creationId xmlns:a16="http://schemas.microsoft.com/office/drawing/2014/main" id="{B1DE36A6-ABE6-9EEE-DCCD-602452269DAD}"/>
              </a:ext>
            </a:extLst>
          </p:cNvPr>
          <p:cNvSpPr txBox="1"/>
          <p:nvPr/>
        </p:nvSpPr>
        <p:spPr>
          <a:xfrm>
            <a:off x="6998250" y="6400827"/>
            <a:ext cx="358220" cy="184666"/>
          </a:xfrm>
          <a:prstGeom prst="rect">
            <a:avLst/>
          </a:prstGeom>
          <a:noFill/>
        </p:spPr>
        <p:txBody>
          <a:bodyPr wrap="square" lIns="0" tIns="0" rIns="0" bIns="0" rtlCol="0">
            <a:spAutoFit/>
          </a:bodyPr>
          <a:lstStyle/>
          <a:p>
            <a:pPr algn="l" rtl="0"/>
            <a:r>
              <a:rPr lang="fr-ca" sz="1200" dirty="0">
                <a:latin typeface="Arial "/>
                <a:ea typeface="Arial "/>
                <a:cs typeface="Arial "/>
              </a:rPr>
              <a:t>n</a:t>
            </a:r>
            <a:r>
              <a:rPr lang="fr-ca" sz="1200" b="0" i="0" u="none" baseline="0" dirty="0">
                <a:latin typeface="Arial "/>
                <a:ea typeface="Arial "/>
                <a:cs typeface="Arial "/>
              </a:rPr>
              <a:t>ov.</a:t>
            </a:r>
          </a:p>
        </p:txBody>
      </p:sp>
      <p:sp>
        <p:nvSpPr>
          <p:cNvPr id="19" name="TextBox 18">
            <a:extLst>
              <a:ext uri="{FF2B5EF4-FFF2-40B4-BE49-F238E27FC236}">
                <a16:creationId xmlns:a16="http://schemas.microsoft.com/office/drawing/2014/main" id="{5D135928-611A-BDC1-D160-765187747481}"/>
              </a:ext>
            </a:extLst>
          </p:cNvPr>
          <p:cNvSpPr txBox="1"/>
          <p:nvPr/>
        </p:nvSpPr>
        <p:spPr>
          <a:xfrm>
            <a:off x="7430049" y="6400827"/>
            <a:ext cx="358220" cy="184666"/>
          </a:xfrm>
          <a:prstGeom prst="rect">
            <a:avLst/>
          </a:prstGeom>
          <a:noFill/>
        </p:spPr>
        <p:txBody>
          <a:bodyPr wrap="square" lIns="0" tIns="0" rIns="0" bIns="0" rtlCol="0">
            <a:spAutoFit/>
          </a:bodyPr>
          <a:lstStyle/>
          <a:p>
            <a:pPr algn="l" rtl="0"/>
            <a:r>
              <a:rPr lang="fr-ca" sz="1200" dirty="0">
                <a:latin typeface="Arial "/>
                <a:ea typeface="Arial "/>
                <a:cs typeface="Arial "/>
              </a:rPr>
              <a:t>d</a:t>
            </a:r>
            <a:r>
              <a:rPr lang="fr-ca" sz="1200" b="0" i="0" u="none" baseline="0" dirty="0">
                <a:latin typeface="Arial "/>
                <a:ea typeface="Arial "/>
                <a:cs typeface="Arial "/>
              </a:rPr>
              <a:t>éc.</a:t>
            </a:r>
          </a:p>
        </p:txBody>
      </p:sp>
      <p:sp>
        <p:nvSpPr>
          <p:cNvPr id="20" name="TextBox 19">
            <a:extLst>
              <a:ext uri="{FF2B5EF4-FFF2-40B4-BE49-F238E27FC236}">
                <a16:creationId xmlns:a16="http://schemas.microsoft.com/office/drawing/2014/main" id="{6F32A494-85B3-3A98-3F22-3293F34E09E4}"/>
              </a:ext>
            </a:extLst>
          </p:cNvPr>
          <p:cNvSpPr txBox="1"/>
          <p:nvPr/>
        </p:nvSpPr>
        <p:spPr>
          <a:xfrm>
            <a:off x="4966968" y="6663167"/>
            <a:ext cx="480814"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Mois</a:t>
            </a:r>
          </a:p>
        </p:txBody>
      </p:sp>
      <p:sp>
        <p:nvSpPr>
          <p:cNvPr id="21" name="TextBox 20">
            <a:extLst>
              <a:ext uri="{FF2B5EF4-FFF2-40B4-BE49-F238E27FC236}">
                <a16:creationId xmlns:a16="http://schemas.microsoft.com/office/drawing/2014/main" id="{18EC96B4-BD09-658A-ECDC-54EDAAA5FC99}"/>
              </a:ext>
            </a:extLst>
          </p:cNvPr>
          <p:cNvSpPr txBox="1"/>
          <p:nvPr/>
        </p:nvSpPr>
        <p:spPr>
          <a:xfrm>
            <a:off x="2441062" y="6240863"/>
            <a:ext cx="172576"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0</a:t>
            </a:r>
          </a:p>
        </p:txBody>
      </p:sp>
      <p:sp>
        <p:nvSpPr>
          <p:cNvPr id="22" name="TextBox 21">
            <a:extLst>
              <a:ext uri="{FF2B5EF4-FFF2-40B4-BE49-F238E27FC236}">
                <a16:creationId xmlns:a16="http://schemas.microsoft.com/office/drawing/2014/main" id="{D297E6B1-0D64-89DE-D8FE-A5773691DEBB}"/>
              </a:ext>
            </a:extLst>
          </p:cNvPr>
          <p:cNvSpPr txBox="1"/>
          <p:nvPr/>
        </p:nvSpPr>
        <p:spPr>
          <a:xfrm>
            <a:off x="2357949" y="5884049"/>
            <a:ext cx="172576"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20</a:t>
            </a:r>
          </a:p>
        </p:txBody>
      </p:sp>
      <p:sp>
        <p:nvSpPr>
          <p:cNvPr id="23" name="TextBox 22">
            <a:extLst>
              <a:ext uri="{FF2B5EF4-FFF2-40B4-BE49-F238E27FC236}">
                <a16:creationId xmlns:a16="http://schemas.microsoft.com/office/drawing/2014/main" id="{356D4456-ED70-5A0C-A9EA-B627E7FC4608}"/>
              </a:ext>
            </a:extLst>
          </p:cNvPr>
          <p:cNvSpPr txBox="1"/>
          <p:nvPr/>
        </p:nvSpPr>
        <p:spPr>
          <a:xfrm>
            <a:off x="2360561" y="5505010"/>
            <a:ext cx="172576"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40</a:t>
            </a:r>
          </a:p>
        </p:txBody>
      </p:sp>
      <p:sp>
        <p:nvSpPr>
          <p:cNvPr id="24" name="TextBox 23">
            <a:extLst>
              <a:ext uri="{FF2B5EF4-FFF2-40B4-BE49-F238E27FC236}">
                <a16:creationId xmlns:a16="http://schemas.microsoft.com/office/drawing/2014/main" id="{8F59870D-CF0B-433D-3A91-0A3FACE161D4}"/>
              </a:ext>
            </a:extLst>
          </p:cNvPr>
          <p:cNvSpPr txBox="1"/>
          <p:nvPr/>
        </p:nvSpPr>
        <p:spPr>
          <a:xfrm>
            <a:off x="2363173" y="5129146"/>
            <a:ext cx="172576"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60</a:t>
            </a:r>
          </a:p>
        </p:txBody>
      </p:sp>
      <p:sp>
        <p:nvSpPr>
          <p:cNvPr id="25" name="TextBox 24">
            <a:extLst>
              <a:ext uri="{FF2B5EF4-FFF2-40B4-BE49-F238E27FC236}">
                <a16:creationId xmlns:a16="http://schemas.microsoft.com/office/drawing/2014/main" id="{D9094C28-5246-C5F9-CA87-0025FD47ADA8}"/>
              </a:ext>
            </a:extLst>
          </p:cNvPr>
          <p:cNvSpPr txBox="1"/>
          <p:nvPr/>
        </p:nvSpPr>
        <p:spPr>
          <a:xfrm>
            <a:off x="2362610" y="4746932"/>
            <a:ext cx="172576"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80</a:t>
            </a:r>
          </a:p>
        </p:txBody>
      </p:sp>
      <p:sp>
        <p:nvSpPr>
          <p:cNvPr id="26" name="TextBox 25">
            <a:extLst>
              <a:ext uri="{FF2B5EF4-FFF2-40B4-BE49-F238E27FC236}">
                <a16:creationId xmlns:a16="http://schemas.microsoft.com/office/drawing/2014/main" id="{A166F9E2-5E80-F54D-BBA8-3ADC2AB74195}"/>
              </a:ext>
            </a:extLst>
          </p:cNvPr>
          <p:cNvSpPr txBox="1"/>
          <p:nvPr/>
        </p:nvSpPr>
        <p:spPr>
          <a:xfrm>
            <a:off x="2273639" y="4364718"/>
            <a:ext cx="260984"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100</a:t>
            </a:r>
          </a:p>
        </p:txBody>
      </p:sp>
      <p:sp>
        <p:nvSpPr>
          <p:cNvPr id="27" name="TextBox 26">
            <a:extLst>
              <a:ext uri="{FF2B5EF4-FFF2-40B4-BE49-F238E27FC236}">
                <a16:creationId xmlns:a16="http://schemas.microsoft.com/office/drawing/2014/main" id="{A6304382-ADCB-B730-3200-34EC3C6D8567}"/>
              </a:ext>
            </a:extLst>
          </p:cNvPr>
          <p:cNvSpPr txBox="1"/>
          <p:nvPr/>
        </p:nvSpPr>
        <p:spPr>
          <a:xfrm>
            <a:off x="2275049" y="3990442"/>
            <a:ext cx="260984"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120</a:t>
            </a:r>
          </a:p>
        </p:txBody>
      </p:sp>
      <p:sp>
        <p:nvSpPr>
          <p:cNvPr id="28" name="TextBox 27">
            <a:extLst>
              <a:ext uri="{FF2B5EF4-FFF2-40B4-BE49-F238E27FC236}">
                <a16:creationId xmlns:a16="http://schemas.microsoft.com/office/drawing/2014/main" id="{7A99568C-F066-3E87-ADC1-879604F4A243}"/>
              </a:ext>
            </a:extLst>
          </p:cNvPr>
          <p:cNvSpPr txBox="1"/>
          <p:nvPr/>
        </p:nvSpPr>
        <p:spPr>
          <a:xfrm>
            <a:off x="2276459" y="3657441"/>
            <a:ext cx="260984"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140</a:t>
            </a:r>
          </a:p>
        </p:txBody>
      </p:sp>
      <p:sp>
        <p:nvSpPr>
          <p:cNvPr id="29" name="TextBox 28">
            <a:extLst>
              <a:ext uri="{FF2B5EF4-FFF2-40B4-BE49-F238E27FC236}">
                <a16:creationId xmlns:a16="http://schemas.microsoft.com/office/drawing/2014/main" id="{527B2C68-1E4D-2E4C-6B12-F731ABDCD611}"/>
              </a:ext>
            </a:extLst>
          </p:cNvPr>
          <p:cNvSpPr txBox="1"/>
          <p:nvPr/>
        </p:nvSpPr>
        <p:spPr>
          <a:xfrm>
            <a:off x="4045325" y="6986742"/>
            <a:ext cx="640975"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Churchill</a:t>
            </a:r>
          </a:p>
        </p:txBody>
      </p:sp>
      <p:sp>
        <p:nvSpPr>
          <p:cNvPr id="30" name="TextBox 29">
            <a:extLst>
              <a:ext uri="{FF2B5EF4-FFF2-40B4-BE49-F238E27FC236}">
                <a16:creationId xmlns:a16="http://schemas.microsoft.com/office/drawing/2014/main" id="{F3FC496E-E149-8CD3-6608-84EEA2728E41}"/>
              </a:ext>
            </a:extLst>
          </p:cNvPr>
          <p:cNvSpPr txBox="1"/>
          <p:nvPr/>
        </p:nvSpPr>
        <p:spPr>
          <a:xfrm>
            <a:off x="5274229" y="6986742"/>
            <a:ext cx="640975" cy="184666"/>
          </a:xfrm>
          <a:prstGeom prst="rect">
            <a:avLst/>
          </a:prstGeom>
          <a:noFill/>
        </p:spPr>
        <p:txBody>
          <a:bodyPr wrap="square" lIns="0" tIns="0" rIns="0" bIns="0" rtlCol="0">
            <a:spAutoFit/>
          </a:bodyPr>
          <a:lstStyle/>
          <a:p>
            <a:pPr algn="l" rtl="0"/>
            <a:r>
              <a:rPr lang="fr-ca" sz="1200" b="0" i="0" u="none" baseline="0">
                <a:latin typeface="Arial "/>
                <a:ea typeface="Arial "/>
                <a:cs typeface="Arial "/>
              </a:rPr>
              <a:t>Miami</a:t>
            </a:r>
          </a:p>
        </p:txBody>
      </p:sp>
      <p:sp>
        <p:nvSpPr>
          <p:cNvPr id="31" name="TextBox 30">
            <a:extLst>
              <a:ext uri="{FF2B5EF4-FFF2-40B4-BE49-F238E27FC236}">
                <a16:creationId xmlns:a16="http://schemas.microsoft.com/office/drawing/2014/main" id="{5391A2CC-8631-3264-4EC4-FA193BF0340B}"/>
              </a:ext>
            </a:extLst>
          </p:cNvPr>
          <p:cNvSpPr txBox="1"/>
          <p:nvPr/>
        </p:nvSpPr>
        <p:spPr>
          <a:xfrm>
            <a:off x="6329637" y="6986742"/>
            <a:ext cx="640975" cy="184666"/>
          </a:xfrm>
          <a:prstGeom prst="rect">
            <a:avLst/>
          </a:prstGeom>
          <a:noFill/>
        </p:spPr>
        <p:txBody>
          <a:bodyPr wrap="square" lIns="0" tIns="0" rIns="0" bIns="0" rtlCol="0">
            <a:spAutoFit/>
          </a:bodyPr>
          <a:lstStyle/>
          <a:p>
            <a:pPr algn="l" rtl="0"/>
            <a:r>
              <a:rPr lang="fr-ca" sz="1200" b="0" i="0" u="none" baseline="0" dirty="0">
                <a:latin typeface="Arial "/>
                <a:ea typeface="Arial "/>
                <a:cs typeface="Arial "/>
              </a:rPr>
              <a:t>Bogota</a:t>
            </a:r>
          </a:p>
        </p:txBody>
      </p:sp>
    </p:spTree>
    <p:extLst>
      <p:ext uri="{BB962C8B-B14F-4D97-AF65-F5344CB8AC3E}">
        <p14:creationId xmlns:p14="http://schemas.microsoft.com/office/powerpoint/2010/main" val="1273368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1719219"/>
            <a:ext cx="9641840" cy="542136"/>
          </a:xfrm>
          <a:prstGeom prst="rect">
            <a:avLst/>
          </a:prstGeom>
          <a:noFill/>
        </p:spPr>
        <p:txBody>
          <a:bodyPr vert="horz" rtlCol="0">
            <a:spAutoFit/>
          </a:bodyPr>
          <a:lstStyle/>
          <a:p>
            <a:pPr algn="l" rtl="0">
              <a:lnSpc>
                <a:spcPct val="114000"/>
              </a:lnSpc>
            </a:pPr>
            <a:r>
              <a:rPr lang="fr-ca" sz="2800" b="0" i="0" u="none" baseline="0" dirty="0">
                <a:solidFill>
                  <a:srgbClr val="000000"/>
                </a:solidFill>
                <a:latin typeface="Century Gothic"/>
                <a:ea typeface="Century Gothic"/>
                <a:cs typeface="Century Gothic"/>
              </a:rPr>
              <a:t>a) Quelle ville obtient le plus de précipitations en tout</a:t>
            </a:r>
            <a:r>
              <a:rPr lang="fr-ca" sz="2800" b="0" i="0" u="none" baseline="0" dirty="0">
                <a:solidFill>
                  <a:srgbClr val="000000"/>
                </a:solidFill>
                <a:latin typeface="Arial"/>
                <a:ea typeface="Arial"/>
                <a:cs typeface="Arial"/>
              </a:rPr>
              <a:t>?</a:t>
            </a:r>
          </a:p>
        </p:txBody>
      </p:sp>
      <p:sp>
        <p:nvSpPr>
          <p:cNvPr id="3" name="TextBox 2"/>
          <p:cNvSpPr txBox="1"/>
          <p:nvPr/>
        </p:nvSpPr>
        <p:spPr>
          <a:xfrm>
            <a:off x="469900" y="2418724"/>
            <a:ext cx="8651494" cy="1074781"/>
          </a:xfrm>
          <a:prstGeom prst="rect">
            <a:avLst/>
          </a:prstGeom>
          <a:noFill/>
        </p:spPr>
        <p:txBody>
          <a:bodyPr vert="horz" rtlCol="0">
            <a:spAutoFit/>
          </a:bodyPr>
          <a:lstStyle/>
          <a:p>
            <a:pPr algn="l" rtl="0">
              <a:lnSpc>
                <a:spcPct val="114000"/>
              </a:lnSpc>
            </a:pPr>
            <a:r>
              <a:rPr lang="fr-ca" sz="2800" b="0" i="0" u="none" baseline="0" dirty="0">
                <a:solidFill>
                  <a:srgbClr val="000000"/>
                </a:solidFill>
                <a:latin typeface="Century Gothic"/>
                <a:ea typeface="Century Gothic"/>
                <a:cs typeface="Century Gothic"/>
              </a:rPr>
              <a:t>b) Pendant quels mois Bogotá n’a-t-elle pas la plus grande quantité de précipitations</a:t>
            </a:r>
            <a:r>
              <a:rPr lang="fr-ca" sz="2800" b="0" i="0" u="none" baseline="0" dirty="0">
                <a:solidFill>
                  <a:srgbClr val="000000"/>
                </a:solidFill>
                <a:latin typeface="Arial"/>
                <a:ea typeface="Arial"/>
                <a:cs typeface="Arial"/>
              </a:rPr>
              <a:t>?</a:t>
            </a:r>
          </a:p>
        </p:txBody>
      </p:sp>
      <p:sp>
        <p:nvSpPr>
          <p:cNvPr id="4" name="TextBox 3"/>
          <p:cNvSpPr txBox="1"/>
          <p:nvPr/>
        </p:nvSpPr>
        <p:spPr>
          <a:xfrm>
            <a:off x="469900" y="3610162"/>
            <a:ext cx="9550400" cy="1033360"/>
          </a:xfrm>
          <a:prstGeom prst="rect">
            <a:avLst/>
          </a:prstGeom>
          <a:noFill/>
        </p:spPr>
        <p:txBody>
          <a:bodyPr vert="horz" wrap="square" rtlCol="0">
            <a:spAutoFit/>
          </a:bodyPr>
          <a:lstStyle/>
          <a:p>
            <a:pPr algn="l" rtl="0">
              <a:lnSpc>
                <a:spcPct val="114000"/>
              </a:lnSpc>
            </a:pPr>
            <a:r>
              <a:rPr lang="fr-ca" sz="2800" b="0" i="0" u="none" baseline="0" dirty="0">
                <a:solidFill>
                  <a:srgbClr val="000000"/>
                </a:solidFill>
                <a:latin typeface="Century Gothic"/>
                <a:ea typeface="Century Gothic"/>
                <a:cs typeface="Century Gothic"/>
              </a:rPr>
              <a:t>c) Quels deux mois obtiennent le plus de précipitation pour chaque ville</a:t>
            </a:r>
            <a:r>
              <a:rPr lang="fr-ca" sz="2800" b="0" i="0" u="none" baseline="0" dirty="0">
                <a:solidFill>
                  <a:srgbClr val="000000"/>
                </a:solidFill>
                <a:latin typeface="Arial"/>
                <a:ea typeface="Arial"/>
                <a:cs typeface="Arial"/>
              </a:rPr>
              <a:t>?</a:t>
            </a:r>
          </a:p>
        </p:txBody>
      </p:sp>
      <p:sp>
        <p:nvSpPr>
          <p:cNvPr id="5" name="TextBox 4"/>
          <p:cNvSpPr txBox="1"/>
          <p:nvPr/>
        </p:nvSpPr>
        <p:spPr>
          <a:xfrm>
            <a:off x="469900" y="4852181"/>
            <a:ext cx="8880094" cy="1033360"/>
          </a:xfrm>
          <a:prstGeom prst="rect">
            <a:avLst/>
          </a:prstGeom>
          <a:noFill/>
        </p:spPr>
        <p:txBody>
          <a:bodyPr vert="horz" rtlCol="0">
            <a:spAutoFit/>
          </a:bodyPr>
          <a:lstStyle/>
          <a:p>
            <a:pPr algn="l" rtl="0">
              <a:lnSpc>
                <a:spcPct val="114000"/>
              </a:lnSpc>
            </a:pPr>
            <a:r>
              <a:rPr lang="fr-ca" sz="2800" b="0" i="0" u="none" baseline="0" dirty="0">
                <a:solidFill>
                  <a:srgbClr val="000000"/>
                </a:solidFill>
                <a:latin typeface="Century Gothic"/>
                <a:ea typeface="Century Gothic"/>
                <a:cs typeface="Century Gothic"/>
              </a:rPr>
              <a:t>d) Dans tes réponses à la partie c), dans quelles saisons se trouvent ces mois</a:t>
            </a:r>
            <a:r>
              <a:rPr lang="fr-ca" sz="2800" b="0" i="0" u="none" baseline="0" dirty="0">
                <a:solidFill>
                  <a:srgbClr val="000000"/>
                </a:solidFill>
                <a:latin typeface="Arial"/>
                <a:ea typeface="Arial"/>
                <a:cs typeface="Arial"/>
              </a:rPr>
              <a:t>?</a:t>
            </a:r>
          </a:p>
        </p:txBody>
      </p:sp>
      <p:sp>
        <p:nvSpPr>
          <p:cNvPr id="6" name="TextBox 5"/>
          <p:cNvSpPr txBox="1"/>
          <p:nvPr/>
        </p:nvSpPr>
        <p:spPr>
          <a:xfrm>
            <a:off x="469900" y="6133026"/>
            <a:ext cx="9360789" cy="1033360"/>
          </a:xfrm>
          <a:prstGeom prst="rect">
            <a:avLst/>
          </a:prstGeom>
          <a:noFill/>
        </p:spPr>
        <p:txBody>
          <a:bodyPr vert="horz" rtlCol="0">
            <a:spAutoFit/>
          </a:bodyPr>
          <a:lstStyle/>
          <a:p>
            <a:pPr algn="l" rtl="0">
              <a:lnSpc>
                <a:spcPct val="114000"/>
              </a:lnSpc>
            </a:pPr>
            <a:r>
              <a:rPr lang="fr-ca" sz="2800" b="0" i="0" u="none" baseline="0" dirty="0">
                <a:solidFill>
                  <a:srgbClr val="000000"/>
                </a:solidFill>
                <a:latin typeface="Century Gothic"/>
                <a:ea typeface="Century Gothic"/>
                <a:cs typeface="Century Gothic"/>
              </a:rPr>
              <a:t>e) Selon toi, quelles saisons obtiennent le plus de précipitations où tu vis</a:t>
            </a:r>
            <a:r>
              <a:rPr lang="fr-ca" sz="2800" b="0" i="0" u="none" baseline="0" dirty="0">
                <a:solidFill>
                  <a:srgbClr val="000000"/>
                </a:solidFill>
                <a:latin typeface="Arial"/>
                <a:ea typeface="Arial"/>
                <a:cs typeface="Arial"/>
              </a:rPr>
              <a:t>?</a:t>
            </a:r>
          </a:p>
        </p:txBody>
      </p:sp>
      <p:sp>
        <p:nvSpPr>
          <p:cNvPr id="7" name="TextBox 6"/>
          <p:cNvSpPr txBox="1"/>
          <p:nvPr/>
        </p:nvSpPr>
        <p:spPr>
          <a:xfrm>
            <a:off x="469900" y="520700"/>
            <a:ext cx="8867140" cy="1114088"/>
          </a:xfrm>
          <a:prstGeom prst="rect">
            <a:avLst/>
          </a:prstGeom>
          <a:noFill/>
        </p:spPr>
        <p:txBody>
          <a:bodyPr vert="horz" rtlCol="0">
            <a:spAutoFit/>
          </a:bodyPr>
          <a:lstStyle/>
          <a:p>
            <a:pPr algn="l" rtl="0">
              <a:lnSpc>
                <a:spcPct val="114000"/>
              </a:lnSpc>
            </a:pPr>
            <a:r>
              <a:rPr lang="fr-ca" sz="2000" b="0" i="0" u="none" baseline="0" dirty="0">
                <a:solidFill>
                  <a:srgbClr val="0000FF"/>
                </a:solidFill>
                <a:latin typeface="Century Gothic"/>
                <a:ea typeface="Century Gothic"/>
                <a:cs typeface="Century Gothic"/>
              </a:rPr>
              <a:t>Indice : </a:t>
            </a:r>
            <a:r>
              <a:rPr lang="fr-ca" sz="2000" b="0" i="0" u="none" baseline="0" dirty="0">
                <a:solidFill>
                  <a:srgbClr val="000000"/>
                </a:solidFill>
                <a:latin typeface="Century Gothic"/>
                <a:ea typeface="Century Gothic"/>
                <a:cs typeface="Century Gothic"/>
              </a:rPr>
              <a:t>Churchill, au Manitoba, se situe dans la région subarctique; Bogotá, en Colombie, se situe près de l’Équateur et Miami, en Floride, se situe entre Churchill </a:t>
            </a:r>
            <a:r>
              <a:rPr lang="fr-ca" sz="2000" b="0" i="0" u="none" baseline="0">
                <a:solidFill>
                  <a:srgbClr val="000000"/>
                </a:solidFill>
                <a:latin typeface="Century Gothic"/>
                <a:ea typeface="Century Gothic"/>
                <a:cs typeface="Century Gothic"/>
              </a:rPr>
              <a:t>et Bogota.</a:t>
            </a:r>
            <a:endParaRPr lang="fr-ca" sz="2000" b="0" i="0" u="none" baseline="0" dirty="0">
              <a:solidFill>
                <a:srgbClr val="000000"/>
              </a:solidFill>
              <a:latin typeface="Century Gothic"/>
              <a:ea typeface="Century Gothic"/>
              <a:cs typeface="Century Gothic"/>
            </a:endParaRPr>
          </a:p>
        </p:txBody>
      </p:sp>
    </p:spTree>
    <p:extLst>
      <p:ext uri="{BB962C8B-B14F-4D97-AF65-F5344CB8AC3E}">
        <p14:creationId xmlns:p14="http://schemas.microsoft.com/office/powerpoint/2010/main" val="2783013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641840" cy="3043013"/>
          </a:xfrm>
          <a:prstGeom prst="rect">
            <a:avLst/>
          </a:prstGeom>
          <a:noFill/>
        </p:spPr>
        <p:txBody>
          <a:bodyPr vert="horz" rtlCol="0">
            <a:spAutoFit/>
          </a:bodyPr>
          <a:lstStyle/>
          <a:p>
            <a:pPr algn="l" rtl="0">
              <a:lnSpc>
                <a:spcPct val="114000"/>
              </a:lnSpc>
              <a:spcAft>
                <a:spcPts val="1200"/>
              </a:spcAft>
            </a:pPr>
            <a:r>
              <a:rPr lang="fr-ca" sz="2500" b="0" i="0" u="none" baseline="0" dirty="0">
                <a:solidFill>
                  <a:srgbClr val="000000"/>
                </a:solidFill>
                <a:latin typeface="Century Gothic"/>
                <a:ea typeface="Century Gothic"/>
                <a:cs typeface="Century Gothic"/>
              </a:rPr>
              <a:t>2. Les gens qui étudient la météo mesurent les températures chaque heure, puis enregistrent les températures les plus élevées, les plus basses et en moyenne pour chaque jour. Le tableau affiche les températures élevées et basses moyennes en journée pour chaque mois à Winnipeg. </a:t>
            </a:r>
          </a:p>
          <a:p>
            <a:pPr algn="l" rtl="0">
              <a:lnSpc>
                <a:spcPct val="114000"/>
              </a:lnSpc>
              <a:spcAft>
                <a:spcPts val="1200"/>
              </a:spcAft>
            </a:pPr>
            <a:r>
              <a:rPr lang="fr-ca" b="0" i="0" u="none" baseline="0" dirty="0">
                <a:solidFill>
                  <a:srgbClr val="0000FF"/>
                </a:solidFill>
                <a:latin typeface="Century Gothic"/>
                <a:ea typeface="Century Gothic"/>
                <a:cs typeface="Century Gothic"/>
              </a:rPr>
              <a:t>Indice :</a:t>
            </a:r>
            <a:r>
              <a:rPr lang="fr-ca" b="0" i="0" u="none" baseline="0" dirty="0">
                <a:solidFill>
                  <a:srgbClr val="000000"/>
                </a:solidFill>
                <a:latin typeface="Century Gothic"/>
                <a:ea typeface="Century Gothic"/>
                <a:cs typeface="Century Gothic"/>
              </a:rPr>
              <a:t> Certains des nombres ont des moins devant. Ceci signifie que la température est inférieure à 0°C.</a:t>
            </a:r>
          </a:p>
        </p:txBody>
      </p:sp>
      <p:pic>
        <p:nvPicPr>
          <p:cNvPr id="3" name="Picture 2"/>
          <p:cNvPicPr>
            <a:picLocks/>
          </p:cNvPicPr>
          <p:nvPr/>
        </p:nvPicPr>
        <p:blipFill>
          <a:blip r:embed="rId2">
            <a:extLst>
              <a:ext uri="{28A0092B-C50C-407E-A947-70E740481C1C}">
                <a14:useLocalDpi xmlns:a14="http://schemas.microsoft.com/office/drawing/2010/main" val="0"/>
              </a:ext>
            </a:extLst>
          </a:blip>
          <a:srcRect/>
          <a:stretch/>
        </p:blipFill>
        <p:spPr>
          <a:xfrm>
            <a:off x="980147" y="3832725"/>
            <a:ext cx="8174305" cy="1273048"/>
          </a:xfrm>
          <a:prstGeom prst="rect">
            <a:avLst/>
          </a:prstGeom>
          <a:solidFill>
            <a:scrgbClr r="0" g="0" b="0">
              <a:alpha val="0"/>
            </a:scrgbClr>
          </a:solidFill>
        </p:spPr>
      </p:pic>
      <p:sp>
        <p:nvSpPr>
          <p:cNvPr id="4" name="TextBox 3"/>
          <p:cNvSpPr txBox="1"/>
          <p:nvPr/>
        </p:nvSpPr>
        <p:spPr>
          <a:xfrm>
            <a:off x="457200" y="5187427"/>
            <a:ext cx="9073166" cy="492379"/>
          </a:xfrm>
          <a:prstGeom prst="rect">
            <a:avLst/>
          </a:prstGeom>
          <a:noFill/>
        </p:spPr>
        <p:txBody>
          <a:bodyPr vert="horz" wrap="square" rtlCol="0">
            <a:spAutoFit/>
          </a:bodyPr>
          <a:lstStyle/>
          <a:p>
            <a:pPr algn="l" rtl="0">
              <a:lnSpc>
                <a:spcPct val="114000"/>
              </a:lnSpc>
              <a:spcAft>
                <a:spcPts val="1200"/>
              </a:spcAft>
            </a:pPr>
            <a:r>
              <a:rPr lang="fr-ca" sz="2500" b="0" i="0" u="none" baseline="0" dirty="0">
                <a:solidFill>
                  <a:srgbClr val="000000"/>
                </a:solidFill>
                <a:latin typeface="Century Gothic"/>
                <a:ea typeface="Century Gothic"/>
                <a:cs typeface="Century Gothic"/>
              </a:rPr>
              <a:t>a) Arrondis le nombre au multiple de 5 le plus proche.</a:t>
            </a:r>
          </a:p>
        </p:txBody>
      </p:sp>
      <p:sp>
        <p:nvSpPr>
          <p:cNvPr id="5" name="TextBox 4"/>
          <p:cNvSpPr txBox="1"/>
          <p:nvPr/>
        </p:nvSpPr>
        <p:spPr>
          <a:xfrm>
            <a:off x="457200" y="5820314"/>
            <a:ext cx="9424543" cy="1829412"/>
          </a:xfrm>
          <a:prstGeom prst="rect">
            <a:avLst/>
          </a:prstGeom>
          <a:noFill/>
        </p:spPr>
        <p:txBody>
          <a:bodyPr vert="horz" rtlCol="0">
            <a:spAutoFit/>
          </a:bodyPr>
          <a:lstStyle/>
          <a:p>
            <a:pPr algn="l" rtl="0">
              <a:lnSpc>
                <a:spcPct val="114000"/>
              </a:lnSpc>
              <a:spcAft>
                <a:spcPts val="1200"/>
              </a:spcAft>
            </a:pPr>
            <a:r>
              <a:rPr lang="fr-ca" sz="2500" b="0" i="0" u="none" baseline="0" dirty="0">
                <a:solidFill>
                  <a:srgbClr val="000000"/>
                </a:solidFill>
                <a:latin typeface="Century Gothic"/>
                <a:ea typeface="Century Gothic"/>
                <a:cs typeface="Century Gothic"/>
              </a:rPr>
              <a:t>b) Fais un </a:t>
            </a:r>
            <a:r>
              <a:rPr lang="fr-ca" sz="2500" b="0" i="0" u="none" baseline="0" dirty="0">
                <a:solidFill>
                  <a:srgbClr val="0000FF"/>
                </a:solidFill>
                <a:latin typeface="Century Gothic"/>
                <a:ea typeface="Century Gothic"/>
                <a:cs typeface="Century Gothic"/>
              </a:rPr>
              <a:t>diagramme à bandes doubles </a:t>
            </a:r>
            <a:r>
              <a:rPr lang="fr-ca" sz="2500" dirty="0">
                <a:solidFill>
                  <a:srgbClr val="000000"/>
                </a:solidFill>
                <a:latin typeface="Century Gothic"/>
              </a:rPr>
              <a:t>pour les </a:t>
            </a:r>
            <a:r>
              <a:rPr lang="fr-ca" sz="2500" b="0" i="0" u="none" baseline="0" dirty="0">
                <a:solidFill>
                  <a:srgbClr val="0000FF"/>
                </a:solidFill>
                <a:latin typeface="Century Gothic"/>
                <a:ea typeface="Century Gothic"/>
                <a:cs typeface="Century Gothic"/>
              </a:rPr>
              <a:t>données </a:t>
            </a:r>
            <a:r>
              <a:rPr lang="fr-ca" sz="2500" b="0" i="0" u="none" baseline="0" dirty="0">
                <a:solidFill>
                  <a:srgbClr val="000000"/>
                </a:solidFill>
                <a:latin typeface="Century Gothic"/>
                <a:ea typeface="Century Gothic"/>
                <a:cs typeface="Century Gothic"/>
              </a:rPr>
              <a:t>arrondies. </a:t>
            </a:r>
          </a:p>
          <a:p>
            <a:pPr algn="l" rtl="0">
              <a:lnSpc>
                <a:spcPct val="114000"/>
              </a:lnSpc>
              <a:spcAft>
                <a:spcPts val="1200"/>
              </a:spcAft>
            </a:pPr>
            <a:r>
              <a:rPr lang="fr-ca" sz="2000" b="0" i="0" u="none" baseline="0" dirty="0">
                <a:solidFill>
                  <a:srgbClr val="0000FF"/>
                </a:solidFill>
                <a:latin typeface="Century Gothic"/>
                <a:ea typeface="Century Gothic"/>
                <a:cs typeface="Century Gothic"/>
              </a:rPr>
              <a:t>Indice :</a:t>
            </a:r>
            <a:r>
              <a:rPr lang="fr-ca" sz="2000" b="0" i="0" u="none" baseline="0" dirty="0">
                <a:solidFill>
                  <a:srgbClr val="000000"/>
                </a:solidFill>
                <a:latin typeface="Century Gothic"/>
                <a:ea typeface="Century Gothic"/>
                <a:cs typeface="Century Gothic"/>
              </a:rPr>
              <a:t> Si tu as besoin d’aide, regarde certains des graphiques de températures qui ont des températures négatives.</a:t>
            </a:r>
          </a:p>
        </p:txBody>
      </p:sp>
      <p:sp>
        <p:nvSpPr>
          <p:cNvPr id="6" name="TextBox 5">
            <a:extLst>
              <a:ext uri="{FF2B5EF4-FFF2-40B4-BE49-F238E27FC236}">
                <a16:creationId xmlns:a16="http://schemas.microsoft.com/office/drawing/2014/main" id="{C22BE639-7733-C9BF-408C-C40F2B9D2ED6}"/>
              </a:ext>
            </a:extLst>
          </p:cNvPr>
          <p:cNvSpPr txBox="1"/>
          <p:nvPr/>
        </p:nvSpPr>
        <p:spPr>
          <a:xfrm>
            <a:off x="2348786" y="3934809"/>
            <a:ext cx="432513" cy="492443"/>
          </a:xfrm>
          <a:prstGeom prst="rect">
            <a:avLst/>
          </a:prstGeom>
          <a:noFill/>
        </p:spPr>
        <p:txBody>
          <a:bodyPr wrap="square" lIns="0" tIns="0" rIns="0" bIns="0" rtlCol="0">
            <a:spAutoFit/>
          </a:bodyPr>
          <a:lstStyle/>
          <a:p>
            <a:pPr algn="l" rtl="0"/>
            <a:r>
              <a:rPr lang="fr-ca" sz="1600" b="0" i="0" u="none" baseline="0" dirty="0">
                <a:latin typeface="Arial "/>
                <a:ea typeface="Arial "/>
                <a:cs typeface="Arial "/>
              </a:rPr>
              <a:t>Janv.</a:t>
            </a:r>
          </a:p>
        </p:txBody>
      </p:sp>
      <p:sp>
        <p:nvSpPr>
          <p:cNvPr id="7" name="TextBox 6">
            <a:extLst>
              <a:ext uri="{FF2B5EF4-FFF2-40B4-BE49-F238E27FC236}">
                <a16:creationId xmlns:a16="http://schemas.microsoft.com/office/drawing/2014/main" id="{41CC09FF-DB1D-16E8-1ECB-DBE14012195C}"/>
              </a:ext>
            </a:extLst>
          </p:cNvPr>
          <p:cNvSpPr txBox="1"/>
          <p:nvPr/>
        </p:nvSpPr>
        <p:spPr>
          <a:xfrm>
            <a:off x="2912031" y="3934809"/>
            <a:ext cx="432513" cy="492443"/>
          </a:xfrm>
          <a:prstGeom prst="rect">
            <a:avLst/>
          </a:prstGeom>
          <a:noFill/>
        </p:spPr>
        <p:txBody>
          <a:bodyPr wrap="square" lIns="0" tIns="0" rIns="0" bIns="0" rtlCol="0">
            <a:spAutoFit/>
          </a:bodyPr>
          <a:lstStyle/>
          <a:p>
            <a:pPr algn="l" rtl="0"/>
            <a:r>
              <a:rPr lang="fr-ca" sz="1600" b="0" i="0" u="none" baseline="0" dirty="0">
                <a:latin typeface="Arial "/>
                <a:ea typeface="Arial "/>
                <a:cs typeface="Arial "/>
              </a:rPr>
              <a:t>Févr.</a:t>
            </a:r>
          </a:p>
        </p:txBody>
      </p:sp>
      <p:sp>
        <p:nvSpPr>
          <p:cNvPr id="8" name="TextBox 7">
            <a:extLst>
              <a:ext uri="{FF2B5EF4-FFF2-40B4-BE49-F238E27FC236}">
                <a16:creationId xmlns:a16="http://schemas.microsoft.com/office/drawing/2014/main" id="{DF2DF1E6-7C0E-FB28-98C8-2AFF56E0D44B}"/>
              </a:ext>
            </a:extLst>
          </p:cNvPr>
          <p:cNvSpPr txBox="1"/>
          <p:nvPr/>
        </p:nvSpPr>
        <p:spPr>
          <a:xfrm>
            <a:off x="3482896" y="3934809"/>
            <a:ext cx="554902"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Mars</a:t>
            </a:r>
          </a:p>
        </p:txBody>
      </p:sp>
      <p:sp>
        <p:nvSpPr>
          <p:cNvPr id="9" name="TextBox 8">
            <a:extLst>
              <a:ext uri="{FF2B5EF4-FFF2-40B4-BE49-F238E27FC236}">
                <a16:creationId xmlns:a16="http://schemas.microsoft.com/office/drawing/2014/main" id="{ED91DFCC-798B-BF32-00D6-04043302022B}"/>
              </a:ext>
            </a:extLst>
          </p:cNvPr>
          <p:cNvSpPr txBox="1"/>
          <p:nvPr/>
        </p:nvSpPr>
        <p:spPr>
          <a:xfrm>
            <a:off x="4074716" y="3934809"/>
            <a:ext cx="432513"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Avr.</a:t>
            </a:r>
          </a:p>
        </p:txBody>
      </p:sp>
      <p:sp>
        <p:nvSpPr>
          <p:cNvPr id="10" name="TextBox 9">
            <a:extLst>
              <a:ext uri="{FF2B5EF4-FFF2-40B4-BE49-F238E27FC236}">
                <a16:creationId xmlns:a16="http://schemas.microsoft.com/office/drawing/2014/main" id="{71918636-E555-0A4B-5FAA-F45E76A18DAE}"/>
              </a:ext>
            </a:extLst>
          </p:cNvPr>
          <p:cNvSpPr txBox="1"/>
          <p:nvPr/>
        </p:nvSpPr>
        <p:spPr>
          <a:xfrm>
            <a:off x="4605971" y="3942429"/>
            <a:ext cx="479636"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Mai</a:t>
            </a:r>
          </a:p>
        </p:txBody>
      </p:sp>
      <p:sp>
        <p:nvSpPr>
          <p:cNvPr id="11" name="TextBox 10">
            <a:extLst>
              <a:ext uri="{FF2B5EF4-FFF2-40B4-BE49-F238E27FC236}">
                <a16:creationId xmlns:a16="http://schemas.microsoft.com/office/drawing/2014/main" id="{5D1C9D8F-9F2E-7738-5B80-A4AEBE2F7735}"/>
              </a:ext>
            </a:extLst>
          </p:cNvPr>
          <p:cNvSpPr txBox="1"/>
          <p:nvPr/>
        </p:nvSpPr>
        <p:spPr>
          <a:xfrm>
            <a:off x="5205795" y="3934809"/>
            <a:ext cx="553184"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Juin</a:t>
            </a:r>
          </a:p>
        </p:txBody>
      </p:sp>
      <p:sp>
        <p:nvSpPr>
          <p:cNvPr id="12" name="TextBox 11">
            <a:extLst>
              <a:ext uri="{FF2B5EF4-FFF2-40B4-BE49-F238E27FC236}">
                <a16:creationId xmlns:a16="http://schemas.microsoft.com/office/drawing/2014/main" id="{727FB14E-8714-26B3-B328-57461967466D}"/>
              </a:ext>
            </a:extLst>
          </p:cNvPr>
          <p:cNvSpPr txBox="1"/>
          <p:nvPr/>
        </p:nvSpPr>
        <p:spPr>
          <a:xfrm>
            <a:off x="5828396" y="3942429"/>
            <a:ext cx="553184"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Juil.</a:t>
            </a:r>
          </a:p>
        </p:txBody>
      </p:sp>
      <p:sp>
        <p:nvSpPr>
          <p:cNvPr id="13" name="TextBox 12">
            <a:extLst>
              <a:ext uri="{FF2B5EF4-FFF2-40B4-BE49-F238E27FC236}">
                <a16:creationId xmlns:a16="http://schemas.microsoft.com/office/drawing/2014/main" id="{DBCE241D-8534-4AB2-5C10-80C02DC5CBA9}"/>
              </a:ext>
            </a:extLst>
          </p:cNvPr>
          <p:cNvSpPr txBox="1"/>
          <p:nvPr/>
        </p:nvSpPr>
        <p:spPr>
          <a:xfrm>
            <a:off x="6342177" y="3935498"/>
            <a:ext cx="553184"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Août</a:t>
            </a:r>
          </a:p>
        </p:txBody>
      </p:sp>
      <p:sp>
        <p:nvSpPr>
          <p:cNvPr id="14" name="TextBox 13">
            <a:extLst>
              <a:ext uri="{FF2B5EF4-FFF2-40B4-BE49-F238E27FC236}">
                <a16:creationId xmlns:a16="http://schemas.microsoft.com/office/drawing/2014/main" id="{D96D9D25-C34A-8BD7-19A3-8B50BF6EAF8B}"/>
              </a:ext>
            </a:extLst>
          </p:cNvPr>
          <p:cNvSpPr txBox="1"/>
          <p:nvPr/>
        </p:nvSpPr>
        <p:spPr>
          <a:xfrm>
            <a:off x="6909372" y="3934809"/>
            <a:ext cx="553184"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Sept.</a:t>
            </a:r>
          </a:p>
        </p:txBody>
      </p:sp>
      <p:sp>
        <p:nvSpPr>
          <p:cNvPr id="15" name="TextBox 14">
            <a:extLst>
              <a:ext uri="{FF2B5EF4-FFF2-40B4-BE49-F238E27FC236}">
                <a16:creationId xmlns:a16="http://schemas.microsoft.com/office/drawing/2014/main" id="{5B643D30-15F4-1423-7DC9-A07D377319D2}"/>
              </a:ext>
            </a:extLst>
          </p:cNvPr>
          <p:cNvSpPr txBox="1"/>
          <p:nvPr/>
        </p:nvSpPr>
        <p:spPr>
          <a:xfrm>
            <a:off x="7505818" y="3931456"/>
            <a:ext cx="553184"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Oct.</a:t>
            </a:r>
          </a:p>
        </p:txBody>
      </p:sp>
      <p:sp>
        <p:nvSpPr>
          <p:cNvPr id="16" name="TextBox 15">
            <a:extLst>
              <a:ext uri="{FF2B5EF4-FFF2-40B4-BE49-F238E27FC236}">
                <a16:creationId xmlns:a16="http://schemas.microsoft.com/office/drawing/2014/main" id="{967FD565-E043-7D53-3B0A-7FADE51FA6A7}"/>
              </a:ext>
            </a:extLst>
          </p:cNvPr>
          <p:cNvSpPr txBox="1"/>
          <p:nvPr/>
        </p:nvSpPr>
        <p:spPr>
          <a:xfrm>
            <a:off x="8053374" y="3943118"/>
            <a:ext cx="553184"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Nov.</a:t>
            </a:r>
          </a:p>
        </p:txBody>
      </p:sp>
      <p:sp>
        <p:nvSpPr>
          <p:cNvPr id="17" name="TextBox 16">
            <a:extLst>
              <a:ext uri="{FF2B5EF4-FFF2-40B4-BE49-F238E27FC236}">
                <a16:creationId xmlns:a16="http://schemas.microsoft.com/office/drawing/2014/main" id="{3591D175-8B09-0286-2829-907C443E9130}"/>
              </a:ext>
            </a:extLst>
          </p:cNvPr>
          <p:cNvSpPr txBox="1"/>
          <p:nvPr/>
        </p:nvSpPr>
        <p:spPr>
          <a:xfrm>
            <a:off x="8623241" y="3934809"/>
            <a:ext cx="553184" cy="246221"/>
          </a:xfrm>
          <a:prstGeom prst="rect">
            <a:avLst/>
          </a:prstGeom>
          <a:noFill/>
        </p:spPr>
        <p:txBody>
          <a:bodyPr wrap="square" lIns="0" tIns="0" rIns="0" bIns="0" rtlCol="0">
            <a:spAutoFit/>
          </a:bodyPr>
          <a:lstStyle/>
          <a:p>
            <a:pPr algn="l" rtl="0"/>
            <a:r>
              <a:rPr lang="fr-ca" sz="1600" b="0" i="0" u="none" baseline="0">
                <a:latin typeface="Arial "/>
                <a:ea typeface="Arial "/>
                <a:cs typeface="Arial "/>
              </a:rPr>
              <a:t>Déc.</a:t>
            </a:r>
          </a:p>
        </p:txBody>
      </p:sp>
      <p:sp>
        <p:nvSpPr>
          <p:cNvPr id="18" name="TextBox 17">
            <a:extLst>
              <a:ext uri="{FF2B5EF4-FFF2-40B4-BE49-F238E27FC236}">
                <a16:creationId xmlns:a16="http://schemas.microsoft.com/office/drawing/2014/main" id="{7A5D1BAF-1A8A-A646-0A08-726E8064066F}"/>
              </a:ext>
            </a:extLst>
          </p:cNvPr>
          <p:cNvSpPr txBox="1"/>
          <p:nvPr/>
        </p:nvSpPr>
        <p:spPr>
          <a:xfrm>
            <a:off x="1118945" y="4260788"/>
            <a:ext cx="1236279" cy="400110"/>
          </a:xfrm>
          <a:prstGeom prst="rect">
            <a:avLst/>
          </a:prstGeom>
          <a:noFill/>
        </p:spPr>
        <p:txBody>
          <a:bodyPr wrap="square" lIns="0" tIns="0" rIns="0" bIns="0" rtlCol="0">
            <a:spAutoFit/>
          </a:bodyPr>
          <a:lstStyle/>
          <a:p>
            <a:pPr algn="l" rtl="0"/>
            <a:r>
              <a:rPr lang="fr-ca" sz="1300" b="0" i="0" u="none" baseline="0" dirty="0">
                <a:latin typeface="Arial "/>
                <a:ea typeface="Arial "/>
                <a:cs typeface="Arial "/>
              </a:rPr>
              <a:t>Température maximale (</a:t>
            </a:r>
            <a:r>
              <a:rPr lang="fr-ca" sz="1300" b="0" i="0" u="none" baseline="0" dirty="0">
                <a:latin typeface="Calibri" panose="020F0502020204030204" pitchFamily="34" charset="0"/>
                <a:ea typeface="Calibri" panose="020F0502020204030204" pitchFamily="34" charset="0"/>
                <a:cs typeface="Calibri" panose="020F0502020204030204" pitchFamily="34" charset="0"/>
              </a:rPr>
              <a:t>°</a:t>
            </a:r>
            <a:r>
              <a:rPr lang="fr-ca" sz="1300" b="0" i="0" u="none" baseline="0" dirty="0">
                <a:latin typeface="Arial "/>
                <a:ea typeface="Arial "/>
                <a:cs typeface="Arial "/>
                <a:sym typeface="Symbol" panose="05050102010706020507" pitchFamily="18" charset="2"/>
              </a:rPr>
              <a:t>C</a:t>
            </a:r>
            <a:r>
              <a:rPr lang="fr-ca" sz="1300" b="0" i="0" u="none" baseline="0" dirty="0">
                <a:latin typeface="Calibri" panose="020F0502020204030204" pitchFamily="34" charset="0"/>
                <a:ea typeface="Calibri" panose="020F0502020204030204" pitchFamily="34" charset="0"/>
                <a:cs typeface="Calibri" panose="020F0502020204030204" pitchFamily="34" charset="0"/>
              </a:rPr>
              <a:t>)</a:t>
            </a:r>
            <a:endParaRPr lang="fr-ca" sz="1300" dirty="0">
              <a:latin typeface="Arial "/>
            </a:endParaRPr>
          </a:p>
        </p:txBody>
      </p:sp>
      <p:sp>
        <p:nvSpPr>
          <p:cNvPr id="19" name="TextBox 18">
            <a:extLst>
              <a:ext uri="{FF2B5EF4-FFF2-40B4-BE49-F238E27FC236}">
                <a16:creationId xmlns:a16="http://schemas.microsoft.com/office/drawing/2014/main" id="{63FA6734-4733-D931-A408-846ADC83829C}"/>
              </a:ext>
            </a:extLst>
          </p:cNvPr>
          <p:cNvSpPr txBox="1"/>
          <p:nvPr/>
        </p:nvSpPr>
        <p:spPr>
          <a:xfrm>
            <a:off x="1111325" y="4665732"/>
            <a:ext cx="1075615" cy="400110"/>
          </a:xfrm>
          <a:prstGeom prst="rect">
            <a:avLst/>
          </a:prstGeom>
          <a:noFill/>
        </p:spPr>
        <p:txBody>
          <a:bodyPr wrap="square" lIns="0" tIns="0" rIns="0" bIns="0" rtlCol="0">
            <a:spAutoFit/>
          </a:bodyPr>
          <a:lstStyle/>
          <a:p>
            <a:pPr algn="l" rtl="0"/>
            <a:r>
              <a:rPr lang="fr-ca" sz="1300" b="0" i="0" u="none" baseline="0" dirty="0">
                <a:latin typeface="Arial "/>
                <a:ea typeface="Arial "/>
                <a:cs typeface="Arial "/>
              </a:rPr>
              <a:t>Température minimale (</a:t>
            </a:r>
            <a:r>
              <a:rPr lang="fr-ca" sz="1300" b="0" i="0" u="none" baseline="0" dirty="0">
                <a:latin typeface="Calibri" panose="020F0502020204030204" pitchFamily="34" charset="0"/>
                <a:ea typeface="Calibri" panose="020F0502020204030204" pitchFamily="34" charset="0"/>
                <a:cs typeface="Calibri" panose="020F0502020204030204" pitchFamily="34" charset="0"/>
              </a:rPr>
              <a:t>°</a:t>
            </a:r>
            <a:r>
              <a:rPr lang="fr-ca" sz="1300" b="0" i="0" u="none" baseline="0" dirty="0">
                <a:latin typeface="Arial "/>
                <a:ea typeface="Arial "/>
                <a:cs typeface="Arial "/>
                <a:sym typeface="Symbol" panose="05050102010706020507" pitchFamily="18" charset="2"/>
              </a:rPr>
              <a:t>C</a:t>
            </a:r>
            <a:r>
              <a:rPr lang="fr-ca" sz="1300" b="0" i="0" u="none" baseline="0" dirty="0">
                <a:latin typeface="Arial "/>
                <a:ea typeface="Arial "/>
                <a:cs typeface="Arial "/>
              </a:rPr>
              <a:t>)</a:t>
            </a:r>
          </a:p>
        </p:txBody>
      </p:sp>
      <p:sp>
        <p:nvSpPr>
          <p:cNvPr id="20" name="TextBox 19">
            <a:extLst>
              <a:ext uri="{FF2B5EF4-FFF2-40B4-BE49-F238E27FC236}">
                <a16:creationId xmlns:a16="http://schemas.microsoft.com/office/drawing/2014/main" id="{1F77943D-66F2-7D77-1C7F-2B06881E35DB}"/>
              </a:ext>
            </a:extLst>
          </p:cNvPr>
          <p:cNvSpPr txBox="1"/>
          <p:nvPr/>
        </p:nvSpPr>
        <p:spPr>
          <a:xfrm>
            <a:off x="2364942" y="4330476"/>
            <a:ext cx="432514"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11</a:t>
            </a:r>
          </a:p>
        </p:txBody>
      </p:sp>
      <p:sp>
        <p:nvSpPr>
          <p:cNvPr id="21" name="TextBox 20">
            <a:extLst>
              <a:ext uri="{FF2B5EF4-FFF2-40B4-BE49-F238E27FC236}">
                <a16:creationId xmlns:a16="http://schemas.microsoft.com/office/drawing/2014/main" id="{5775AC2A-B45E-A991-9558-AE63D9D2B3DD}"/>
              </a:ext>
            </a:extLst>
          </p:cNvPr>
          <p:cNvSpPr txBox="1"/>
          <p:nvPr/>
        </p:nvSpPr>
        <p:spPr>
          <a:xfrm>
            <a:off x="3004026" y="4320623"/>
            <a:ext cx="432514"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8</a:t>
            </a:r>
          </a:p>
        </p:txBody>
      </p:sp>
      <p:sp>
        <p:nvSpPr>
          <p:cNvPr id="22" name="TextBox 21">
            <a:extLst>
              <a:ext uri="{FF2B5EF4-FFF2-40B4-BE49-F238E27FC236}">
                <a16:creationId xmlns:a16="http://schemas.microsoft.com/office/drawing/2014/main" id="{3D43CF69-3675-4477-6D73-B2AB49902B52}"/>
              </a:ext>
            </a:extLst>
          </p:cNvPr>
          <p:cNvSpPr txBox="1"/>
          <p:nvPr/>
        </p:nvSpPr>
        <p:spPr>
          <a:xfrm>
            <a:off x="3574530" y="4318390"/>
            <a:ext cx="432514"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1</a:t>
            </a:r>
          </a:p>
        </p:txBody>
      </p:sp>
      <p:sp>
        <p:nvSpPr>
          <p:cNvPr id="23" name="TextBox 22">
            <a:extLst>
              <a:ext uri="{FF2B5EF4-FFF2-40B4-BE49-F238E27FC236}">
                <a16:creationId xmlns:a16="http://schemas.microsoft.com/office/drawing/2014/main" id="{B654F5FF-EEAB-D8E4-287B-1DF28C66BEB0}"/>
              </a:ext>
            </a:extLst>
          </p:cNvPr>
          <p:cNvSpPr txBox="1"/>
          <p:nvPr/>
        </p:nvSpPr>
        <p:spPr>
          <a:xfrm>
            <a:off x="4129794" y="4323777"/>
            <a:ext cx="432514"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11</a:t>
            </a:r>
          </a:p>
        </p:txBody>
      </p:sp>
      <p:sp>
        <p:nvSpPr>
          <p:cNvPr id="24" name="TextBox 23">
            <a:extLst>
              <a:ext uri="{FF2B5EF4-FFF2-40B4-BE49-F238E27FC236}">
                <a16:creationId xmlns:a16="http://schemas.microsoft.com/office/drawing/2014/main" id="{8ADE6DAB-2616-60AA-DEA6-886C5884D20E}"/>
              </a:ext>
            </a:extLst>
          </p:cNvPr>
          <p:cNvSpPr txBox="1"/>
          <p:nvPr/>
        </p:nvSpPr>
        <p:spPr>
          <a:xfrm>
            <a:off x="4692678" y="4321544"/>
            <a:ext cx="432514"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19</a:t>
            </a:r>
          </a:p>
        </p:txBody>
      </p:sp>
      <p:sp>
        <p:nvSpPr>
          <p:cNvPr id="25" name="TextBox 24">
            <a:extLst>
              <a:ext uri="{FF2B5EF4-FFF2-40B4-BE49-F238E27FC236}">
                <a16:creationId xmlns:a16="http://schemas.microsoft.com/office/drawing/2014/main" id="{A5CD5531-C752-8448-8F9F-45329BEDA3A5}"/>
              </a:ext>
            </a:extLst>
          </p:cNvPr>
          <p:cNvSpPr txBox="1"/>
          <p:nvPr/>
        </p:nvSpPr>
        <p:spPr>
          <a:xfrm>
            <a:off x="5273750" y="4319259"/>
            <a:ext cx="432514"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23</a:t>
            </a:r>
          </a:p>
        </p:txBody>
      </p:sp>
      <p:sp>
        <p:nvSpPr>
          <p:cNvPr id="26" name="TextBox 25">
            <a:extLst>
              <a:ext uri="{FF2B5EF4-FFF2-40B4-BE49-F238E27FC236}">
                <a16:creationId xmlns:a16="http://schemas.microsoft.com/office/drawing/2014/main" id="{14307149-DE73-657D-E578-2B66B2E0C23F}"/>
              </a:ext>
            </a:extLst>
          </p:cNvPr>
          <p:cNvSpPr txBox="1"/>
          <p:nvPr/>
        </p:nvSpPr>
        <p:spPr>
          <a:xfrm>
            <a:off x="5852544" y="4318221"/>
            <a:ext cx="432514"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26</a:t>
            </a:r>
          </a:p>
        </p:txBody>
      </p:sp>
      <p:sp>
        <p:nvSpPr>
          <p:cNvPr id="27" name="TextBox 26">
            <a:extLst>
              <a:ext uri="{FF2B5EF4-FFF2-40B4-BE49-F238E27FC236}">
                <a16:creationId xmlns:a16="http://schemas.microsoft.com/office/drawing/2014/main" id="{11967EA0-A4B2-DF09-9E7C-7362A3FC6DB4}"/>
              </a:ext>
            </a:extLst>
          </p:cNvPr>
          <p:cNvSpPr txBox="1"/>
          <p:nvPr/>
        </p:nvSpPr>
        <p:spPr>
          <a:xfrm>
            <a:off x="6416098" y="4317183"/>
            <a:ext cx="432514"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25</a:t>
            </a:r>
          </a:p>
        </p:txBody>
      </p:sp>
      <p:sp>
        <p:nvSpPr>
          <p:cNvPr id="28" name="TextBox 27">
            <a:extLst>
              <a:ext uri="{FF2B5EF4-FFF2-40B4-BE49-F238E27FC236}">
                <a16:creationId xmlns:a16="http://schemas.microsoft.com/office/drawing/2014/main" id="{B2BFBAAB-D604-B18F-7647-C9C4BF898093}"/>
              </a:ext>
            </a:extLst>
          </p:cNvPr>
          <p:cNvSpPr txBox="1"/>
          <p:nvPr/>
        </p:nvSpPr>
        <p:spPr>
          <a:xfrm>
            <a:off x="6986966" y="4330476"/>
            <a:ext cx="432514"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19</a:t>
            </a:r>
          </a:p>
        </p:txBody>
      </p:sp>
      <p:sp>
        <p:nvSpPr>
          <p:cNvPr id="29" name="TextBox 28">
            <a:extLst>
              <a:ext uri="{FF2B5EF4-FFF2-40B4-BE49-F238E27FC236}">
                <a16:creationId xmlns:a16="http://schemas.microsoft.com/office/drawing/2014/main" id="{738017F9-3DCA-6134-F1E3-2B73EAD1249A}"/>
              </a:ext>
            </a:extLst>
          </p:cNvPr>
          <p:cNvSpPr txBox="1"/>
          <p:nvPr/>
        </p:nvSpPr>
        <p:spPr>
          <a:xfrm>
            <a:off x="7565454" y="4328529"/>
            <a:ext cx="432514"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11</a:t>
            </a:r>
          </a:p>
        </p:txBody>
      </p:sp>
      <p:sp>
        <p:nvSpPr>
          <p:cNvPr id="30" name="TextBox 29">
            <a:extLst>
              <a:ext uri="{FF2B5EF4-FFF2-40B4-BE49-F238E27FC236}">
                <a16:creationId xmlns:a16="http://schemas.microsoft.com/office/drawing/2014/main" id="{BD77542B-259E-8F8F-77DB-5FDA9AA3708D}"/>
              </a:ext>
            </a:extLst>
          </p:cNvPr>
          <p:cNvSpPr txBox="1"/>
          <p:nvPr/>
        </p:nvSpPr>
        <p:spPr>
          <a:xfrm>
            <a:off x="8189662" y="4326582"/>
            <a:ext cx="230438"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0</a:t>
            </a:r>
          </a:p>
        </p:txBody>
      </p:sp>
      <p:sp>
        <p:nvSpPr>
          <p:cNvPr id="31" name="TextBox 30">
            <a:extLst>
              <a:ext uri="{FF2B5EF4-FFF2-40B4-BE49-F238E27FC236}">
                <a16:creationId xmlns:a16="http://schemas.microsoft.com/office/drawing/2014/main" id="{E0489618-932A-F916-DFAC-BC8EEE1391AB}"/>
              </a:ext>
            </a:extLst>
          </p:cNvPr>
          <p:cNvSpPr txBox="1"/>
          <p:nvPr/>
        </p:nvSpPr>
        <p:spPr>
          <a:xfrm>
            <a:off x="8737669" y="4324635"/>
            <a:ext cx="362555"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8</a:t>
            </a:r>
          </a:p>
        </p:txBody>
      </p:sp>
      <p:sp>
        <p:nvSpPr>
          <p:cNvPr id="32" name="TextBox 31">
            <a:extLst>
              <a:ext uri="{FF2B5EF4-FFF2-40B4-BE49-F238E27FC236}">
                <a16:creationId xmlns:a16="http://schemas.microsoft.com/office/drawing/2014/main" id="{73457B0E-AD79-EE65-EF84-BD04558B54F3}"/>
              </a:ext>
            </a:extLst>
          </p:cNvPr>
          <p:cNvSpPr txBox="1"/>
          <p:nvPr/>
        </p:nvSpPr>
        <p:spPr>
          <a:xfrm>
            <a:off x="2364941" y="4713108"/>
            <a:ext cx="537742"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 </a:t>
            </a:r>
            <a:r>
              <a:rPr lang="fr-ca" sz="1950" b="0" i="0" u="none" baseline="0">
                <a:latin typeface="Arial "/>
                <a:ea typeface="Arial "/>
                <a:cs typeface="Arial "/>
              </a:rPr>
              <a:t>21</a:t>
            </a:r>
          </a:p>
        </p:txBody>
      </p:sp>
      <p:sp>
        <p:nvSpPr>
          <p:cNvPr id="33" name="TextBox 32">
            <a:extLst>
              <a:ext uri="{FF2B5EF4-FFF2-40B4-BE49-F238E27FC236}">
                <a16:creationId xmlns:a16="http://schemas.microsoft.com/office/drawing/2014/main" id="{46062FE7-4CB9-1669-A5AF-095C5363EBBD}"/>
              </a:ext>
            </a:extLst>
          </p:cNvPr>
          <p:cNvSpPr txBox="1"/>
          <p:nvPr/>
        </p:nvSpPr>
        <p:spPr>
          <a:xfrm>
            <a:off x="2927270" y="4720728"/>
            <a:ext cx="462895"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18</a:t>
            </a:r>
          </a:p>
        </p:txBody>
      </p:sp>
      <p:sp>
        <p:nvSpPr>
          <p:cNvPr id="34" name="TextBox 33">
            <a:extLst>
              <a:ext uri="{FF2B5EF4-FFF2-40B4-BE49-F238E27FC236}">
                <a16:creationId xmlns:a16="http://schemas.microsoft.com/office/drawing/2014/main" id="{BF0B9EE0-C4F7-2E47-4B0C-5304ABED568A}"/>
              </a:ext>
            </a:extLst>
          </p:cNvPr>
          <p:cNvSpPr txBox="1"/>
          <p:nvPr/>
        </p:nvSpPr>
        <p:spPr>
          <a:xfrm>
            <a:off x="3509597" y="4720728"/>
            <a:ext cx="432514"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11</a:t>
            </a:r>
          </a:p>
        </p:txBody>
      </p:sp>
      <p:sp>
        <p:nvSpPr>
          <p:cNvPr id="35" name="TextBox 34">
            <a:extLst>
              <a:ext uri="{FF2B5EF4-FFF2-40B4-BE49-F238E27FC236}">
                <a16:creationId xmlns:a16="http://schemas.microsoft.com/office/drawing/2014/main" id="{E431CAEC-1A2C-26A1-5277-1E88055AFF5F}"/>
              </a:ext>
            </a:extLst>
          </p:cNvPr>
          <p:cNvSpPr txBox="1"/>
          <p:nvPr/>
        </p:nvSpPr>
        <p:spPr>
          <a:xfrm>
            <a:off x="4145263" y="4713108"/>
            <a:ext cx="432514"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2</a:t>
            </a:r>
          </a:p>
        </p:txBody>
      </p:sp>
      <p:sp>
        <p:nvSpPr>
          <p:cNvPr id="36" name="TextBox 35">
            <a:extLst>
              <a:ext uri="{FF2B5EF4-FFF2-40B4-BE49-F238E27FC236}">
                <a16:creationId xmlns:a16="http://schemas.microsoft.com/office/drawing/2014/main" id="{38419D2F-3E80-C2F0-6408-A05AA4C55E5B}"/>
              </a:ext>
            </a:extLst>
          </p:cNvPr>
          <p:cNvSpPr txBox="1"/>
          <p:nvPr/>
        </p:nvSpPr>
        <p:spPr>
          <a:xfrm>
            <a:off x="4773309" y="4705488"/>
            <a:ext cx="306691"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4</a:t>
            </a:r>
          </a:p>
        </p:txBody>
      </p:sp>
      <p:sp>
        <p:nvSpPr>
          <p:cNvPr id="37" name="TextBox 36">
            <a:extLst>
              <a:ext uri="{FF2B5EF4-FFF2-40B4-BE49-F238E27FC236}">
                <a16:creationId xmlns:a16="http://schemas.microsoft.com/office/drawing/2014/main" id="{89CCFF6F-CF7F-992D-5F2C-AFE35B592E53}"/>
              </a:ext>
            </a:extLst>
          </p:cNvPr>
          <p:cNvSpPr txBox="1"/>
          <p:nvPr/>
        </p:nvSpPr>
        <p:spPr>
          <a:xfrm>
            <a:off x="5277533" y="4718613"/>
            <a:ext cx="306691"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11</a:t>
            </a:r>
          </a:p>
        </p:txBody>
      </p:sp>
      <p:sp>
        <p:nvSpPr>
          <p:cNvPr id="38" name="TextBox 37">
            <a:extLst>
              <a:ext uri="{FF2B5EF4-FFF2-40B4-BE49-F238E27FC236}">
                <a16:creationId xmlns:a16="http://schemas.microsoft.com/office/drawing/2014/main" id="{02E0E47B-6E1F-4B9F-ADC6-FCB3D90390DC}"/>
              </a:ext>
            </a:extLst>
          </p:cNvPr>
          <p:cNvSpPr txBox="1"/>
          <p:nvPr/>
        </p:nvSpPr>
        <p:spPr>
          <a:xfrm>
            <a:off x="5835097" y="4716498"/>
            <a:ext cx="306691"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13</a:t>
            </a:r>
          </a:p>
        </p:txBody>
      </p:sp>
      <p:sp>
        <p:nvSpPr>
          <p:cNvPr id="39" name="TextBox 38">
            <a:extLst>
              <a:ext uri="{FF2B5EF4-FFF2-40B4-BE49-F238E27FC236}">
                <a16:creationId xmlns:a16="http://schemas.microsoft.com/office/drawing/2014/main" id="{EFEAD18B-2A42-9FFF-E39E-39396A8E4A08}"/>
              </a:ext>
            </a:extLst>
          </p:cNvPr>
          <p:cNvSpPr txBox="1"/>
          <p:nvPr/>
        </p:nvSpPr>
        <p:spPr>
          <a:xfrm>
            <a:off x="6407901" y="4714383"/>
            <a:ext cx="306691"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12</a:t>
            </a:r>
          </a:p>
        </p:txBody>
      </p:sp>
      <p:sp>
        <p:nvSpPr>
          <p:cNvPr id="40" name="TextBox 39">
            <a:extLst>
              <a:ext uri="{FF2B5EF4-FFF2-40B4-BE49-F238E27FC236}">
                <a16:creationId xmlns:a16="http://schemas.microsoft.com/office/drawing/2014/main" id="{8E6B2019-1E70-F0B1-7FD1-35F0AF9BE7AB}"/>
              </a:ext>
            </a:extLst>
          </p:cNvPr>
          <p:cNvSpPr txBox="1"/>
          <p:nvPr/>
        </p:nvSpPr>
        <p:spPr>
          <a:xfrm>
            <a:off x="7056278" y="4712338"/>
            <a:ext cx="306691"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6</a:t>
            </a:r>
          </a:p>
        </p:txBody>
      </p:sp>
      <p:sp>
        <p:nvSpPr>
          <p:cNvPr id="41" name="TextBox 40">
            <a:extLst>
              <a:ext uri="{FF2B5EF4-FFF2-40B4-BE49-F238E27FC236}">
                <a16:creationId xmlns:a16="http://schemas.microsoft.com/office/drawing/2014/main" id="{6275ED10-A8E9-B5F8-7D52-2E498571C333}"/>
              </a:ext>
            </a:extLst>
          </p:cNvPr>
          <p:cNvSpPr txBox="1"/>
          <p:nvPr/>
        </p:nvSpPr>
        <p:spPr>
          <a:xfrm>
            <a:off x="7628455" y="4710293"/>
            <a:ext cx="306691" cy="300082"/>
          </a:xfrm>
          <a:prstGeom prst="rect">
            <a:avLst/>
          </a:prstGeom>
          <a:noFill/>
        </p:spPr>
        <p:txBody>
          <a:bodyPr wrap="square" lIns="0" tIns="0" rIns="0" bIns="0" rtlCol="0">
            <a:spAutoFit/>
          </a:bodyPr>
          <a:lstStyle/>
          <a:p>
            <a:pPr algn="l" rtl="0"/>
            <a:r>
              <a:rPr lang="fr-ca" sz="1950" b="0" i="0" u="none" baseline="0">
                <a:latin typeface="Arial "/>
                <a:ea typeface="Arial "/>
                <a:cs typeface="Arial "/>
              </a:rPr>
              <a:t>0</a:t>
            </a:r>
          </a:p>
        </p:txBody>
      </p:sp>
      <p:sp>
        <p:nvSpPr>
          <p:cNvPr id="42" name="TextBox 41">
            <a:extLst>
              <a:ext uri="{FF2B5EF4-FFF2-40B4-BE49-F238E27FC236}">
                <a16:creationId xmlns:a16="http://schemas.microsoft.com/office/drawing/2014/main" id="{1AC5CF11-14CA-53B2-6402-50A9502EA693}"/>
              </a:ext>
            </a:extLst>
          </p:cNvPr>
          <p:cNvSpPr txBox="1"/>
          <p:nvPr/>
        </p:nvSpPr>
        <p:spPr>
          <a:xfrm>
            <a:off x="8154912" y="4715868"/>
            <a:ext cx="306691"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9</a:t>
            </a:r>
          </a:p>
        </p:txBody>
      </p:sp>
      <p:sp>
        <p:nvSpPr>
          <p:cNvPr id="43" name="TextBox 42">
            <a:extLst>
              <a:ext uri="{FF2B5EF4-FFF2-40B4-BE49-F238E27FC236}">
                <a16:creationId xmlns:a16="http://schemas.microsoft.com/office/drawing/2014/main" id="{C525BB3A-D19F-4E85-D1EC-5025DBD0E1E7}"/>
              </a:ext>
            </a:extLst>
          </p:cNvPr>
          <p:cNvSpPr txBox="1"/>
          <p:nvPr/>
        </p:nvSpPr>
        <p:spPr>
          <a:xfrm>
            <a:off x="8650889" y="4713823"/>
            <a:ext cx="432514" cy="300082"/>
          </a:xfrm>
          <a:prstGeom prst="rect">
            <a:avLst/>
          </a:prstGeom>
          <a:noFill/>
        </p:spPr>
        <p:txBody>
          <a:bodyPr wrap="square" lIns="0" tIns="0" rIns="0" bIns="0" rtlCol="0">
            <a:spAutoFit/>
          </a:bodyPr>
          <a:lstStyle/>
          <a:p>
            <a:pPr algn="l" rtl="0"/>
            <a:r>
              <a:rPr lang="fr-ca" sz="1950" b="0" i="0" u="none" baseline="0">
                <a:latin typeface="Calibri" panose="020F0502020204030204" pitchFamily="34" charset="0"/>
                <a:ea typeface="Calibri" panose="020F0502020204030204" pitchFamily="34" charset="0"/>
                <a:cs typeface="Calibri" panose="020F0502020204030204" pitchFamily="34" charset="0"/>
              </a:rPr>
              <a:t>‒</a:t>
            </a:r>
            <a:r>
              <a:rPr lang="fr-ca" sz="1950" b="0" i="0" u="none" baseline="0">
                <a:latin typeface="Arial "/>
                <a:ea typeface="Arial "/>
                <a:cs typeface="Arial "/>
              </a:rPr>
              <a:t>18</a:t>
            </a:r>
          </a:p>
        </p:txBody>
      </p:sp>
    </p:spTree>
    <p:extLst>
      <p:ext uri="{BB962C8B-B14F-4D97-AF65-F5344CB8AC3E}">
        <p14:creationId xmlns:p14="http://schemas.microsoft.com/office/powerpoint/2010/main" val="25403076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6" ma:contentTypeDescription="Create a new document." ma:contentTypeScope="" ma:versionID="622045f499279ce08b298b3a3c21d475">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82601b49f815b51b45fbf618f1e19f0c"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ac9fff1-7c96-4499-a4e7-1363e30a850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3065c74-a66f-4973-be96-9036311e7836}" ma:internalName="TaxCatchAll" ma:showField="CatchAllData" ma:web="fa50482e-f21a-4d27-9292-78c96369b7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a50482e-f21a-4d27-9292-78c96369b738" xsi:nil="true"/>
    <lcf76f155ced4ddcb4097134ff3c332f xmlns="e18f966e-def6-491c-90ef-ce766f7b57b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9156EBF-255B-4272-9C78-465C94D48B30}"/>
</file>

<file path=customXml/itemProps2.xml><?xml version="1.0" encoding="utf-8"?>
<ds:datastoreItem xmlns:ds="http://schemas.openxmlformats.org/officeDocument/2006/customXml" ds:itemID="{38060B2C-2443-4C42-9C16-560E924801F5}">
  <ds:schemaRefs>
    <ds:schemaRef ds:uri="http://schemas.microsoft.com/sharepoint/v3/contenttype/forms"/>
  </ds:schemaRefs>
</ds:datastoreItem>
</file>

<file path=customXml/itemProps3.xml><?xml version="1.0" encoding="utf-8"?>
<ds:datastoreItem xmlns:ds="http://schemas.openxmlformats.org/officeDocument/2006/customXml" ds:itemID="{89F9BD64-39B2-4A80-8B22-84D2A2D12978}">
  <ds:schemaRefs>
    <ds:schemaRef ds:uri="http://schemas.microsoft.com/office/2006/metadata/properties"/>
    <ds:schemaRef ds:uri="http://schemas.microsoft.com/office/infopath/2007/PartnerControls"/>
    <ds:schemaRef ds:uri="7e2315a6-2af0-4575-806e-69394813f8a0"/>
    <ds:schemaRef ds:uri="4e1ee95b-2101-45cb-9adb-2eaeb94c6931"/>
  </ds:schemaRefs>
</ds:datastoreItem>
</file>

<file path=docProps/app.xml><?xml version="1.0" encoding="utf-8"?>
<Properties xmlns="http://schemas.openxmlformats.org/officeDocument/2006/extended-properties" xmlns:vt="http://schemas.openxmlformats.org/officeDocument/2006/docPropsVTypes">
  <TotalTime>67</TotalTime>
  <Words>732</Words>
  <Application>Microsoft Office PowerPoint</Application>
  <PresentationFormat>Custom</PresentationFormat>
  <Paragraphs>148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Century Gothic</vt:lpstr>
      <vt:lpstr>Arial </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dc:creator>
  <cp:lastModifiedBy>Natalie Francis</cp:lastModifiedBy>
  <cp:revision>26</cp:revision>
  <dcterms:created xsi:type="dcterms:W3CDTF">2019-02-03T19:25:30Z</dcterms:created>
  <dcterms:modified xsi:type="dcterms:W3CDTF">2023-06-19T12:38:35Z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0x0101004D0087A81E554B49BA29910CD912B24E</vt:lpwstr>
  </property>
  <property fmtid="{D5CDD505-2E9C-101B-9397-08002B2CF9AE}" pid="3" name="MediaServiceImageTags">
    <vt:lpwstr/>
  </property>
</Properties>
</file>