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0160000" cy="76200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9956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1750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426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8968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3775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4522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8735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29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7587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0616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6E6AA-1295-4C13-9B3F-606333E3FEE6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3809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6E6AA-1295-4C13-9B3F-606333E3FEE6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C3816-0AF0-4855-962B-500A1CE49FE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6458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optional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Teacher's Guide 1.2 Unit 13 Number Sense pp. P-31–34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NS1-84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Pairs Adding to 20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7317014" cy="11255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find pairs that add to 20 using double ten-frames and then using addition sentences.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1.2 pp. 82–83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819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Circle the sentences that are not correct.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03900" y="3721100"/>
            <a:ext cx="20350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6 + 15 =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87600" y="37211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9 + 11 =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1380" y="2413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+ 15 =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1380" y="2413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8 + 13 =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56380" y="2413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smtClean="0">
                <a:solidFill>
                  <a:srgbClr val="000000"/>
                </a:solidFill>
                <a:latin typeface="Century Gothic"/>
              </a:rPr>
              <a:t>16 + 4 =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5315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2. Find the missing number.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95400"/>
            <a:ext cx="3876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13 + 2 + ____ =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295900"/>
            <a:ext cx="4739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1 + 1 + 1 ____ =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07000" y="1295400"/>
            <a:ext cx="3799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 + 12 + ____ =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302000"/>
            <a:ext cx="3977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 + 5 + ____ =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3500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9540910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Add the three numbers by finding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pair that makes 20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778000"/>
            <a:ext cx="24025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17 + 3 + 2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1778000"/>
            <a:ext cx="23037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 + 16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13200"/>
            <a:ext cx="22912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12 + 9 + 8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9700" y="4013200"/>
            <a:ext cx="23047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5 + 7 + 15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7067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4. How much more than 20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Add.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18915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17 + 4 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1371600"/>
            <a:ext cx="17927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6 + 15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00500"/>
            <a:ext cx="16818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13 + 9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9700" y="4000500"/>
            <a:ext cx="16953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4 + 18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3890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4318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5. a) Ronin has 20 berries. He eats 16 of them.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berries does he have left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100" y="3733800"/>
            <a:ext cx="95910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Jeri has 20 crayons. She breaks 10 red crayons and 3 blue crayons. How many crayons are not broken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100" y="2082800"/>
            <a:ext cx="930148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Jayden has 20 stickers. He gives 6 to Vicky.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He keeps the rest. Who has more stickers now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1800" y="5384800"/>
            <a:ext cx="95148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Randi has 20 carrots. She gives 10 to Zack,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 to Marko and 2 to Bella. How many carrots does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she have left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025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1.2 pp. 82–83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3718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71500"/>
            <a:ext cx="9908540" cy="18224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squares are not shaded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shaded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total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Review using 10 frames to show pairs adding to 10. 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760" y="6997700"/>
            <a:ext cx="242625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P-29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118" y="3090291"/>
            <a:ext cx="3953637" cy="171881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/>
          <p:cNvSpPr txBox="1"/>
          <p:nvPr/>
        </p:nvSpPr>
        <p:spPr>
          <a:xfrm>
            <a:off x="3810000" y="5689600"/>
            <a:ext cx="264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+ ___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0719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are unshaded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How many are shaded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Write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addition sentence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2527300"/>
            <a:ext cx="2932938" cy="1062609"/>
            <a:chOff x="457200" y="2527300"/>
            <a:chExt cx="2932938" cy="1062609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5273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400" y="2552700"/>
              <a:ext cx="2348738" cy="103720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07000" y="2527300"/>
            <a:ext cx="2951607" cy="1044829"/>
            <a:chOff x="5207000" y="2527300"/>
            <a:chExt cx="2951607" cy="1044829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7931" y="2570607"/>
              <a:ext cx="2360676" cy="100152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07000" y="25273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914900"/>
            <a:ext cx="2950845" cy="1049147"/>
            <a:chOff x="457200" y="4914900"/>
            <a:chExt cx="2950845" cy="1049147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3493" y="4914900"/>
              <a:ext cx="2384552" cy="104914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9403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261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This is a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double ten-frame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360" y="6934200"/>
            <a:ext cx="236999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P-31 for details.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20700" y="1809750"/>
            <a:ext cx="7658100" cy="2338804"/>
            <a:chOff x="520700" y="1809750"/>
            <a:chExt cx="7658100" cy="2338804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1809750"/>
              <a:ext cx="6687058" cy="13462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1701800" y="38100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44900" y="3810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34000" y="38100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99300" y="3810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18400" y="38100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58800" y="5448300"/>
            <a:ext cx="71382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____ and ____ are a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pair adding to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____.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8297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many are unshaded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How many are shaded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Write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addition sentence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2501900"/>
            <a:ext cx="4243070" cy="795147"/>
            <a:chOff x="457200" y="2501900"/>
            <a:chExt cx="4243070" cy="795147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270" y="2509647"/>
              <a:ext cx="3683000" cy="7874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457200" y="25019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270500" y="2501900"/>
            <a:ext cx="4231767" cy="833247"/>
            <a:chOff x="5270500" y="2501900"/>
            <a:chExt cx="4231767" cy="833247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1139" y="2539492"/>
              <a:ext cx="3691128" cy="7956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70500" y="25019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724400"/>
            <a:ext cx="4218432" cy="826897"/>
            <a:chOff x="457200" y="4724400"/>
            <a:chExt cx="4218432" cy="826897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270" y="4772025"/>
              <a:ext cx="3658362" cy="77927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7244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57800" y="4724400"/>
            <a:ext cx="4257167" cy="842518"/>
            <a:chOff x="5257800" y="4724400"/>
            <a:chExt cx="4257167" cy="842518"/>
          </a:xfrm>
        </p:grpSpPr>
        <p:pic>
          <p:nvPicPr>
            <p:cNvPr id="12" name="Picture 11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5584" y="4746625"/>
              <a:ext cx="3699383" cy="8202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5257800" y="4724400"/>
              <a:ext cx="59334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45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010400"/>
            <a:ext cx="242625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P-32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495300"/>
            <a:ext cx="4676648" cy="2954528"/>
            <a:chOff x="457200" y="495300"/>
            <a:chExt cx="4676648" cy="2954528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495300"/>
              <a:ext cx="4676648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Find the missing numbers.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8 + ___ = 10 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1834769"/>
              <a:ext cx="3788537" cy="161505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457200" y="4254500"/>
            <a:ext cx="7401179" cy="2106295"/>
            <a:chOff x="457200" y="4254500"/>
            <a:chExt cx="7401179" cy="2106295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4254500"/>
              <a:ext cx="26762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So 8 + ___ = 20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4876800"/>
              <a:ext cx="7337679" cy="148399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65908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19700" y="2463800"/>
            <a:ext cx="3053842" cy="1159869"/>
            <a:chOff x="5219700" y="2463800"/>
            <a:chExt cx="3053842" cy="1159869"/>
          </a:xfrm>
        </p:grpSpPr>
        <p:sp>
          <p:nvSpPr>
            <p:cNvPr id="2" name="TextBox 1"/>
            <p:cNvSpPr txBox="1"/>
            <p:nvPr/>
          </p:nvSpPr>
          <p:spPr>
            <a:xfrm>
              <a:off x="5534660" y="2463800"/>
              <a:ext cx="2738882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8 + ___ = 10</a:t>
              </a:r>
            </a:p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so 8 + ___ = 20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219700" y="24638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7200" y="431800"/>
            <a:ext cx="9702800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Use the addition that makes 10 to fill in the addition that makes 20.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200" y="2463800"/>
            <a:ext cx="3053842" cy="1159869"/>
            <a:chOff x="457200" y="2463800"/>
            <a:chExt cx="3053842" cy="1159869"/>
          </a:xfrm>
        </p:grpSpPr>
        <p:sp>
          <p:nvSpPr>
            <p:cNvPr id="6" name="TextBox 5"/>
            <p:cNvSpPr txBox="1"/>
            <p:nvPr/>
          </p:nvSpPr>
          <p:spPr>
            <a:xfrm>
              <a:off x="772160" y="2463800"/>
              <a:ext cx="2738882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4 + ___ = 10</a:t>
              </a:r>
            </a:p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so 4 + ___ = 20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7200" y="24638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826000"/>
            <a:ext cx="3002915" cy="1159869"/>
            <a:chOff x="457200" y="4826000"/>
            <a:chExt cx="3002915" cy="1159869"/>
          </a:xfrm>
        </p:grpSpPr>
        <p:sp>
          <p:nvSpPr>
            <p:cNvPr id="9" name="TextBox 8"/>
            <p:cNvSpPr txBox="1"/>
            <p:nvPr/>
          </p:nvSpPr>
          <p:spPr>
            <a:xfrm>
              <a:off x="734060" y="4826000"/>
              <a:ext cx="2726055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1 + ___ = 10</a:t>
              </a:r>
            </a:p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so 1 + ___ = 20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48260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17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84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Find the missing number.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29500" y="190500"/>
            <a:ext cx="25387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P-33 for details.  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35100"/>
            <a:ext cx="21678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7 + ___ =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2600" y="2374900"/>
            <a:ext cx="28732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So 17 + ___ = 20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74" y="4260850"/>
            <a:ext cx="2418461" cy="10274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691" y="4267200"/>
            <a:ext cx="5041138" cy="102095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2" name="Straight Connector 11"/>
          <p:cNvCxnSpPr/>
          <p:nvPr/>
        </p:nvCxnSpPr>
        <p:spPr>
          <a:xfrm>
            <a:off x="0" y="369416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42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4368800"/>
            <a:ext cx="3174492" cy="1159869"/>
            <a:chOff x="457200" y="4368800"/>
            <a:chExt cx="3174492" cy="1159869"/>
          </a:xfrm>
        </p:grpSpPr>
        <p:sp>
          <p:nvSpPr>
            <p:cNvPr id="2" name="TextBox 1"/>
            <p:cNvSpPr txBox="1"/>
            <p:nvPr/>
          </p:nvSpPr>
          <p:spPr>
            <a:xfrm>
              <a:off x="784860" y="4368800"/>
              <a:ext cx="2846832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1 + ___ = 10</a:t>
              </a:r>
            </a:p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so 11 + ___ = 20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57200" y="43688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219700" y="2006600"/>
            <a:ext cx="3225292" cy="1159869"/>
            <a:chOff x="5219700" y="2006600"/>
            <a:chExt cx="3225292" cy="1159869"/>
          </a:xfrm>
        </p:grpSpPr>
        <p:sp>
          <p:nvSpPr>
            <p:cNvPr id="5" name="TextBox 4"/>
            <p:cNvSpPr txBox="1"/>
            <p:nvPr/>
          </p:nvSpPr>
          <p:spPr>
            <a:xfrm>
              <a:off x="5598160" y="2006600"/>
              <a:ext cx="2846832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3 + ___ = 10</a:t>
              </a:r>
            </a:p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so 13 + ___ = 20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219700" y="20066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Complete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addition sentences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57200" y="2006600"/>
            <a:ext cx="3174492" cy="1159869"/>
            <a:chOff x="457200" y="2006600"/>
            <a:chExt cx="3174492" cy="1159869"/>
          </a:xfrm>
        </p:grpSpPr>
        <p:sp>
          <p:nvSpPr>
            <p:cNvPr id="9" name="TextBox 8"/>
            <p:cNvSpPr txBox="1"/>
            <p:nvPr/>
          </p:nvSpPr>
          <p:spPr>
            <a:xfrm>
              <a:off x="784860" y="2006600"/>
              <a:ext cx="2846832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8 + ___ = 10</a:t>
              </a:r>
            </a:p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so 18 + ___ = 20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20066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003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524709-3B78-42FA-87CF-0B71189A1889}"/>
</file>

<file path=customXml/itemProps2.xml><?xml version="1.0" encoding="utf-8"?>
<ds:datastoreItem xmlns:ds="http://schemas.openxmlformats.org/officeDocument/2006/customXml" ds:itemID="{C307E590-F1BC-4114-BDDA-D4E19CE30755}"/>
</file>

<file path=customXml/itemProps3.xml><?xml version="1.0" encoding="utf-8"?>
<ds:datastoreItem xmlns:ds="http://schemas.openxmlformats.org/officeDocument/2006/customXml" ds:itemID="{67CB1CA3-C1A9-4B7B-A9B8-3F6B2901094E}"/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542</Words>
  <Application>Microsoft Office PowerPoint</Application>
  <PresentationFormat>Custom</PresentationFormat>
  <Paragraphs>93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3</cp:revision>
  <dcterms:created xsi:type="dcterms:W3CDTF">2018-02-14T21:43:05Z</dcterms:created>
  <dcterms:modified xsi:type="dcterms:W3CDTF">2018-03-15T19:27:35Z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