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160000" cy="7620000"/>
  <p:notesSz cx="6858000" cy="9144000"/>
  <p:embeddedFontLst>
    <p:embeddedFont>
      <p:font typeface="Century Gothic" panose="020B0502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4608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533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322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6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788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943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628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68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914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0894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962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9F28-5E44-415F-9AD4-239A2B84696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4E438-3B46-44A1-AA70-68168E0DC6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296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G-11–13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Rectangles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485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rectangles that are oriented horizontally, regardless of size, colour,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or design;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non-rectangles that have more or less than four sides, curved sides, are open, or have sides that don't go straight up from the bottom side.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p. 140</a:t>
            </a:r>
          </a:p>
        </p:txBody>
      </p:sp>
    </p:spTree>
    <p:extLst>
      <p:ext uri="{BB962C8B-B14F-4D97-AF65-F5344CB8AC3E}">
        <p14:creationId xmlns:p14="http://schemas.microsoft.com/office/powerpoint/2010/main" val="29854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31800"/>
            <a:ext cx="93243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Sort attribute blocks into two groups: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"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 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       "not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 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241800"/>
            <a:ext cx="424821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Where would a triangle go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661943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Provide attribute blocks and BLM Sorting into Two Groups (p. K-2).</a:t>
            </a:r>
          </a:p>
        </p:txBody>
      </p:sp>
    </p:spTree>
    <p:extLst>
      <p:ext uri="{BB962C8B-B14F-4D97-AF65-F5344CB8AC3E}">
        <p14:creationId xmlns:p14="http://schemas.microsoft.com/office/powerpoint/2010/main" val="11424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a) 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p. 140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your AP Book.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corners do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Explain to a partner why this is not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0" y="4610100"/>
            <a:ext cx="3157855" cy="16487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87103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p. 140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42907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62894" y="1715897"/>
            <a:ext cx="8634217" cy="1048512"/>
            <a:chOff x="762894" y="1715897"/>
            <a:chExt cx="8634217" cy="1048512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2013" y="1853946"/>
              <a:ext cx="2547874" cy="7805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7834" y="1865757"/>
              <a:ext cx="1534668" cy="7725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6888" y="1715897"/>
              <a:ext cx="1530223" cy="10485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Freeform 4"/>
            <p:cNvSpPr/>
            <p:nvPr/>
          </p:nvSpPr>
          <p:spPr>
            <a:xfrm>
              <a:off x="1853839" y="2010762"/>
              <a:ext cx="996546" cy="440338"/>
            </a:xfrm>
            <a:custGeom>
              <a:avLst/>
              <a:gdLst/>
              <a:ahLst/>
              <a:cxnLst/>
              <a:rect l="0" t="0" r="0" b="0"/>
              <a:pathLst>
                <a:path w="996546" h="440338">
                  <a:moveTo>
                    <a:pt x="0" y="0"/>
                  </a:moveTo>
                  <a:lnTo>
                    <a:pt x="996545" y="0"/>
                  </a:lnTo>
                  <a:lnTo>
                    <a:pt x="996545" y="440337"/>
                  </a:lnTo>
                  <a:lnTo>
                    <a:pt x="0" y="44033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762894" y="2010762"/>
              <a:ext cx="727942" cy="444474"/>
            </a:xfrm>
            <a:custGeom>
              <a:avLst/>
              <a:gdLst/>
              <a:ahLst/>
              <a:cxnLst/>
              <a:rect l="0" t="0" r="0" b="0"/>
              <a:pathLst>
                <a:path w="727942" h="444474">
                  <a:moveTo>
                    <a:pt x="0" y="0"/>
                  </a:moveTo>
                  <a:lnTo>
                    <a:pt x="727941" y="0"/>
                  </a:lnTo>
                  <a:lnTo>
                    <a:pt x="727941" y="444473"/>
                  </a:lnTo>
                  <a:lnTo>
                    <a:pt x="0" y="44447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84200" y="876300"/>
            <a:ext cx="2415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200" y="4076700"/>
            <a:ext cx="27612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Not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" y="6946900"/>
            <a:ext cx="675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Add to the "not rectangles" section throughout the lesson.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200" y="3289300"/>
            <a:ext cx="8815497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As you move across the row, how does each rectangle change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4200" y="203200"/>
            <a:ext cx="712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Hold up a paper rectangle. Can students name the shape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A0DE40ED-09F1-42F5-865B-B573218B0BB1}"/>
              </a:ext>
            </a:extLst>
          </p:cNvPr>
          <p:cNvCxnSpPr>
            <a:cxnSpLocks/>
          </p:cNvCxnSpPr>
          <p:nvPr/>
        </p:nvCxnSpPr>
        <p:spPr>
          <a:xfrm>
            <a:off x="0" y="6182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63621" y="3917487"/>
            <a:ext cx="943275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35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Compare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a partner's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they different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63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Colour it or make a design.</a:t>
            </a:r>
          </a:p>
        </p:txBody>
      </p:sp>
    </p:spTree>
    <p:extLst>
      <p:ext uri="{BB962C8B-B14F-4D97-AF65-F5344CB8AC3E}">
        <p14:creationId xmlns:p14="http://schemas.microsoft.com/office/powerpoint/2010/main" val="424792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a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rectangle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straight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curved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3168795" y="2583519"/>
            <a:ext cx="3822411" cy="2097363"/>
          </a:xfrm>
          <a:custGeom>
            <a:avLst/>
            <a:gdLst/>
            <a:ahLst/>
            <a:cxnLst/>
            <a:rect l="0" t="0" r="0" b="0"/>
            <a:pathLst>
              <a:path w="3822411" h="2097363">
                <a:moveTo>
                  <a:pt x="0" y="0"/>
                </a:moveTo>
                <a:lnTo>
                  <a:pt x="3822410" y="0"/>
                </a:lnTo>
                <a:lnTo>
                  <a:pt x="3822410" y="2097362"/>
                </a:lnTo>
                <a:lnTo>
                  <a:pt x="0" y="209736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5994400"/>
            <a:ext cx="8417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Like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also closed shapes.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6FBEAFAA-69E5-43E0-92EE-F9D41AB1D30C}"/>
              </a:ext>
            </a:extLst>
          </p:cNvPr>
          <p:cNvCxnSpPr>
            <a:cxnSpLocks/>
          </p:cNvCxnSpPr>
          <p:nvPr/>
        </p:nvCxnSpPr>
        <p:spPr>
          <a:xfrm>
            <a:off x="0" y="5740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39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Is the shape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Explain to a partner.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8293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072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544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544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3860800"/>
            <a:ext cx="7277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07200" y="2032000"/>
            <a:ext cx="62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4400" y="58293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</a:t>
            </a:r>
          </a:p>
        </p:txBody>
      </p:sp>
      <p:sp>
        <p:nvSpPr>
          <p:cNvPr id="12" name="Freeform 11"/>
          <p:cNvSpPr/>
          <p:nvPr/>
        </p:nvSpPr>
        <p:spPr>
          <a:xfrm rot="10800000">
            <a:off x="1088234" y="2071027"/>
            <a:ext cx="975244" cy="849974"/>
          </a:xfrm>
          <a:custGeom>
            <a:avLst/>
            <a:gdLst/>
            <a:ahLst/>
            <a:cxnLst/>
            <a:rect l="0" t="0" r="0" b="0"/>
            <a:pathLst>
              <a:path w="975244" h="849974">
                <a:moveTo>
                  <a:pt x="487703" y="0"/>
                </a:moveTo>
                <a:lnTo>
                  <a:pt x="975243" y="849973"/>
                </a:lnTo>
                <a:lnTo>
                  <a:pt x="0" y="84997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13" y="5829300"/>
            <a:ext cx="708406" cy="1358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764" y="3860800"/>
            <a:ext cx="1816608" cy="6804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638" y="3860800"/>
            <a:ext cx="1856359" cy="6950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6" name="Freeform 15"/>
          <p:cNvSpPr/>
          <p:nvPr/>
        </p:nvSpPr>
        <p:spPr>
          <a:xfrm>
            <a:off x="4121678" y="2081784"/>
            <a:ext cx="1357845" cy="771040"/>
          </a:xfrm>
          <a:custGeom>
            <a:avLst/>
            <a:gdLst/>
            <a:ahLst/>
            <a:cxnLst/>
            <a:rect l="0" t="0" r="0" b="0"/>
            <a:pathLst>
              <a:path w="1357845" h="771040">
                <a:moveTo>
                  <a:pt x="0" y="0"/>
                </a:moveTo>
                <a:lnTo>
                  <a:pt x="1357844" y="0"/>
                </a:lnTo>
                <a:lnTo>
                  <a:pt x="1357844" y="771039"/>
                </a:lnTo>
                <a:lnTo>
                  <a:pt x="0" y="77103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3848100"/>
            <a:ext cx="544449" cy="12279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8" name="Freeform 17"/>
          <p:cNvSpPr/>
          <p:nvPr/>
        </p:nvSpPr>
        <p:spPr>
          <a:xfrm>
            <a:off x="7440173" y="2069084"/>
            <a:ext cx="1116940" cy="967270"/>
          </a:xfrm>
          <a:custGeom>
            <a:avLst/>
            <a:gdLst/>
            <a:ahLst/>
            <a:cxnLst/>
            <a:rect l="0" t="0" r="0" b="0"/>
            <a:pathLst>
              <a:path w="1116940" h="967270">
                <a:moveTo>
                  <a:pt x="837703" y="0"/>
                </a:moveTo>
                <a:lnTo>
                  <a:pt x="1116939" y="483635"/>
                </a:lnTo>
                <a:lnTo>
                  <a:pt x="837703" y="967269"/>
                </a:lnTo>
                <a:lnTo>
                  <a:pt x="279235" y="967269"/>
                </a:lnTo>
                <a:lnTo>
                  <a:pt x="0" y="483635"/>
                </a:lnTo>
                <a:lnTo>
                  <a:pt x="279235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3" name="Picture 22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51" y="5829300"/>
            <a:ext cx="1439291" cy="1066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22" name="Group 21"/>
          <p:cNvGrpSpPr/>
          <p:nvPr/>
        </p:nvGrpSpPr>
        <p:grpSpPr>
          <a:xfrm>
            <a:off x="6718300" y="5829300"/>
            <a:ext cx="3219196" cy="1197143"/>
            <a:chOff x="6718300" y="5829300"/>
            <a:chExt cx="3219196" cy="1197143"/>
          </a:xfrm>
        </p:grpSpPr>
        <p:sp>
          <p:nvSpPr>
            <p:cNvPr id="10" name="TextBox 9"/>
            <p:cNvSpPr txBox="1"/>
            <p:nvPr/>
          </p:nvSpPr>
          <p:spPr>
            <a:xfrm>
              <a:off x="6718300" y="5829300"/>
              <a:ext cx="1577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8115300" y="5829300"/>
              <a:ext cx="1822196" cy="1197143"/>
              <a:chOff x="8115300" y="5829300"/>
              <a:chExt cx="1822196" cy="1197143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5300" y="5829300"/>
                <a:ext cx="1822196" cy="105029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8115300" y="6860340"/>
                <a:ext cx="1750595" cy="1661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41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892300"/>
            <a:ext cx="3639439" cy="1171575"/>
            <a:chOff x="457200" y="1892300"/>
            <a:chExt cx="3639439" cy="1171575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3752" y="1892300"/>
              <a:ext cx="3032887" cy="1171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334000" y="1892300"/>
            <a:ext cx="3695573" cy="1171575"/>
            <a:chOff x="5334000" y="1892300"/>
            <a:chExt cx="3695573" cy="1171575"/>
          </a:xfrm>
        </p:grpSpPr>
        <p:sp>
          <p:nvSpPr>
            <p:cNvPr id="5" name="TextBox 4"/>
            <p:cNvSpPr txBox="1"/>
            <p:nvPr/>
          </p:nvSpPr>
          <p:spPr>
            <a:xfrm>
              <a:off x="53340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6686" y="1892300"/>
              <a:ext cx="3032887" cy="11715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8" name="TextBox 7"/>
          <p:cNvSpPr txBox="1"/>
          <p:nvPr/>
        </p:nvSpPr>
        <p:spPr>
          <a:xfrm>
            <a:off x="457200" y="4445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What do you need to do to make the shape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6159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41260" y="215900"/>
            <a:ext cx="24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shapes – "rectangles" and "not rectangles"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G-12 for details.</a:t>
            </a:r>
          </a:p>
        </p:txBody>
      </p:sp>
    </p:spTree>
    <p:extLst>
      <p:ext uri="{BB962C8B-B14F-4D97-AF65-F5344CB8AC3E}">
        <p14:creationId xmlns:p14="http://schemas.microsoft.com/office/powerpoint/2010/main" val="2089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68300"/>
            <a:ext cx="24790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b="1">
                <a:solidFill>
                  <a:srgbClr val="000000"/>
                </a:solidFill>
                <a:latin typeface="Century Gothic"/>
              </a:rPr>
              <a:t>Rectangles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94813" y="330200"/>
            <a:ext cx="5303774" cy="6740144"/>
            <a:chOff x="2694813" y="330200"/>
            <a:chExt cx="5303774" cy="6740144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4813" y="330200"/>
              <a:ext cx="5278374" cy="333171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0213" y="3733800"/>
              <a:ext cx="5278374" cy="33365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" name="TextBox 5"/>
          <p:cNvSpPr txBox="1"/>
          <p:nvPr/>
        </p:nvSpPr>
        <p:spPr>
          <a:xfrm>
            <a:off x="482600" y="3746500"/>
            <a:ext cx="24790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b="1">
                <a:solidFill>
                  <a:srgbClr val="000000"/>
                </a:solidFill>
                <a:latin typeface="Century Gothic"/>
              </a:rPr>
              <a:t>Not Rectangles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23860" y="6680200"/>
            <a:ext cx="1969643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G-12–13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5117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574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39000" y="2057400"/>
            <a:ext cx="6819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0" y="5753100"/>
            <a:ext cx="510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35400" y="2057400"/>
            <a:ext cx="7044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3797300"/>
            <a:ext cx="701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35400" y="3797300"/>
            <a:ext cx="62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9000" y="3797300"/>
            <a:ext cx="78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5753100"/>
            <a:ext cx="63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7300" y="5753100"/>
            <a:ext cx="675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42300" y="5753100"/>
            <a:ext cx="1310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j)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shape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Explain to a partner.</a:t>
            </a:r>
          </a:p>
        </p:txBody>
      </p:sp>
      <p:pic>
        <p:nvPicPr>
          <p:cNvPr id="13" name="Picture 1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57" y="2057273"/>
            <a:ext cx="1523365" cy="62318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888" y="2057273"/>
            <a:ext cx="1540510" cy="7081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054" y="5755005"/>
            <a:ext cx="1496187" cy="54864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486" y="2048510"/>
            <a:ext cx="1317244" cy="7254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87" y="3805301"/>
            <a:ext cx="921512" cy="9057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18" name="Freeform 17"/>
          <p:cNvSpPr/>
          <p:nvPr/>
        </p:nvSpPr>
        <p:spPr>
          <a:xfrm>
            <a:off x="4455461" y="3882601"/>
            <a:ext cx="1573763" cy="261199"/>
          </a:xfrm>
          <a:custGeom>
            <a:avLst/>
            <a:gdLst/>
            <a:ahLst/>
            <a:cxnLst/>
            <a:rect l="0" t="0" r="0" b="0"/>
            <a:pathLst>
              <a:path w="1573763" h="261199">
                <a:moveTo>
                  <a:pt x="0" y="0"/>
                </a:moveTo>
                <a:lnTo>
                  <a:pt x="1573762" y="0"/>
                </a:lnTo>
                <a:lnTo>
                  <a:pt x="1573762" y="261198"/>
                </a:lnTo>
                <a:lnTo>
                  <a:pt x="0" y="26119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9" name="Picture 18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2743" y="3794887"/>
            <a:ext cx="1610995" cy="6470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0" name="Freeform 19"/>
          <p:cNvSpPr/>
          <p:nvPr/>
        </p:nvSpPr>
        <p:spPr>
          <a:xfrm>
            <a:off x="1111006" y="5798195"/>
            <a:ext cx="462469" cy="926296"/>
          </a:xfrm>
          <a:custGeom>
            <a:avLst/>
            <a:gdLst/>
            <a:ahLst/>
            <a:cxnLst/>
            <a:rect l="0" t="0" r="0" b="0"/>
            <a:pathLst>
              <a:path w="462469" h="926296">
                <a:moveTo>
                  <a:pt x="0" y="0"/>
                </a:moveTo>
                <a:lnTo>
                  <a:pt x="462468" y="0"/>
                </a:lnTo>
                <a:lnTo>
                  <a:pt x="462468" y="926295"/>
                </a:lnTo>
                <a:lnTo>
                  <a:pt x="0" y="9262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1" name="Picture 20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335" y="5747385"/>
            <a:ext cx="1519936" cy="7035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658" y="5760466"/>
            <a:ext cx="440944" cy="10773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3" name="TextBox 22"/>
          <p:cNvSpPr txBox="1"/>
          <p:nvPr/>
        </p:nvSpPr>
        <p:spPr>
          <a:xfrm>
            <a:off x="5064760" y="215900"/>
            <a:ext cx="4942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note, re: extra practice if needed.</a:t>
            </a:r>
          </a:p>
        </p:txBody>
      </p:sp>
    </p:spTree>
    <p:extLst>
      <p:ext uri="{BB962C8B-B14F-4D97-AF65-F5344CB8AC3E}">
        <p14:creationId xmlns:p14="http://schemas.microsoft.com/office/powerpoint/2010/main" val="1074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2CD4792-8357-4A27-9999-331E1F65DF31}"/>
</file>

<file path=customXml/itemProps2.xml><?xml version="1.0" encoding="utf-8"?>
<ds:datastoreItem xmlns:ds="http://schemas.openxmlformats.org/officeDocument/2006/customXml" ds:itemID="{16E05CC1-16D4-4B09-A44D-9949236E1B65}"/>
</file>

<file path=customXml/itemProps3.xml><?xml version="1.0" encoding="utf-8"?>
<ds:datastoreItem xmlns:ds="http://schemas.openxmlformats.org/officeDocument/2006/customXml" ds:itemID="{788B2606-7001-41A5-BD6B-D70349FFFF3D}"/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347</Words>
  <Application>Microsoft Office PowerPoint</Application>
  <PresentationFormat>Custom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2018-02-14T21:04:00Z</dcterms:created>
  <dcterms:modified xsi:type="dcterms:W3CDTF">2018-03-15T18:01:34Z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