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293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314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362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639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941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8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405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73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975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6548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0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FF7C8-F841-4862-8FC5-38F6639FF00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4E44-BFCA-418E-BF0F-B689B4DB1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679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P-14–16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NS1-78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Using 5 to Add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pairs of numbers that add to 5 to add more than two numbers.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69–70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53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2 numbers that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make 5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Then find the missing number.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63800"/>
            <a:ext cx="42339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3 + 4 + 1 = 5 + ___  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140200"/>
            <a:ext cx="42335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2 + 1 + 3 = 5 + ___  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816600"/>
            <a:ext cx="42209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3 + 4 + 2 = 5 + ___  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2344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9660" y="165100"/>
            <a:ext cx="766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Review adding 5 to any number less than 5. See p. P-15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588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Look at my fingers.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4594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	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Add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33500"/>
            <a:ext cx="15960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 + 3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5100" y="1333500"/>
            <a:ext cx="14972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2 + 5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3000" y="1333500"/>
            <a:ext cx="1484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+ 5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771900"/>
            <a:ext cx="14983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 + 5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100" y="3771900"/>
            <a:ext cx="14857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5 + 0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3424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934200"/>
            <a:ext cx="33199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P-16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4064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Find the missing numbers.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9600" y="2235200"/>
            <a:ext cx="39576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+ 1 + 3 = 5 + 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7891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540500"/>
            <a:ext cx="56960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2 + 3 + 2 = 5 + ___ =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Circle the 2 numbers that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make 5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Use 5 to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854200"/>
            <a:ext cx="49636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2 + 3 + 1 = 5 + ___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997200"/>
            <a:ext cx="50617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4 + 2 + 1 = 5 + ___ = ___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140200"/>
            <a:ext cx="49508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3 + 1 + 4 = 5 + ___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5283200"/>
            <a:ext cx="32312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3 + 2 + 4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9700" y="5283200"/>
            <a:ext cx="32188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4 + 3 + 1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260123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89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616700"/>
            <a:ext cx="89433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Fluency practice: Use addition cards and dot cards on p. P-2. 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P-16 for details.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406400"/>
            <a:ext cx="8017747" cy="10318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Let's look at addition cards and dot cards.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Signal thumbs up when you have an answer.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7332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847574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Draw lines to show two pairs of numbers that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5.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620945"/>
            <a:ext cx="5285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     4 + 2 + 3 + 1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292600"/>
            <a:ext cx="27165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4 + 2 + 1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0" y="4292600"/>
            <a:ext cx="28145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3 + 2 + 1 + 4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651500"/>
            <a:ext cx="27037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 + 3 + 3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903" y="2309952"/>
            <a:ext cx="1019175" cy="4000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2427" y="3041378"/>
            <a:ext cx="2229545" cy="64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Complete "Adding Many Numbers."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49744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Distrubute BLM Adding Many Numbers (p. P-46).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8761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How many dots are on a regular die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pairs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adding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5 can you find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084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062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Find pairs of numbers that add to 5.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65300"/>
            <a:ext cx="33260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2 + 1 + 3 + 4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054600"/>
            <a:ext cx="6360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 + 2 + 3 + 4 + 5 + 5 + 4 + 3 + 2 + 1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416300"/>
            <a:ext cx="33256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2 + 2 + 3 + 4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6112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4100" y="2311400"/>
            <a:ext cx="5603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means </a:t>
            </a:r>
            <a:r>
              <a:rPr lang="en-CA" sz="2800" b="1" smtClean="0">
                <a:solidFill>
                  <a:srgbClr val="000000"/>
                </a:solidFill>
                <a:latin typeface="Century Gothic"/>
              </a:rPr>
              <a:t>the same number as</a:t>
            </a:r>
            <a:endParaRPr lang="en-CA" sz="2800" b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8000" y="6654800"/>
            <a:ext cx="297809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Demonstrate with counters.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P-14 for details. 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6000" y="1193800"/>
            <a:ext cx="587832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8000" y="3975100"/>
            <a:ext cx="67784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Is 1 + 1 + 3 </a:t>
            </a:r>
            <a:r>
              <a:rPr lang="en-CA" sz="2800" b="1" smtClean="0">
                <a:solidFill>
                  <a:srgbClr val="000000"/>
                </a:solidFill>
                <a:latin typeface="Century Gothic"/>
              </a:rPr>
              <a:t>the same number as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4 + 1 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000" y="4902200"/>
            <a:ext cx="35226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do you know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6073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66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69–70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4247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24419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counters showed us that: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+ 1 + 3 = 5  		and  		4 + 1 = 5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We can also write 1 + 1 + 3 = 4 + 1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6096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17790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My pencil is yellow and your shirt is yellow.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Or we can say: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My pencil is the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same colour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as your shirt.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P-14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997200"/>
            <a:ext cx="4646066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+ 1 is 5 and 1 + 1 + 3 is 5.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Or we can write: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+ 1 = 1 + 1 + 3.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346700"/>
            <a:ext cx="947750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Think of more number sentences where both sides add to 5.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064369"/>
            <a:ext cx="10160000" cy="20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74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345156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3 addition sentences where both sides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5.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7404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1500"/>
            <a:ext cx="9908540" cy="115961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+ 1 = 3 + 2 and 2 + 3 = 3 + 2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We can take a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shortcut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!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Read equal signs as: "is the same number as."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90900" y="2882900"/>
            <a:ext cx="3462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+ 1 = 3 + 2 = 2 + 3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254223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69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P-14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02100" y="1854200"/>
            <a:ext cx="220826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1       2       4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444500"/>
            <a:ext cx="31701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Can we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make 5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02100" y="4953000"/>
            <a:ext cx="238913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1       2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    3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51692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66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Circle the 2 numbers that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make 5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454400"/>
            <a:ext cx="396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981200"/>
            <a:ext cx="15775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0 1 4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32100" y="1981200"/>
            <a:ext cx="1577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0 2 5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9700" y="1981200"/>
            <a:ext cx="15647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 3 4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07300" y="1981200"/>
            <a:ext cx="15783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4 3 1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4292600"/>
            <a:ext cx="18613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0 1 3 4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5461000"/>
            <a:ext cx="17014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nn-NO" sz="2800" smtClean="0">
                <a:solidFill>
                  <a:srgbClr val="000000"/>
                </a:solidFill>
                <a:latin typeface="Century Gothic"/>
              </a:rPr>
              <a:t>i) 0 1 3 5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32100" y="4292600"/>
            <a:ext cx="17419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1 2 4 5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9700" y="4292600"/>
            <a:ext cx="18695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nn-NO" sz="2800" smtClean="0">
                <a:solidFill>
                  <a:srgbClr val="000000"/>
                </a:solidFill>
                <a:latin typeface="Century Gothic"/>
              </a:rPr>
              <a:t>g) 1 2 3 5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07300" y="4292600"/>
            <a:ext cx="18470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h) 2 3 4 5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32100" y="5461000"/>
            <a:ext cx="17024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j) 5 3 1 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19700" y="5461000"/>
            <a:ext cx="17103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k) 4 2 3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3135086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27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P-15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30600" y="2540000"/>
            <a:ext cx="31896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+ 1 + 3 = 5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558800"/>
            <a:ext cx="9183356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Look at the counters and the number sentence. What do you notice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3949700"/>
            <a:ext cx="659216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Circle the two numbers that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make 5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4978400"/>
            <a:ext cx="31448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is left over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516923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31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1D46C2F-D03C-4205-B608-3EAF58A67485}"/>
</file>

<file path=customXml/itemProps2.xml><?xml version="1.0" encoding="utf-8"?>
<ds:datastoreItem xmlns:ds="http://schemas.openxmlformats.org/officeDocument/2006/customXml" ds:itemID="{BA1D18E9-13FC-4CA3-AE85-ED75E6E69138}"/>
</file>

<file path=customXml/itemProps3.xml><?xml version="1.0" encoding="utf-8"?>
<ds:datastoreItem xmlns:ds="http://schemas.openxmlformats.org/officeDocument/2006/customXml" ds:itemID="{95C76F30-9C5E-4053-9380-34D28D754849}"/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772</Words>
  <Application>Microsoft Office PowerPoint</Application>
  <PresentationFormat>Custom</PresentationFormat>
  <Paragraphs>102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6</cp:revision>
  <dcterms:created xsi:type="dcterms:W3CDTF">2018-02-14T21:39:58Z</dcterms:created>
  <dcterms:modified xsi:type="dcterms:W3CDTF">2018-03-15T19:23:11Z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