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160000" cy="7620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480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954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228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941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1459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070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429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6128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370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308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010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4015A-AF80-4E26-AF52-281937D2752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A2A5D-2A66-4BF9-9E47-1DFA86B99F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783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optional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P-23–25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NS1-81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Making 10 to Add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7153529" cy="11255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add 2 one-digit numbers that have a sum greater than 10 by first re-grouping to make 10.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75–76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21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4. a) Draw a picture to show 8 + 6 + 6 + 7.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175000"/>
            <a:ext cx="9552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Make groups of 5, then count by 5s and 1s to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add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0055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797332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5. Solve the addition by mentally moving 1 from the other number to the 9.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78000"/>
            <a:ext cx="149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9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1778000"/>
            <a:ext cx="14972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9 + 7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00500"/>
            <a:ext cx="1484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 + 9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4000500"/>
            <a:ext cx="14983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9 + 9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962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737042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6. Solve the addition by mentally moving 2 from the other number to the 8.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78000"/>
            <a:ext cx="149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8 + 5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778000"/>
            <a:ext cx="14972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8 + 7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00500"/>
            <a:ext cx="1484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3 + 8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9700" y="4000500"/>
            <a:ext cx="14983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8 + 8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307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75–76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3797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Solve.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Use your fingers.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 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P-23 for details.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83400"/>
            <a:ext cx="236999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P-23 for details.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057400"/>
            <a:ext cx="13388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7 + 8 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1100" y="2057400"/>
            <a:ext cx="13388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8 + 9 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57700" y="2044700"/>
            <a:ext cx="13388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6 + 8 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0800" y="2044700"/>
            <a:ext cx="14373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5 + 6 =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45500" y="2057400"/>
            <a:ext cx="13388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7 + 5 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578100"/>
            <a:ext cx="7171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Write answers and then cover addition sentences.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5600" y="3441700"/>
            <a:ext cx="15359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10 + 5 =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62200" y="3441700"/>
            <a:ext cx="15359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+ 7 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30700" y="34417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+ 4 =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99200" y="3441700"/>
            <a:ext cx="1634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+ 1 =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56600" y="3390900"/>
            <a:ext cx="15359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+ 2 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5359400"/>
            <a:ext cx="95271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Why is the second row easier than the first row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0" y="3205424"/>
            <a:ext cx="10160000" cy="20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3048" y="493027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10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883400"/>
            <a:ext cx="24262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P-23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351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+ 1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2098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9845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7592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5339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30600" y="14351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0600" y="22098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30600" y="29845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30600" y="37592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10 + 9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9408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Count the circles in each group.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067300"/>
            <a:ext cx="24262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P-24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76" y="1866900"/>
            <a:ext cx="7295388" cy="15916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2133600" y="1231900"/>
            <a:ext cx="75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30700" y="12319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+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08700" y="1231900"/>
            <a:ext cx="75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77200" y="12319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7900" y="4343400"/>
            <a:ext cx="75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6500" y="43434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+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08700" y="4343400"/>
            <a:ext cx="75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91500" y="43434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=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1600" y="6197600"/>
            <a:ext cx="2440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8 + 7 = 10 + 5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54293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90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Complete "Making 10 to Add."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007" y="1832483"/>
            <a:ext cx="5083175" cy="395490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6934200"/>
            <a:ext cx="436905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Distribute BLM Making 10 to Add (p. P-50).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4813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I'm going to show you a ten-frame for 2 seconds.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Signal thumbs up when you have an answer.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24262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P-24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5936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Draw a picture, then make a group of 10 to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add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68500"/>
            <a:ext cx="149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7 + 6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1968500"/>
            <a:ext cx="14972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8 + 7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13200"/>
            <a:ext cx="14847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6 + 9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4013200"/>
            <a:ext cx="14983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9 + 7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8893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Add. </a:t>
            </a:r>
            <a:endParaRPr lang="en-CA" sz="280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08100"/>
            <a:ext cx="16946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20 + 4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07000" y="1308100"/>
            <a:ext cx="16943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20 + 7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403600"/>
            <a:ext cx="16818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20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7000" y="3403600"/>
            <a:ext cx="16953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20 + 8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2507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3. a) Draw a picture to show 15 + 8.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175000"/>
            <a:ext cx="54620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Make a group of 20 to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add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3269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19495F-061E-4756-9225-3916371D0D79}"/>
</file>

<file path=customXml/itemProps2.xml><?xml version="1.0" encoding="utf-8"?>
<ds:datastoreItem xmlns:ds="http://schemas.openxmlformats.org/officeDocument/2006/customXml" ds:itemID="{802FC7F2-E066-4705-AACF-D9A67FFA8FB7}"/>
</file>

<file path=customXml/itemProps3.xml><?xml version="1.0" encoding="utf-8"?>
<ds:datastoreItem xmlns:ds="http://schemas.openxmlformats.org/officeDocument/2006/customXml" ds:itemID="{504B8A56-7F24-464B-AB48-24DCF9A8F323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453</Words>
  <Application>Microsoft Office PowerPoint</Application>
  <PresentationFormat>Custom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2</cp:revision>
  <dcterms:created xsi:type="dcterms:W3CDTF">2018-02-14T21:41:54Z</dcterms:created>
  <dcterms:modified xsi:type="dcterms:W3CDTF">2018-03-15T19:25:10Z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