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Relationship Id="rId30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726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1970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189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0544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559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78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012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53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929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404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891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12B17-3002-44A4-A176-7F4D28405BA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38EC-D035-44F3-B4AA-B87B5571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301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P-38–41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Using Doubles to Add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548126" cy="15329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doubles to add by using the concept of one more than or one less than; and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solve word problems using doubles.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86–87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209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solve the problems.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pp. P-39–40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6891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+ 7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80000" y="1689100"/>
            <a:ext cx="19707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+ 7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9965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335108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Would you use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a pair adding to 10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13000"/>
            <a:ext cx="283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 + 6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2413000"/>
            <a:ext cx="283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+ 4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76700"/>
            <a:ext cx="3010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+ 6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19800"/>
            <a:ext cx="4382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20 + 21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573356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04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Signal thumbs up when you know the answer.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5960" y="203200"/>
            <a:ext cx="80377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Show series of addition cards with problem below.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You will need addition cards on p. P-3.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P-40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14478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+ 6 =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4143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969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Ben has 4 stickers.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Don has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number.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stickers does Don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5960" y="203200"/>
            <a:ext cx="80377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P-40 for details.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386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find the answer.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1803400"/>
            <a:ext cx="952500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Jay has 7 stickers. Ken has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number.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stickers does Ken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5727700"/>
            <a:ext cx="9654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Emma is 5 years old. Sara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age of Emma. Mary is 1 year younger than Sara. How old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Mary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530600"/>
            <a:ext cx="958596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Liz has 6 stickers. Ron has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number. Hanna has one more than Ron. How many stickers does Hanna have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1941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54868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7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616462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lines to match two pairs of near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the addition below. Then add.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4780" y="2882900"/>
            <a:ext cx="22438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+ 2 + 6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548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Mike is 11 years old.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Bob is 1 year more than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Mike's age.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old is Bob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25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631723" cy="15230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Circle the numbers you would add first. Then find the total.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Each question has a pair that adds to 10 or a double.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235200"/>
            <a:ext cx="21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 + 7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816600"/>
            <a:ext cx="20942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8 + 7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21066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6 + 6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26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86–87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3377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Pairs that make 10 can help us add.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using pairs that make 10 to add.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11300" y="1511300"/>
            <a:ext cx="2387702" cy="2027654"/>
            <a:chOff x="1511300" y="1511300"/>
            <a:chExt cx="2387702" cy="2027654"/>
          </a:xfrm>
        </p:grpSpPr>
        <p:sp>
          <p:nvSpPr>
            <p:cNvPr id="4" name="TextBox 3"/>
            <p:cNvSpPr txBox="1"/>
            <p:nvPr/>
          </p:nvSpPr>
          <p:spPr>
            <a:xfrm>
              <a:off x="1511300" y="1511300"/>
              <a:ext cx="11237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 + 3</a:t>
              </a:r>
              <a:r>
                <a:rPr lang="en-CA" sz="2800" smtClean="0">
                  <a:solidFill>
                    <a:srgbClr val="000000"/>
                  </a:solidFill>
                  <a:latin typeface="Arial"/>
                </a:rPr>
                <a:t> </a:t>
              </a:r>
              <a:endParaRPr lang="en-CA" sz="28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11300" y="2336800"/>
              <a:ext cx="18314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+ 3 = 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511300" y="3200400"/>
              <a:ext cx="247914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So 8 + 3 = 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11300" y="4648200"/>
            <a:ext cx="2387702" cy="2065754"/>
            <a:chOff x="1511300" y="4648200"/>
            <a:chExt cx="2387702" cy="2065754"/>
          </a:xfrm>
        </p:grpSpPr>
        <p:sp>
          <p:nvSpPr>
            <p:cNvPr id="8" name="TextBox 7"/>
            <p:cNvSpPr txBox="1"/>
            <p:nvPr/>
          </p:nvSpPr>
          <p:spPr>
            <a:xfrm>
              <a:off x="1511300" y="4648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11300" y="5486400"/>
              <a:ext cx="18314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 + 2 = 10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11300" y="6375400"/>
              <a:ext cx="247914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So 7 + 2 = 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718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 can use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add.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P-38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974850"/>
            <a:ext cx="5664200" cy="13609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57200" y="12446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810000"/>
            <a:ext cx="4434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+ 6 is 12, so 7 + 6 is ___.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604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Use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add 1.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79600"/>
            <a:ext cx="5410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 + 4 = 8, so 5 + 4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873500"/>
            <a:ext cx="5423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c) 7 + 7 = 14, so 7 + 8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882900"/>
            <a:ext cx="5601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5 + 5 = 10, so 5 + 6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876800"/>
            <a:ext cx="5423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d) 8 + 8 = 16, so 8 + 9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981700"/>
            <a:ext cx="9171940" cy="11263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 smtClean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Use 2 or 3 more (or less) than to find 5 + 7 = ____.</a:t>
            </a:r>
            <a:endParaRPr lang="en-CA" sz="27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112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65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Use the addition sentence to add.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57300"/>
            <a:ext cx="5245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 + 6 = 10, so 4 + 8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374900"/>
            <a:ext cx="5575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7 + 3 = 10, so 5 + 3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92500"/>
            <a:ext cx="5906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c) 6 + 6 = 12, so 6 + 8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610100"/>
            <a:ext cx="5982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d) 8 + 2 = 10, so 8 + 5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72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then use it to add.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6490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 + 7 = ____, so 8 + 7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048000"/>
            <a:ext cx="5486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4 + 4 = ____, so 4 + 5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65600"/>
            <a:ext cx="5944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c) 9 + 9 = ____, so 9 + 8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283200"/>
            <a:ext cx="6134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d) 6 + 6 = ____, so 7 + 6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378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it-IT" sz="2800" dirty="0" smtClean="0">
                <a:solidFill>
                  <a:srgbClr val="000000"/>
                </a:solidFill>
                <a:latin typeface="Century Gothic"/>
              </a:rPr>
              <a:t>e) 12 + 12 = ____, so 12 + 13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171700"/>
            <a:ext cx="6134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14 + 14 = ____, so 14 + 13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318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60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 want to put the same number in each box.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P-39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1955800"/>
            <a:ext cx="3609797" cy="410125"/>
            <a:chOff x="457200" y="1955800"/>
            <a:chExt cx="3609797" cy="410125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981200"/>
              <a:ext cx="143733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 + 7 =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1830537" y="1981200"/>
              <a:ext cx="384725" cy="384725"/>
            </a:xfrm>
            <a:custGeom>
              <a:avLst/>
              <a:gdLst/>
              <a:ahLst/>
              <a:cxnLst/>
              <a:rect l="0" t="0" r="0" b="0"/>
              <a:pathLst>
                <a:path w="384725" h="384725">
                  <a:moveTo>
                    <a:pt x="0" y="0"/>
                  </a:moveTo>
                  <a:lnTo>
                    <a:pt x="384724" y="0"/>
                  </a:lnTo>
                  <a:lnTo>
                    <a:pt x="384724" y="384724"/>
                  </a:lnTo>
                  <a:lnTo>
                    <a:pt x="0" y="3847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49500" y="19558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878287" y="1975272"/>
              <a:ext cx="384725" cy="384723"/>
            </a:xfrm>
            <a:custGeom>
              <a:avLst/>
              <a:gdLst/>
              <a:ahLst/>
              <a:cxnLst/>
              <a:rect l="0" t="0" r="0" b="0"/>
              <a:pathLst>
                <a:path w="384725" h="384723">
                  <a:moveTo>
                    <a:pt x="0" y="0"/>
                  </a:moveTo>
                  <a:lnTo>
                    <a:pt x="384724" y="0"/>
                  </a:lnTo>
                  <a:lnTo>
                    <a:pt x="384724" y="384722"/>
                  </a:lnTo>
                  <a:lnTo>
                    <a:pt x="0" y="38472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29000" y="1981200"/>
              <a:ext cx="72943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+ 1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93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add.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4051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6 + 5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3327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7 + 6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endParaRPr lang="en-CA" sz="2800" dirty="0"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762500"/>
            <a:ext cx="3277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20 + 21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4762500"/>
            <a:ext cx="3543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19 + 20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0860" y="203200"/>
            <a:ext cx="56540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If students struggle, encourage them to double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smaller number and add 1.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37142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50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C89D08-2064-4EBE-8D8F-A45CB9F8FB42}"/>
</file>

<file path=customXml/itemProps2.xml><?xml version="1.0" encoding="utf-8"?>
<ds:datastoreItem xmlns:ds="http://schemas.openxmlformats.org/officeDocument/2006/customXml" ds:itemID="{1D8D6728-8AB6-4A14-A7A7-69743478EEBD}"/>
</file>

<file path=customXml/itemProps3.xml><?xml version="1.0" encoding="utf-8"?>
<ds:datastoreItem xmlns:ds="http://schemas.openxmlformats.org/officeDocument/2006/customXml" ds:itemID="{88D27AC0-A767-42B0-ADA9-3041C66A5C29}"/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777</Words>
  <Application>Microsoft Office PowerPoint</Application>
  <PresentationFormat>Custom</PresentationFormat>
  <Paragraphs>95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2018-02-14T21:44:53Z</dcterms:created>
  <dcterms:modified xsi:type="dcterms:W3CDTF">2018-03-15T19:29:21Z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