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7620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533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880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723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708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7793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51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775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722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5202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596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180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CF6FA-9A82-4029-A4E4-090319F71CC2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EE608-9315-4528-97B7-15E98A59D1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221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9971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P-5–6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NS1-75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Pairs Adding to 5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find many combinations of numbers that add to 5.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65–66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0920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Circle the number sentences that are not correct.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5180" y="23241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+ 0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3980" y="23241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+ 3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9580" y="23241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+ 4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2980" y="38354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 + 1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8880" y="38354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 + 4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7093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Find the missing number.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32306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1 + 2 + ___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3800" y="1371600"/>
            <a:ext cx="33286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2 + 2 + ___ = 5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32177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1 + 3 + ___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3800" y="4000500"/>
            <a:ext cx="49136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3 + 1 + 1 + ___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278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Use tens blocks to find the pairs that add to 50.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81249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 tens + ____ tens = 5 tens, so 20 + ____ = 50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79866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4 tens + ____ ten = 5 tens, so 40 + ____ = 50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7812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65–66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80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62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fingers do I have up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4060" y="203200"/>
            <a:ext cx="67296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Hold up all your fingers on one hand.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495800"/>
            <a:ext cx="41751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are not up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0260" y="2755900"/>
            <a:ext cx="28434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Then hold up three fingers.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337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fingers do I have up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2401556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96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84607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smtClean="0">
                <a:solidFill>
                  <a:srgbClr val="666666"/>
                </a:solidFill>
                <a:latin typeface="Century Gothic"/>
              </a:rPr>
              <a:t>See p. P-5 for details.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500" y="1231900"/>
            <a:ext cx="60256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 b="1" smtClean="0">
                <a:solidFill>
                  <a:srgbClr val="000000"/>
                </a:solidFill>
                <a:latin typeface="Century Gothic"/>
              </a:rPr>
              <a:t>up</a:t>
            </a:r>
            <a:endParaRPr lang="en-CA" sz="2400" b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3700" y="1231900"/>
            <a:ext cx="11267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 b="1" smtClean="0">
                <a:solidFill>
                  <a:srgbClr val="000000"/>
                </a:solidFill>
                <a:latin typeface="Century Gothic"/>
              </a:rPr>
              <a:t>down </a:t>
            </a:r>
            <a:endParaRPr lang="en-CA" sz="2400" b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1854200"/>
            <a:ext cx="28158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   +    0    =   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2527300"/>
            <a:ext cx="28158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   +    2    =   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203200"/>
            <a:ext cx="84607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smtClean="0">
                <a:solidFill>
                  <a:srgbClr val="666666"/>
                </a:solidFill>
                <a:latin typeface="Century Gothic"/>
              </a:rPr>
              <a:t>Go through all ways you can hold up the fingers on one hand.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84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number with 4 makes 5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Use your fingers.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84607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Add labels for the numbers sentence.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P-5 for details.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0200" y="23114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___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02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8277469" cy="21733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Hold up the correct number of fingers to find the missing number.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How many of your fingers are "not up"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871733"/>
            <a:ext cx="26211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3 + ___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957833"/>
            <a:ext cx="26174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5 = 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7400" y="2871733"/>
            <a:ext cx="26083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0 + ___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4600" y="2871733"/>
            <a:ext cx="26207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+ ___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4421133"/>
            <a:ext cx="26219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= 2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4600" y="4421133"/>
            <a:ext cx="26093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5 = 5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37400" y="4421133"/>
            <a:ext cx="248996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5 = 4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357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861684"/>
            <a:ext cx="26211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___ + 4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44500"/>
            <a:ext cx="8367904" cy="21733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Hold up the correct number of fingers to find the missing number.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This time, the number of fingers "not up" is given.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4600" y="2861684"/>
            <a:ext cx="26555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___  + 2 =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37400" y="2861684"/>
            <a:ext cx="26083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= ___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4423784"/>
            <a:ext cx="272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= ___ + 2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4600" y="4423784"/>
            <a:ext cx="26093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5 = ___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0021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1: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Play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Modified Go Fish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02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2: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Play a solitaire game with number cards.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8110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Subtract by using a pair that adds to 5.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You can use pairs that add to 5.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25700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– 3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425700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5 – 1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06900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– 4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406900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– 5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7882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8A4C38-67C8-4F1A-A17D-183C60CE1672}"/>
</file>

<file path=customXml/itemProps2.xml><?xml version="1.0" encoding="utf-8"?>
<ds:datastoreItem xmlns:ds="http://schemas.openxmlformats.org/officeDocument/2006/customXml" ds:itemID="{3A4ACA05-0493-45C6-88FD-FFB139C57B8D}"/>
</file>

<file path=customXml/itemProps3.xml><?xml version="1.0" encoding="utf-8"?>
<ds:datastoreItem xmlns:ds="http://schemas.openxmlformats.org/officeDocument/2006/customXml" ds:itemID="{642EEA9A-B4C4-48C8-8175-7AF5133E82D4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519</Words>
  <Application>Microsoft Office PowerPoint</Application>
  <PresentationFormat>Custom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2018-02-14T21:38:11Z</dcterms:created>
  <dcterms:modified xsi:type="dcterms:W3CDTF">2018-03-15T19:19:57Z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