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160000" cy="7620000"/>
  <p:notesSz cx="6858000" cy="9144000"/>
  <p:embeddedFontLst>
    <p:embeddedFont>
      <p:font typeface="Century Gothic" panose="020B050202020202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168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352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0195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101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0674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222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167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296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1236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5040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32F26-9A16-4F09-87A4-6B8A8523096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253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32F26-9A16-4F09-87A4-6B8A8523096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A8E82-DFB2-4F1B-817A-FB87728C90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4844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P-17–19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NS1-79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Pairs Adding to 10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find many combinations of numbers that add to 10.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pp. 71–72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9865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9660" y="165100"/>
            <a:ext cx="766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P-19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558800"/>
            <a:ext cx="9578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fingers do I have up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41700" y="3200400"/>
            <a:ext cx="3368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___  –  ___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  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1380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Subtract by using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pairs adding to 10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179311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10 − 3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1955800"/>
            <a:ext cx="16943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10 − 8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886200"/>
            <a:ext cx="16818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10 − 5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7000" y="3886200"/>
            <a:ext cx="17937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10 − 1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7580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Circle the sentences that are not correct.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7880" y="23749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+ 5 =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57980" y="23749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6 + 4 =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82180" y="23749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8 + 3 =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94280" y="37338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9 + 1 =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4380" y="37338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6 + 5 =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1453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2. Find the missing number.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82700"/>
            <a:ext cx="34277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3 + 2 + ___ =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384800"/>
            <a:ext cx="49136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1 + 1 + 1 + ___ = 10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07000" y="1308100"/>
            <a:ext cx="352577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 + 2 + ___ = 10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340100"/>
            <a:ext cx="34149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 + 2 + ___ =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271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pp. 71–72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5760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8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are </a:t>
            </a: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not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shaded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How many are shaded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</a:rPr>
              <a:t>H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ow many total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P-17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904" y="2463800"/>
            <a:ext cx="3822192" cy="17272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3810000" y="5410200"/>
            <a:ext cx="264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+ ___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117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are unshaded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How many are shaded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Write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addition sentence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2501900"/>
            <a:ext cx="3178810" cy="1151382"/>
            <a:chOff x="457200" y="2501900"/>
            <a:chExt cx="3178810" cy="1151382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5019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000" y="2501900"/>
              <a:ext cx="2620010" cy="11513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19700" y="2501900"/>
            <a:ext cx="3183001" cy="1162431"/>
            <a:chOff x="5219700" y="2501900"/>
            <a:chExt cx="3183001" cy="1162431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4502" y="2524633"/>
              <a:ext cx="2608199" cy="11396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19700" y="25019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902200"/>
            <a:ext cx="3191510" cy="1163066"/>
            <a:chOff x="457200" y="4902200"/>
            <a:chExt cx="3191510" cy="1163066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00" y="4902200"/>
              <a:ext cx="2620010" cy="116306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9276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6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8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Hold up 5 fingers using </a:t>
            </a:r>
            <a:r>
              <a:rPr lang="en-CA" sz="2800" b="1" smtClean="0">
                <a:solidFill>
                  <a:srgbClr val="000000"/>
                </a:solidFill>
                <a:latin typeface="Century Gothic"/>
              </a:rPr>
              <a:t>both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hands.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Read equal signs as: "is the same number as."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416300" y="1739900"/>
            <a:ext cx="3547208" cy="1056620"/>
            <a:chOff x="3416300" y="1739900"/>
            <a:chExt cx="3547208" cy="1056620"/>
          </a:xfrm>
        </p:grpSpPr>
        <p:sp>
          <p:nvSpPr>
            <p:cNvPr id="4" name="TextBox 3"/>
            <p:cNvSpPr txBox="1"/>
            <p:nvPr/>
          </p:nvSpPr>
          <p:spPr>
            <a:xfrm>
              <a:off x="3416300" y="1739900"/>
              <a:ext cx="7528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left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953000" y="1739900"/>
              <a:ext cx="97322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right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68700" y="2273300"/>
              <a:ext cx="3394808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5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    +      0      =  5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467100" y="2971800"/>
            <a:ext cx="33680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___	+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  ___    = 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7100" y="4267200"/>
            <a:ext cx="33680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___    +    ___    = 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67100" y="3619500"/>
            <a:ext cx="33680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___    +    ___    = 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67100" y="5562600"/>
            <a:ext cx="33680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___    +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  ___    = 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67100" y="4914900"/>
            <a:ext cx="33680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___    +    ___    = 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6870700"/>
            <a:ext cx="706742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Ask students to show combinations they cannot show on their fingers.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9155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P-18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406400"/>
            <a:ext cx="34834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fingers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0" y="4991100"/>
            <a:ext cx="2644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  +  ___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10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810000"/>
            <a:ext cx="497857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could I use my fingers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6731000"/>
            <a:ext cx="21120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P-18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506875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96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633997" cy="16942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Hold up the correct number of fingers on both hands to find the missing number.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2438400"/>
            <a:ext cx="28182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3 + ___ =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2438400"/>
            <a:ext cx="29163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 + ___ = 10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3632200"/>
            <a:ext cx="29038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0 + ___ = 10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7000" y="3632200"/>
            <a:ext cx="28188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10 = 2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500" y="4826000"/>
            <a:ext cx="28064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10 = 5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0" y="4826000"/>
            <a:ext cx="26869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10 = 4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4500" y="6019800"/>
            <a:ext cx="28145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g) 10 = 0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3131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512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Find the missing number.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This time, the number of fingers "not up" is given.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438400"/>
            <a:ext cx="29166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___ + 4 = 10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613400"/>
            <a:ext cx="28064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10 = ___ + 5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07000" y="2438400"/>
            <a:ext cx="29163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___ + 2 = 10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025900"/>
            <a:ext cx="29038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10 = ___ + 3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0" y="4025900"/>
            <a:ext cx="28188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10 = ___ + 2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0" y="5613400"/>
            <a:ext cx="278536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___ + 0 = 10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9738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 1: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smtClean="0">
                <a:solidFill>
                  <a:srgbClr val="666666"/>
                </a:solidFill>
                <a:latin typeface="Century Gothic"/>
              </a:rPr>
              <a:t>This activity is optional.</a:t>
            </a:r>
            <a:endParaRPr lang="en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Play </a:t>
            </a:r>
            <a:r>
              <a:rPr lang="en-CA" sz="2800" b="1" smtClean="0">
                <a:solidFill>
                  <a:srgbClr val="000000"/>
                </a:solidFill>
                <a:latin typeface="Century Gothic"/>
              </a:rPr>
              <a:t>Modified Go Fish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P-18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4592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 2: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68060" y="203200"/>
            <a:ext cx="39373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smtClean="0">
                <a:solidFill>
                  <a:srgbClr val="666666"/>
                </a:solidFill>
                <a:latin typeface="Century Gothic"/>
              </a:rPr>
              <a:t>This activity is optional.</a:t>
            </a:r>
            <a:endParaRPr lang="en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04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Play a solitaire game with number cards.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46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P-18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205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D7FB097-71AF-484E-AAAA-645467994D39}"/>
</file>

<file path=customXml/itemProps2.xml><?xml version="1.0" encoding="utf-8"?>
<ds:datastoreItem xmlns:ds="http://schemas.openxmlformats.org/officeDocument/2006/customXml" ds:itemID="{BB8B3A83-E019-4118-B775-A32574C4B3A5}"/>
</file>

<file path=customXml/itemProps3.xml><?xml version="1.0" encoding="utf-8"?>
<ds:datastoreItem xmlns:ds="http://schemas.openxmlformats.org/officeDocument/2006/customXml" ds:itemID="{0C5DECEC-DABE-440F-BE6D-4EB35FF2EB6B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504</Words>
  <Application>Microsoft Office PowerPoint</Application>
  <PresentationFormat>Custom</PresentationFormat>
  <Paragraphs>84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5</cp:revision>
  <dcterms:created xsi:type="dcterms:W3CDTF">2018-02-14T21:40:46Z</dcterms:created>
  <dcterms:modified xsi:type="dcterms:W3CDTF">2018-03-15T19:24:20Z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