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986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06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00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175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276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09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4033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704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496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466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148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A47C-8A57-4681-8EE0-D4E619D0F2B4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F3F92-EFEB-476D-B7F9-27FF73DAB8D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448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P-7–10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NS1-76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Addition Facts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61559" cy="11423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</a:t>
            </a:r>
            <a:r>
              <a:rPr lang="en-CA" sz="1800" dirty="0" err="1" smtClean="0">
                <a:solidFill>
                  <a:srgbClr val="000000"/>
                </a:solidFill>
                <a:latin typeface="Century Gothic"/>
              </a:rPr>
              <a:t>subitize</a:t>
            </a: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 up to five objects in different groupings and develop fluency in adding within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p. 67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5080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425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There is 1 red crayon and 3 blue crayons.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crayons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13200"/>
            <a:ext cx="938149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f) Jane sees 4 ravens and 4 eagles. How many birds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does she see altogether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70784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52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50475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Roll two dice. Find the total by counting on from the higher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13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P-10 for details. Students can also work in pairs.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73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Practise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6.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746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9259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Practise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three numbers.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did you group the numbers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P-10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3907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Solve the word problem.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181100"/>
            <a:ext cx="9244965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John sees 2 eagles, 1 raven, and 2 hawks.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birds does John see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76700"/>
            <a:ext cx="9393809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Zara sees 1 eagle, 1 raven, 1 hawk, and 1 robin.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birds does Zara see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181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p. 67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7982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1" y="444500"/>
            <a:ext cx="8727440" cy="27928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 will hold up a lot of cards this lesson, each one for about two seconds.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dots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Signal the number with your fingers.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You will need the first 8 dot cards on p. P-2.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P-7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072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let's do some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Signal if you have an answer.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Use the addition cards for adding 0, 1, and 2 (p. P-1).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pp. P-7–8 for details.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563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dots are there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Signal if you have an answer.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91592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Use dot cards for doubling within 5 (p. P-2). Emphasize the connection to skip counting.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P-8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605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look at more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cards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Signal if you have an answer.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53200"/>
            <a:ext cx="93497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Repeat with doubling addition cards (p. P-1). Emphasize connection to skip counting.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P-8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072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22707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I will hold up two cards.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total number of dots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Signal if you have an answer.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Tell students the strategy for each example.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pp. P-8–9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2600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would you group the dots on these cards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87274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Shuffle the relevant dot cards from p. P-2 and show them in different orientations.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P-9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1071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 the problem.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946835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There are 3 school buses and 2 city buses.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buses altogether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99000"/>
            <a:ext cx="961720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There are 4 children jumping. 1 more child joins.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how many children are jumping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6360" y="203200"/>
            <a:ext cx="7381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When you know your addition facts, you can focus on the problem.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0" y="4491613"/>
            <a:ext cx="10160000" cy="30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92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33509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There is 1 monkey climbing a tree. 1 more monkey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climbs the tree.  Now how many monkeys are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climbing the tree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132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2 children are playing. 2 more children join them.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how many children are playing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687745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3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353638-7E3F-4075-831D-5D43C810350E}"/>
</file>

<file path=customXml/itemProps2.xml><?xml version="1.0" encoding="utf-8"?>
<ds:datastoreItem xmlns:ds="http://schemas.openxmlformats.org/officeDocument/2006/customXml" ds:itemID="{E02F4E6F-32AD-4177-BAA1-F74FFE02CF7B}"/>
</file>

<file path=customXml/itemProps3.xml><?xml version="1.0" encoding="utf-8"?>
<ds:datastoreItem xmlns:ds="http://schemas.openxmlformats.org/officeDocument/2006/customXml" ds:itemID="{F745070C-0234-4A3E-8E4D-B9E6ADBFEAF8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564</Words>
  <Application>Microsoft Office PowerPoint</Application>
  <PresentationFormat>Custom</PresentationFormat>
  <Paragraphs>68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6</cp:revision>
  <dcterms:created xsi:type="dcterms:W3CDTF">2018-02-14T21:38:38Z</dcterms:created>
  <dcterms:modified xsi:type="dcterms:W3CDTF">2018-03-15T19:20:54Z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