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0160000" cy="7620000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9735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5030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572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6892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5337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0111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9802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5048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8495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886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D0D-B554-47F4-8639-D087391237A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673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3BD0D-B554-47F4-8639-D087391237A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B0A07-3881-4DE1-AA5E-6212A29A4E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20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Teacher's Guide 1.2 Unit 13 Number Sense pp. P-20–22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NS1-80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Using 10 to Add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98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use pairs of numbers that add to 10 to add more than two numbers.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1.2 pp. 73–74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0881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06400"/>
            <a:ext cx="6403111" cy="139480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Let's look at the addition cards.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Signal thumbs up when you have an answer. 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6604000"/>
            <a:ext cx="7278065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Fluency practice: You will need addition cards and dot cards on p. P-3.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See p. P-21 for details.  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2747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988251" cy="16942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Draw lines to show two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pairs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numbers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that add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to 10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590800"/>
            <a:ext cx="5285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     4 + 7 + 3 + 6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292600"/>
            <a:ext cx="27165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9 + 2 + 1 + 8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0" y="4292600"/>
            <a:ext cx="27161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6 + 5 + 5 + 4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5651500"/>
            <a:ext cx="27037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2 + 8 + 8 + 2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7000" y="5651500"/>
            <a:ext cx="27171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7 + 1 + 9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634" y="2303689"/>
            <a:ext cx="990600" cy="4000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608" y="3008075"/>
            <a:ext cx="2008804" cy="68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7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Add.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Find pairs of numbers that add to 10. 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78000"/>
            <a:ext cx="33260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2 + 4 + 8 + 6 + 7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7200" y="5054600"/>
            <a:ext cx="8767187" cy="954107"/>
            <a:chOff x="457200" y="5054600"/>
            <a:chExt cx="8767187" cy="954107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5054600"/>
              <a:ext cx="599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27100" y="5054600"/>
              <a:ext cx="8297287" cy="95410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1 + 2 + 3 + 4 + 5 + 6 + 7 + 8 + 9 + 9 + 8 + 7 + 6 + 5 + 4 + 3 + 2 + 1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200" y="3416300"/>
            <a:ext cx="33256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2 + 5 + 3 + 7 + 5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9571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1.2 pp. 73–74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9087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58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can we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make 10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 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460" y="165100"/>
            <a:ext cx="633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P-20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02100" y="1854200"/>
            <a:ext cx="225850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1       2       9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02100" y="4851400"/>
            <a:ext cx="238913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1       2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     8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629400"/>
            <a:ext cx="30013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Repeat with more numbers. </a:t>
            </a:r>
          </a:p>
          <a:p>
            <a:pPr>
              <a:lnSpc>
                <a:spcPct val="200000"/>
              </a:lnSpc>
            </a:pP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See p. P-20 for details.</a:t>
            </a:r>
            <a:endParaRPr lang="en-CA" sz="1600" dirty="0">
              <a:solidFill>
                <a:srgbClr val="808080"/>
              </a:solidFill>
              <a:latin typeface="Century Gothic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677697"/>
            <a:ext cx="10160000" cy="10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40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Circle the 2 numbers that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make 10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1564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6 1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32100" y="1981200"/>
            <a:ext cx="1691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0 2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700" y="1981200"/>
            <a:ext cx="1475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7 3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454400"/>
            <a:ext cx="3964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07300" y="1981200"/>
            <a:ext cx="14799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4 3 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292600"/>
            <a:ext cx="176288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0 7 3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32100" y="4292600"/>
            <a:ext cx="16435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5 2 4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9700" y="4292600"/>
            <a:ext cx="17710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nn-NO" sz="2800" smtClean="0">
                <a:solidFill>
                  <a:srgbClr val="000000"/>
                </a:solidFill>
                <a:latin typeface="Century Gothic"/>
              </a:rPr>
              <a:t>g) 1 2 9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07300" y="4292600"/>
            <a:ext cx="17486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h) 6 3 4 5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5461000"/>
            <a:ext cx="16029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nn-NO" sz="2800" smtClean="0">
                <a:solidFill>
                  <a:srgbClr val="000000"/>
                </a:solidFill>
                <a:latin typeface="Century Gothic"/>
              </a:rPr>
              <a:t>i) 3 1 3 9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32100" y="5461000"/>
            <a:ext cx="16040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j) 5 3 1 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19700" y="5461000"/>
            <a:ext cx="17103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k) 4 2 3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0" y="314513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861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Look at the counters and the number sentence.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883400"/>
            <a:ext cx="289168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pp. P-20–21 for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1800" y="2590800"/>
            <a:ext cx="451422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9  +  1  +  3  =  10  +   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445000"/>
            <a:ext cx="6690766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Circle the two numbers that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make 10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should the counters change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91522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53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Find 2 numbers that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make 10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Then find the missing number.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463800"/>
            <a:ext cx="4333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3 + 4 + 7 = 10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803900"/>
            <a:ext cx="459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3 + 4 + 6 = 10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40200"/>
            <a:ext cx="440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2 + 1 + 9 = 10 +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8494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7860" y="165100"/>
            <a:ext cx="8092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Review adding 10 to any number less than 10. 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558800"/>
            <a:ext cx="4369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many fingers total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6934200"/>
            <a:ext cx="21120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P-21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4812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   Add.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33500"/>
            <a:ext cx="1882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10 + 3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5100" y="1333500"/>
            <a:ext cx="1767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2 + 10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00900" y="1333500"/>
            <a:ext cx="1920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 + 10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784600"/>
            <a:ext cx="223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 7 + 10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5100" y="3784600"/>
            <a:ext cx="16828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9 + 10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00900" y="3784600"/>
            <a:ext cx="15633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0 + 10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9421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7860" y="165100"/>
            <a:ext cx="8092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808080"/>
                </a:solidFill>
                <a:latin typeface="Century Gothic"/>
              </a:rPr>
              <a:t>Review adding 10 to any number less than 10. 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596900"/>
            <a:ext cx="6139307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Circle the numbers that add to 10.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Find the missing numbers.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6934200"/>
            <a:ext cx="21120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808080"/>
                </a:solidFill>
                <a:latin typeface="Century Gothic"/>
              </a:rPr>
              <a:t>See p. P-21 details.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59100" y="2946400"/>
            <a:ext cx="43325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9 + 1 + 3 = 10 + ___ = 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8252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Circle the 2 numbers that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make 10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Use 10 to add.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854200"/>
            <a:ext cx="55123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 smtClean="0">
                <a:solidFill>
                  <a:srgbClr val="000000"/>
                </a:solidFill>
                <a:latin typeface="Century Gothic"/>
              </a:rPr>
              <a:t>a) 7 + 3 + 1 = 10 + ___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140200"/>
            <a:ext cx="6210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3 + 8 + 2 = 10 + ___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997200"/>
            <a:ext cx="58425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 smtClean="0">
                <a:solidFill>
                  <a:srgbClr val="000000"/>
                </a:solidFill>
                <a:latin typeface="Century Gothic"/>
              </a:rPr>
              <a:t>b) 4 + 2 + 6 = 10 + ___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283200"/>
            <a:ext cx="41661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6 + 9 + 4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9700" y="5283200"/>
            <a:ext cx="4001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5 + 3 + 7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540500"/>
            <a:ext cx="6718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 + 8 + 2 = 10 + ___ = 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62595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94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2FA7AB3-A591-400C-AB9D-0585B9904121}"/>
</file>

<file path=customXml/itemProps2.xml><?xml version="1.0" encoding="utf-8"?>
<ds:datastoreItem xmlns:ds="http://schemas.openxmlformats.org/officeDocument/2006/customXml" ds:itemID="{228F652B-1B3D-4726-817F-C64CC994CDFD}"/>
</file>

<file path=customXml/itemProps3.xml><?xml version="1.0" encoding="utf-8"?>
<ds:datastoreItem xmlns:ds="http://schemas.openxmlformats.org/officeDocument/2006/customXml" ds:itemID="{8ECA74F1-389E-4F6A-AF3C-C8AA448D047F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606</Words>
  <Application>Microsoft Office PowerPoint</Application>
  <PresentationFormat>Custom</PresentationFormat>
  <Paragraphs>82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4</cp:revision>
  <dcterms:created xsi:type="dcterms:W3CDTF">2018-02-14T21:41:26Z</dcterms:created>
  <dcterms:modified xsi:type="dcterms:W3CDTF">2018-03-15T19:24:44Z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