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0160000" cy="7620000"/>
  <p:notesSz cx="6858000" cy="9144000"/>
  <p:embeddedFontLst>
    <p:embeddedFont>
      <p:font typeface="Century Gothic" panose="020B050202020202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6026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447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1082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7401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7582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4285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3695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5942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5482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7148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72BA-BB82-41FC-A46C-80DEB29DCC7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8789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B72BA-BB82-41FC-A46C-80DEB29DCC7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3E316-9CA0-4238-9131-9C8398830E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906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optional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optional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P-11–13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NS1-77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Subtraction Facts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201269" cy="11255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</a:t>
            </a:r>
            <a:r>
              <a:rPr lang="en-CA" sz="1800" dirty="0" err="1" smtClean="0">
                <a:solidFill>
                  <a:srgbClr val="000000"/>
                </a:solidFill>
                <a:latin typeface="Century Gothic"/>
              </a:rPr>
              <a:t>subitize</a:t>
            </a: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 up to five objects in different groupings and develop fluency in subtracting within 5.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p. 68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2082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505569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Solve two-step word problems requiring addition and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subtraction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676400"/>
            <a:ext cx="957999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Iva sees 4 eagles and 1 raven. Then 2 of the birds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hide. How many birds does she see now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216400"/>
            <a:ext cx="9505569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5 birds are in a tree. 3 birds leave. 2 birds come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back. Now how many birds are in the tree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9986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4. </a:t>
            </a:r>
            <a:r>
              <a:rPr lang="en-CA" sz="2800" b="1" smtClean="0">
                <a:solidFill>
                  <a:srgbClr val="000000"/>
                </a:solidFill>
                <a:latin typeface="Century Gothic"/>
              </a:rPr>
              <a:t>I Have ___, Who Has ___</a:t>
            </a:r>
            <a:r>
              <a:rPr lang="en-CA" sz="2800" b="1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b="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977" y="1650746"/>
            <a:ext cx="2366137" cy="272618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6946900"/>
            <a:ext cx="5234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P-13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803400"/>
            <a:ext cx="179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4015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p. 68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5617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 will show each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subtraction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card for two seconds.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Signal when you have an answer. 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565900"/>
            <a:ext cx="3938346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Use the subtraction cards from p. P-2.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See p. P-11 for details. 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7873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dots is this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397" y="1905127"/>
            <a:ext cx="3553079" cy="217157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5130800"/>
            <a:ext cx="9452737" cy="20572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If you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take away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group of 2 from the group of 5, what group are you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left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with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</a:pPr>
            <a:endParaRPr lang="en-CA" sz="2800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And if you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take away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group of 3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171700"/>
            <a:ext cx="2318156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00"/>
                </a:solidFill>
                <a:latin typeface="Century Gothic"/>
              </a:rPr>
              <a:t>A group of 2 and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3416300"/>
            <a:ext cx="1801343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00"/>
                </a:solidFill>
                <a:latin typeface="Century Gothic"/>
              </a:rPr>
              <a:t>a group of 3:</a:t>
            </a:r>
            <a:endParaRPr lang="en-CA" sz="2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483325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67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Fill in the blanks.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4351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  +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3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  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4765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 +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4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5306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 +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1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48100" y="14351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 +  3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48100" y="24765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 +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2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48100" y="35306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  +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3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00900" y="14351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  +  2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00900" y="24765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  +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2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00900" y="35306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  +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4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4838700"/>
            <a:ext cx="9725787" cy="10330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Let's look at our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subtraction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cards.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Which addition could you use to help you find the answer</a:t>
            </a:r>
            <a:r>
              <a:rPr lang="en-CA" sz="20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6946900"/>
            <a:ext cx="5717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P-12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455190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413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Solve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subtraction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problem.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78000"/>
            <a:ext cx="8435591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There are 5 school buses in the parking lot.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 school buses leave the parking lot. How many buses are still there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13200"/>
            <a:ext cx="9553473" cy="9996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b) There are 4 children jumping. 1 child stops jumping. Now how many children are jumping</a:t>
            </a:r>
            <a:r>
              <a:rPr lang="en-CA" sz="27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7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778500"/>
            <a:ext cx="9480677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5 children are playing. 3 children stop playing.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Now how many children are playing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8760" y="203200"/>
            <a:ext cx="7241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When you know your subtraction facts, you can focus on the problem.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82479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565526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35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0626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Do you have to add or subtract</a:t>
            </a:r>
            <a:r>
              <a:rPr lang="en-CA" sz="20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Answer without pencil or paper.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600200"/>
            <a:ext cx="9666859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5 bunnies hop. 3 bunnies stop. How many bunnies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are still hopping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486400"/>
            <a:ext cx="9492234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There are 6 bunnies hopping. 3 bunnies leave to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go shopping. Now how many bunnies are hopping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543300"/>
            <a:ext cx="9493123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There are 3 bunnies jumping. There are 3 monkeys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jumping. How many animals are jumping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235569"/>
            <a:ext cx="10160000" cy="10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5236865"/>
            <a:ext cx="10160000" cy="10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952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9908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8 bunnies are having a meeting. 4 bunnies leave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and start eating. How many bunnies are still meeting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499" y="2603500"/>
            <a:ext cx="9151677" cy="1566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e) There are 2 bunnies jump, jump,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jumping</a:t>
            </a:r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and 3 bunnies thump, thump, thumping. How many bunnies altogether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5232400"/>
            <a:ext cx="8297566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f) Jane sees 5 birds. 1 is a raven and the rest are eagles. How many eagles does Jane see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2280976"/>
            <a:ext cx="10160000" cy="20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4925367"/>
            <a:ext cx="10160000" cy="20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54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Practise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subtracting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from 6.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67461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P-13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9783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008347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Roll two dice. Putting the higher number first, write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subtraction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sentence.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613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P-13 for details. Students can also work in pairs.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82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F36DB6C-7C39-40BA-85CA-A593E5B21050}"/>
</file>

<file path=customXml/itemProps2.xml><?xml version="1.0" encoding="utf-8"?>
<ds:datastoreItem xmlns:ds="http://schemas.openxmlformats.org/officeDocument/2006/customXml" ds:itemID="{0FE7A8CA-16ED-4B79-895B-6CEBA837B9E1}"/>
</file>

<file path=customXml/itemProps3.xml><?xml version="1.0" encoding="utf-8"?>
<ds:datastoreItem xmlns:ds="http://schemas.openxmlformats.org/officeDocument/2006/customXml" ds:itemID="{F1B5416E-529E-4FF8-B52C-6AF92EB75FC7}"/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568</Words>
  <Application>Microsoft Office PowerPoint</Application>
  <PresentationFormat>Custom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7</cp:revision>
  <dcterms:created xsi:type="dcterms:W3CDTF">2018-02-14T21:39:15Z</dcterms:created>
  <dcterms:modified xsi:type="dcterms:W3CDTF">2018-03-15T19:22:26Z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