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s/slide20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9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revisionInfo.xml" ContentType="application/vnd.ms-powerpoint.revisioninfo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10160000" cy="7620000"/>
  <p:notesSz cx="6858000" cy="9144000"/>
  <p:embeddedFontLst>
    <p:embeddedFont>
      <p:font typeface="Century Gothic" panose="020B0502020202020204" pitchFamily="34" charset="0"/>
      <p:regular r:id="rId22"/>
      <p:bold r:id="rId23"/>
      <p:italic r:id="rId24"/>
      <p:boldItalic r:id="rId2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02" autoAdjust="0"/>
    <p:restoredTop sz="94660"/>
  </p:normalViewPr>
  <p:slideViewPr>
    <p:cSldViewPr snapToGrid="0">
      <p:cViewPr varScale="1">
        <p:scale>
          <a:sx n="78" d="100"/>
          <a:sy n="78" d="100"/>
        </p:scale>
        <p:origin x="-1734" y="-96"/>
      </p:cViewPr>
      <p:guideLst>
        <p:guide orient="horz" pos="2400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33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32" Type="http://schemas.openxmlformats.org/officeDocument/2006/relationships/customXml" Target="../customXml/item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viewProps" Target="viewProps.xml"/><Relationship Id="rId30" Type="http://schemas.microsoft.com/office/2015/10/relationships/revisionInfo" Target="revisionInfo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5708E-D97A-4AA7-9EAB-B5A2502C0A07}" type="datetimeFigureOut">
              <a:rPr lang="en-CA" smtClean="0"/>
              <a:t>2019-08-20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F98AA-F792-430D-BB9A-EA139853AD9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029822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5708E-D97A-4AA7-9EAB-B5A2502C0A07}" type="datetimeFigureOut">
              <a:rPr lang="en-CA" smtClean="0"/>
              <a:t>2019-08-20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F98AA-F792-430D-BB9A-EA139853AD9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278655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5708E-D97A-4AA7-9EAB-B5A2502C0A07}" type="datetimeFigureOut">
              <a:rPr lang="en-CA" smtClean="0"/>
              <a:t>2019-08-20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F98AA-F792-430D-BB9A-EA139853AD9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55399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5708E-D97A-4AA7-9EAB-B5A2502C0A07}" type="datetimeFigureOut">
              <a:rPr lang="en-CA" smtClean="0"/>
              <a:t>2019-08-20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F98AA-F792-430D-BB9A-EA139853AD9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649153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5708E-D97A-4AA7-9EAB-B5A2502C0A07}" type="datetimeFigureOut">
              <a:rPr lang="en-CA" smtClean="0"/>
              <a:t>2019-08-20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F98AA-F792-430D-BB9A-EA139853AD9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17600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5708E-D97A-4AA7-9EAB-B5A2502C0A07}" type="datetimeFigureOut">
              <a:rPr lang="en-CA" smtClean="0"/>
              <a:t>2019-08-20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F98AA-F792-430D-BB9A-EA139853AD9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84423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5708E-D97A-4AA7-9EAB-B5A2502C0A07}" type="datetimeFigureOut">
              <a:rPr lang="en-CA" smtClean="0"/>
              <a:t>2019-08-20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F98AA-F792-430D-BB9A-EA139853AD9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434579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5708E-D97A-4AA7-9EAB-B5A2502C0A07}" type="datetimeFigureOut">
              <a:rPr lang="en-CA" smtClean="0"/>
              <a:t>2019-08-20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F98AA-F792-430D-BB9A-EA139853AD9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330983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5708E-D97A-4AA7-9EAB-B5A2502C0A07}" type="datetimeFigureOut">
              <a:rPr lang="en-CA" smtClean="0"/>
              <a:t>2019-08-20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F98AA-F792-430D-BB9A-EA139853AD9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66674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5708E-D97A-4AA7-9EAB-B5A2502C0A07}" type="datetimeFigureOut">
              <a:rPr lang="en-CA" smtClean="0"/>
              <a:t>2019-08-20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F98AA-F792-430D-BB9A-EA139853AD9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037345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5708E-D97A-4AA7-9EAB-B5A2502C0A07}" type="datetimeFigureOut">
              <a:rPr lang="en-CA" smtClean="0"/>
              <a:t>2019-08-20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F98AA-F792-430D-BB9A-EA139853AD9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57356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55708E-D97A-4AA7-9EAB-B5A2502C0A07}" type="datetimeFigureOut">
              <a:rPr lang="en-CA" smtClean="0"/>
              <a:t>2019-08-20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2F98AA-F792-430D-BB9A-EA139853AD9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36018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9971" y="6552065"/>
            <a:ext cx="4550029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000000"/>
                </a:solidFill>
                <a:latin typeface="Century Gothic"/>
              </a:rPr>
              <a:t>AB: recommended	BC: required</a:t>
            </a:r>
          </a:p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000000"/>
                </a:solidFill>
                <a:latin typeface="Century Gothic"/>
              </a:rPr>
              <a:t>MB: recommended	ON: required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666666"/>
                </a:solidFill>
                <a:latin typeface="Century Gothic"/>
              </a:rPr>
              <a:t>Teacher's Guide 3.1 Unit 4 Measurement pp.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E-20–24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  <a:p>
            <a:pPr algn="r">
              <a:lnSpc>
                <a:spcPct val="200000"/>
              </a:lnSpc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New Canadian Edition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000000"/>
                </a:solidFill>
                <a:latin typeface="Century Gothic"/>
              </a:rPr>
              <a:t>JUMP Math™    Copyright © 2016 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666666"/>
                </a:solidFill>
                <a:latin typeface="Century Gothic"/>
              </a:rPr>
              <a:t>ME3-5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3000">
                <a:solidFill>
                  <a:srgbClr val="000000"/>
                </a:solidFill>
                <a:latin typeface="Century Gothic"/>
              </a:rPr>
              <a:t>Kilometres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591040" cy="15120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•  develop a sense of 1 km and the relationship between kilometres </a:t>
            </a:r>
            <a:br>
              <a:rPr lang="en-CA" sz="1800" dirty="0">
                <a:solidFill>
                  <a:srgbClr val="000000"/>
                </a:solidFill>
                <a:latin typeface="Century Gothic"/>
              </a:rPr>
            </a:br>
            <a:r>
              <a:rPr lang="en-CA" sz="1800" dirty="0">
                <a:solidFill>
                  <a:srgbClr val="000000"/>
                </a:solidFill>
                <a:latin typeface="Century Gothic"/>
              </a:rPr>
              <a:t>and metres; and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•  solve problems involving distances in kilometres.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4060" y="69977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000000"/>
                </a:solidFill>
                <a:latin typeface="Century Gothic"/>
              </a:rPr>
              <a:t>AP Book 3.1 pp. 104–105</a:t>
            </a:r>
          </a:p>
        </p:txBody>
      </p:sp>
    </p:spTree>
    <p:extLst>
      <p:ext uri="{BB962C8B-B14F-4D97-AF65-F5344CB8AC3E}">
        <p14:creationId xmlns:p14="http://schemas.microsoft.com/office/powerpoint/2010/main" val="12018962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69900"/>
            <a:ext cx="9908540" cy="164154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700" dirty="0">
                <a:solidFill>
                  <a:srgbClr val="000000"/>
                </a:solidFill>
                <a:latin typeface="Century Gothic"/>
              </a:rPr>
              <a:t>2. Imagine lining up the objects end to end.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700" dirty="0">
                <a:solidFill>
                  <a:srgbClr val="000000"/>
                </a:solidFill>
                <a:latin typeface="Century Gothic"/>
              </a:rPr>
              <a:t>Is the line more than 1 </a:t>
            </a:r>
            <a:r>
              <a:rPr lang="en-CA" sz="2700" dirty="0">
                <a:solidFill>
                  <a:srgbClr val="0000FF"/>
                </a:solidFill>
                <a:latin typeface="Century Gothic"/>
              </a:rPr>
              <a:t>km</a:t>
            </a:r>
            <a:r>
              <a:rPr lang="en-CA" sz="2700" dirty="0">
                <a:solidFill>
                  <a:srgbClr val="000000"/>
                </a:solidFill>
                <a:latin typeface="Century Gothic"/>
              </a:rPr>
              <a:t> long, </a:t>
            </a:r>
            <a:r>
              <a:rPr lang="en-CA" sz="2700" dirty="0">
                <a:solidFill>
                  <a:srgbClr val="0000FF"/>
                </a:solidFill>
                <a:latin typeface="Century Gothic"/>
              </a:rPr>
              <a:t>about</a:t>
            </a:r>
            <a:r>
              <a:rPr lang="en-CA" sz="2700" dirty="0">
                <a:solidFill>
                  <a:srgbClr val="000000"/>
                </a:solidFill>
                <a:latin typeface="Century Gothic"/>
              </a:rPr>
              <a:t> 1 </a:t>
            </a:r>
            <a:r>
              <a:rPr lang="en-CA" sz="2700" dirty="0">
                <a:solidFill>
                  <a:srgbClr val="0000FF"/>
                </a:solidFill>
                <a:latin typeface="Century Gothic"/>
              </a:rPr>
              <a:t>km</a:t>
            </a:r>
            <a:r>
              <a:rPr lang="en-CA" sz="2700" dirty="0">
                <a:solidFill>
                  <a:srgbClr val="000000"/>
                </a:solidFill>
                <a:latin typeface="Century Gothic"/>
              </a:rPr>
              <a:t> long, </a:t>
            </a:r>
            <a:br>
              <a:rPr lang="en-CA" sz="2700" dirty="0">
                <a:solidFill>
                  <a:srgbClr val="000000"/>
                </a:solidFill>
                <a:latin typeface="Century Gothic"/>
              </a:rPr>
            </a:br>
            <a:r>
              <a:rPr lang="en-CA" sz="2700" dirty="0">
                <a:solidFill>
                  <a:srgbClr val="000000"/>
                </a:solidFill>
                <a:latin typeface="Century Gothic"/>
              </a:rPr>
              <a:t>or less than 1 </a:t>
            </a:r>
            <a:r>
              <a:rPr lang="en-CA" sz="2700" dirty="0">
                <a:solidFill>
                  <a:srgbClr val="0000FF"/>
                </a:solidFill>
                <a:latin typeface="Century Gothic"/>
              </a:rPr>
              <a:t>km</a:t>
            </a:r>
            <a:r>
              <a:rPr lang="en-CA" sz="2700" dirty="0">
                <a:solidFill>
                  <a:srgbClr val="000000"/>
                </a:solidFill>
                <a:latin typeface="Century Gothic"/>
              </a:rPr>
              <a:t> long</a:t>
            </a:r>
            <a:r>
              <a:rPr lang="en-CA" sz="27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500" y="2501900"/>
            <a:ext cx="3628263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a) 1000 erasers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95900" y="2501900"/>
            <a:ext cx="42443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b) 1000 plastic spoons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4500" y="4648200"/>
            <a:ext cx="37871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c) 1000 giant steps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95900" y="4648200"/>
            <a:ext cx="39649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d) 1000 skis</a:t>
            </a:r>
          </a:p>
        </p:txBody>
      </p:sp>
    </p:spTree>
    <p:extLst>
      <p:ext uri="{BB962C8B-B14F-4D97-AF65-F5344CB8AC3E}">
        <p14:creationId xmlns:p14="http://schemas.microsoft.com/office/powerpoint/2010/main" val="18294828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000" y="482600"/>
            <a:ext cx="9591040" cy="165282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An adult ski is about 2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long.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If you place 500 skis end to end, will the line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be shorter,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longer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, or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about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the same as 1000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08000" y="6946900"/>
            <a:ext cx="5635676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>
                <a:solidFill>
                  <a:srgbClr val="666666"/>
                </a:solidFill>
                <a:latin typeface="Century Gothic"/>
              </a:rPr>
              <a:t>Prompt students to use doubling. 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E-22 </a:t>
            </a:r>
            <a:r>
              <a:rPr lang="en-CA" sz="1600" dirty="0">
                <a:solidFill>
                  <a:srgbClr val="666666"/>
                </a:solidFill>
                <a:latin typeface="Century Gothic"/>
              </a:rPr>
              <a:t>for details.</a:t>
            </a:r>
          </a:p>
        </p:txBody>
      </p:sp>
    </p:spTree>
    <p:extLst>
      <p:ext uri="{BB962C8B-B14F-4D97-AF65-F5344CB8AC3E}">
        <p14:creationId xmlns:p14="http://schemas.microsoft.com/office/powerpoint/2010/main" val="33531780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831" y="1889252"/>
            <a:ext cx="3931666" cy="3322193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95300" y="7010400"/>
            <a:ext cx="5317083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E-22-23 </a:t>
            </a:r>
            <a:r>
              <a:rPr lang="en-CA" sz="1600" dirty="0">
                <a:solidFill>
                  <a:srgbClr val="666666"/>
                </a:solidFill>
                <a:latin typeface="Century Gothic"/>
              </a:rPr>
              <a:t>for details.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95300" y="444500"/>
            <a:ext cx="9564802" cy="12030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 famous singer is planning a trip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to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Saskatchewan.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Let's trace his route on the map: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800601" y="1968500"/>
            <a:ext cx="5359400" cy="267669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He will fly to Regina and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rent a car there.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He will drive to Swift Current, continue to Saskatoon, and then return to Regina.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95300" y="5676900"/>
            <a:ext cx="9622384" cy="54213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How long is the route from Swift Current to Saskatoon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xmlns="" id="{20AE07A1-E8D0-49B2-9F10-AAE098B02AE9}"/>
              </a:ext>
            </a:extLst>
          </p:cNvPr>
          <p:cNvCxnSpPr>
            <a:cxnSpLocks/>
          </p:cNvCxnSpPr>
          <p:nvPr/>
        </p:nvCxnSpPr>
        <p:spPr>
          <a:xfrm>
            <a:off x="0" y="5470902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9869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558800"/>
            <a:ext cx="1824711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Exercises: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1308100"/>
            <a:ext cx="4168140" cy="201580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a) What is the total distance from Regina to Saskatoon if you go through Swift Current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3632200"/>
            <a:ext cx="8638540" cy="147335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700" dirty="0">
                <a:solidFill>
                  <a:srgbClr val="000000"/>
                </a:solidFill>
                <a:latin typeface="Century Gothic"/>
              </a:rPr>
              <a:t>b) If you drive from </a:t>
            </a:r>
            <a:br>
              <a:rPr lang="en-CA" sz="2700" dirty="0">
                <a:solidFill>
                  <a:srgbClr val="000000"/>
                </a:solidFill>
                <a:latin typeface="Century Gothic"/>
              </a:rPr>
            </a:br>
            <a:r>
              <a:rPr lang="en-CA" sz="2700" dirty="0">
                <a:solidFill>
                  <a:srgbClr val="000000"/>
                </a:solidFill>
                <a:latin typeface="Century Gothic"/>
              </a:rPr>
              <a:t>Swift Current to Saskatoon </a:t>
            </a:r>
            <a:br>
              <a:rPr lang="en-CA" sz="2700" dirty="0">
                <a:solidFill>
                  <a:srgbClr val="000000"/>
                </a:solidFill>
                <a:latin typeface="Century Gothic"/>
              </a:rPr>
            </a:br>
            <a:r>
              <a:rPr lang="en-CA" sz="2700" dirty="0">
                <a:solidFill>
                  <a:srgbClr val="000000"/>
                </a:solidFill>
                <a:latin typeface="Century Gothic"/>
              </a:rPr>
              <a:t>and then to Regina, how far do you travel</a:t>
            </a:r>
            <a:r>
              <a:rPr lang="en-CA" sz="27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5461000"/>
            <a:ext cx="9311640" cy="156600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c) What is the total distance of the trip from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Regina to Swift Current, then to Saskatoon and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back to Regina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pic>
        <p:nvPicPr>
          <p:cNvPr id="6" name="Picture 5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594" y="753872"/>
            <a:ext cx="4163568" cy="35284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7" name="TextBox 6"/>
          <p:cNvSpPr txBox="1"/>
          <p:nvPr/>
        </p:nvSpPr>
        <p:spPr>
          <a:xfrm>
            <a:off x="4036060" y="203200"/>
            <a:ext cx="5972200" cy="425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>
              <a:lnSpc>
                <a:spcPct val="114000"/>
              </a:lnSpc>
              <a:spcAft>
                <a:spcPts val="1000"/>
              </a:spcAft>
            </a:pPr>
            <a:r>
              <a:rPr lang="en-CA" sz="1900">
                <a:solidFill>
                  <a:srgbClr val="0000FF"/>
                </a:solidFill>
                <a:latin typeface="Century Gothic"/>
              </a:rPr>
              <a:t>Remember:</a:t>
            </a:r>
            <a:r>
              <a:rPr lang="en-CA" sz="1900">
                <a:solidFill>
                  <a:srgbClr val="000000"/>
                </a:solidFill>
                <a:latin typeface="Century Gothic"/>
              </a:rPr>
              <a:t> Regina to Swift Current is 245 km.</a:t>
            </a:r>
          </a:p>
        </p:txBody>
      </p:sp>
    </p:spTree>
    <p:extLst>
      <p:ext uri="{BB962C8B-B14F-4D97-AF65-F5344CB8AC3E}">
        <p14:creationId xmlns:p14="http://schemas.microsoft.com/office/powerpoint/2010/main" val="28450967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1668" y="1193800"/>
            <a:ext cx="4296791" cy="363435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508000" y="457200"/>
            <a:ext cx="5452593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Regina to Chamberlain: 88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km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8000" y="7010400"/>
            <a:ext cx="4879340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E-23 </a:t>
            </a:r>
            <a:r>
              <a:rPr lang="en-CA" sz="1600" dirty="0">
                <a:solidFill>
                  <a:srgbClr val="666666"/>
                </a:solidFill>
                <a:latin typeface="Century Gothic"/>
              </a:rPr>
              <a:t>for details.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2280" y="5156200"/>
            <a:ext cx="9235440" cy="12239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5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How far away is Chamberlain from Saskatoon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</a:p>
          <a:p>
            <a:pPr algn="ctr">
              <a:lnSpc>
                <a:spcPct val="114000"/>
              </a:lnSpc>
              <a:spcAft>
                <a:spcPts val="15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 ______ – ______ = ______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km</a:t>
            </a:r>
          </a:p>
        </p:txBody>
      </p:sp>
    </p:spTree>
    <p:extLst>
      <p:ext uri="{BB962C8B-B14F-4D97-AF65-F5344CB8AC3E}">
        <p14:creationId xmlns:p14="http://schemas.microsoft.com/office/powerpoint/2010/main" val="27831333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482600" y="419100"/>
            <a:ext cx="1824711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Exercises: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2600" y="1143000"/>
            <a:ext cx="5298440" cy="205723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a) How far is the drive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from Saskatoon to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Moose Jaw through Chamberlain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2600" y="3822700"/>
            <a:ext cx="942594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b) How far is the drive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from Saskatoon to Moose Jaw through Chamberlain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82600" y="5448300"/>
            <a:ext cx="9413240" cy="156600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c) How much longer is the drive from Saskatoon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to Regina through Moose Jaw than going straight from Saskatoon to Regina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5067300" y="92137"/>
            <a:ext cx="4796917" cy="3954845"/>
            <a:chOff x="5067300" y="92137"/>
            <a:chExt cx="4796917" cy="3954845"/>
          </a:xfrm>
        </p:grpSpPr>
        <p:pic>
          <p:nvPicPr>
            <p:cNvPr id="2" name="Picture 1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67300" y="152400"/>
              <a:ext cx="4796917" cy="389458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3" name="TextBox 2"/>
            <p:cNvSpPr txBox="1"/>
            <p:nvPr/>
          </p:nvSpPr>
          <p:spPr>
            <a:xfrm>
              <a:off x="8831429" y="2950633"/>
              <a:ext cx="737590" cy="337913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1400" b="1" dirty="0">
                  <a:solidFill>
                    <a:srgbClr val="0000FF"/>
                  </a:solidFill>
                  <a:latin typeface="Century Gothic"/>
                </a:rPr>
                <a:t>88 km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7683500" y="3187700"/>
              <a:ext cx="737590" cy="337913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1400" b="1">
                  <a:solidFill>
                    <a:srgbClr val="FF0000"/>
                  </a:solidFill>
                  <a:latin typeface="Century Gothic"/>
                </a:rPr>
                <a:t>54 km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6642100" y="1612900"/>
              <a:ext cx="973328" cy="337913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1400" b="1">
                  <a:solidFill>
                    <a:srgbClr val="009300"/>
                  </a:solidFill>
                  <a:latin typeface="Century Gothic"/>
                </a:rPr>
                <a:t>171 km</a:t>
              </a:r>
            </a:p>
          </p:txBody>
        </p:sp>
        <p:sp>
          <p:nvSpPr>
            <p:cNvPr id="6" name="Freeform 5"/>
            <p:cNvSpPr/>
            <p:nvPr/>
          </p:nvSpPr>
          <p:spPr>
            <a:xfrm>
              <a:off x="8318801" y="2950633"/>
              <a:ext cx="109353" cy="715435"/>
            </a:xfrm>
            <a:custGeom>
              <a:avLst/>
              <a:gdLst/>
              <a:ahLst/>
              <a:cxnLst/>
              <a:rect l="0" t="0" r="0" b="0"/>
              <a:pathLst>
                <a:path w="109353" h="715435">
                  <a:moveTo>
                    <a:pt x="67433" y="0"/>
                  </a:moveTo>
                  <a:lnTo>
                    <a:pt x="60691" y="4495"/>
                  </a:lnTo>
                  <a:lnTo>
                    <a:pt x="56127" y="11719"/>
                  </a:lnTo>
                  <a:lnTo>
                    <a:pt x="48330" y="37118"/>
                  </a:lnTo>
                  <a:lnTo>
                    <a:pt x="46289" y="98783"/>
                  </a:lnTo>
                  <a:lnTo>
                    <a:pt x="53139" y="155457"/>
                  </a:lnTo>
                  <a:lnTo>
                    <a:pt x="50732" y="164578"/>
                  </a:lnTo>
                  <a:lnTo>
                    <a:pt x="46526" y="173335"/>
                  </a:lnTo>
                  <a:lnTo>
                    <a:pt x="39012" y="179422"/>
                  </a:lnTo>
                  <a:lnTo>
                    <a:pt x="34374" y="181704"/>
                  </a:lnTo>
                  <a:lnTo>
                    <a:pt x="27967" y="188002"/>
                  </a:lnTo>
                  <a:lnTo>
                    <a:pt x="16885" y="211819"/>
                  </a:lnTo>
                  <a:lnTo>
                    <a:pt x="1221" y="254997"/>
                  </a:lnTo>
                  <a:lnTo>
                    <a:pt x="0" y="276775"/>
                  </a:lnTo>
                  <a:lnTo>
                    <a:pt x="1311" y="281413"/>
                  </a:lnTo>
                  <a:lnTo>
                    <a:pt x="6530" y="289075"/>
                  </a:lnTo>
                  <a:lnTo>
                    <a:pt x="29868" y="306980"/>
                  </a:lnTo>
                  <a:lnTo>
                    <a:pt x="33960" y="314236"/>
                  </a:lnTo>
                  <a:lnTo>
                    <a:pt x="36662" y="328501"/>
                  </a:lnTo>
                  <a:lnTo>
                    <a:pt x="34832" y="362643"/>
                  </a:lnTo>
                  <a:lnTo>
                    <a:pt x="53889" y="425576"/>
                  </a:lnTo>
                  <a:lnTo>
                    <a:pt x="60550" y="452793"/>
                  </a:lnTo>
                  <a:lnTo>
                    <a:pt x="65785" y="460102"/>
                  </a:lnTo>
                  <a:lnTo>
                    <a:pt x="80855" y="475840"/>
                  </a:lnTo>
                  <a:lnTo>
                    <a:pt x="84844" y="483359"/>
                  </a:lnTo>
                  <a:lnTo>
                    <a:pt x="87857" y="503063"/>
                  </a:lnTo>
                  <a:lnTo>
                    <a:pt x="89320" y="518558"/>
                  </a:lnTo>
                  <a:lnTo>
                    <a:pt x="95256" y="535207"/>
                  </a:lnTo>
                  <a:lnTo>
                    <a:pt x="99527" y="582993"/>
                  </a:lnTo>
                  <a:lnTo>
                    <a:pt x="102863" y="592601"/>
                  </a:lnTo>
                  <a:lnTo>
                    <a:pt x="109352" y="655159"/>
                  </a:lnTo>
                  <a:lnTo>
                    <a:pt x="108430" y="676159"/>
                  </a:lnTo>
                  <a:lnTo>
                    <a:pt x="105879" y="684808"/>
                  </a:lnTo>
                  <a:lnTo>
                    <a:pt x="100095" y="695906"/>
                  </a:lnTo>
                  <a:lnTo>
                    <a:pt x="97065" y="71543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  <p:sp>
          <p:nvSpPr>
            <p:cNvPr id="8" name="Freeform 7"/>
            <p:cNvSpPr/>
            <p:nvPr/>
          </p:nvSpPr>
          <p:spPr>
            <a:xfrm>
              <a:off x="7209366" y="762000"/>
              <a:ext cx="1143001" cy="2142068"/>
            </a:xfrm>
            <a:custGeom>
              <a:avLst/>
              <a:gdLst/>
              <a:ahLst/>
              <a:cxnLst/>
              <a:rect l="0" t="0" r="0" b="0"/>
              <a:pathLst>
                <a:path w="1143001" h="2142068">
                  <a:moveTo>
                    <a:pt x="0" y="0"/>
                  </a:moveTo>
                  <a:lnTo>
                    <a:pt x="3850" y="9669"/>
                  </a:lnTo>
                  <a:lnTo>
                    <a:pt x="26178" y="50871"/>
                  </a:lnTo>
                  <a:lnTo>
                    <a:pt x="35038" y="70722"/>
                  </a:lnTo>
                  <a:lnTo>
                    <a:pt x="41427" y="81319"/>
                  </a:lnTo>
                  <a:lnTo>
                    <a:pt x="47553" y="92141"/>
                  </a:lnTo>
                  <a:lnTo>
                    <a:pt x="54072" y="102560"/>
                  </a:lnTo>
                  <a:lnTo>
                    <a:pt x="60237" y="113330"/>
                  </a:lnTo>
                  <a:lnTo>
                    <a:pt x="66767" y="123734"/>
                  </a:lnTo>
                  <a:lnTo>
                    <a:pt x="69656" y="132134"/>
                  </a:lnTo>
                  <a:lnTo>
                    <a:pt x="76688" y="179742"/>
                  </a:lnTo>
                  <a:lnTo>
                    <a:pt x="104023" y="241306"/>
                  </a:lnTo>
                  <a:lnTo>
                    <a:pt x="124177" y="300567"/>
                  </a:lnTo>
                  <a:lnTo>
                    <a:pt x="126951" y="361264"/>
                  </a:lnTo>
                  <a:lnTo>
                    <a:pt x="126999" y="424728"/>
                  </a:lnTo>
                  <a:lnTo>
                    <a:pt x="141133" y="484774"/>
                  </a:lnTo>
                  <a:lnTo>
                    <a:pt x="160867" y="546093"/>
                  </a:lnTo>
                  <a:lnTo>
                    <a:pt x="172314" y="585454"/>
                  </a:lnTo>
                  <a:lnTo>
                    <a:pt x="181050" y="645833"/>
                  </a:lnTo>
                  <a:lnTo>
                    <a:pt x="193443" y="706914"/>
                  </a:lnTo>
                  <a:lnTo>
                    <a:pt x="213246" y="758360"/>
                  </a:lnTo>
                  <a:lnTo>
                    <a:pt x="220655" y="771322"/>
                  </a:lnTo>
                  <a:lnTo>
                    <a:pt x="234931" y="832965"/>
                  </a:lnTo>
                  <a:lnTo>
                    <a:pt x="240730" y="863549"/>
                  </a:lnTo>
                  <a:lnTo>
                    <a:pt x="247704" y="885035"/>
                  </a:lnTo>
                  <a:lnTo>
                    <a:pt x="249791" y="895234"/>
                  </a:lnTo>
                  <a:lnTo>
                    <a:pt x="264128" y="918401"/>
                  </a:lnTo>
                  <a:lnTo>
                    <a:pt x="317501" y="981172"/>
                  </a:lnTo>
                  <a:lnTo>
                    <a:pt x="340548" y="1004203"/>
                  </a:lnTo>
                  <a:lnTo>
                    <a:pt x="378950" y="1031573"/>
                  </a:lnTo>
                  <a:lnTo>
                    <a:pt x="398838" y="1051751"/>
                  </a:lnTo>
                  <a:lnTo>
                    <a:pt x="426036" y="1113371"/>
                  </a:lnTo>
                  <a:lnTo>
                    <a:pt x="449557" y="1172633"/>
                  </a:lnTo>
                  <a:lnTo>
                    <a:pt x="461729" y="1199247"/>
                  </a:lnTo>
                  <a:lnTo>
                    <a:pt x="493943" y="1243122"/>
                  </a:lnTo>
                  <a:lnTo>
                    <a:pt x="514472" y="1262364"/>
                  </a:lnTo>
                  <a:lnTo>
                    <a:pt x="528293" y="1284759"/>
                  </a:lnTo>
                  <a:lnTo>
                    <a:pt x="589450" y="1337823"/>
                  </a:lnTo>
                  <a:lnTo>
                    <a:pt x="614654" y="1365315"/>
                  </a:lnTo>
                  <a:lnTo>
                    <a:pt x="626777" y="1371985"/>
                  </a:lnTo>
                  <a:lnTo>
                    <a:pt x="635108" y="1372869"/>
                  </a:lnTo>
                  <a:lnTo>
                    <a:pt x="658696" y="1374098"/>
                  </a:lnTo>
                  <a:lnTo>
                    <a:pt x="671716" y="1380079"/>
                  </a:lnTo>
                  <a:lnTo>
                    <a:pt x="682363" y="1389009"/>
                  </a:lnTo>
                  <a:lnTo>
                    <a:pt x="725847" y="1446950"/>
                  </a:lnTo>
                  <a:lnTo>
                    <a:pt x="763326" y="1507166"/>
                  </a:lnTo>
                  <a:lnTo>
                    <a:pt x="766980" y="1515577"/>
                  </a:lnTo>
                  <a:lnTo>
                    <a:pt x="767202" y="1519326"/>
                  </a:lnTo>
                  <a:lnTo>
                    <a:pt x="764940" y="1525999"/>
                  </a:lnTo>
                  <a:lnTo>
                    <a:pt x="752721" y="1545931"/>
                  </a:lnTo>
                  <a:lnTo>
                    <a:pt x="749600" y="1576526"/>
                  </a:lnTo>
                  <a:lnTo>
                    <a:pt x="755220" y="1604213"/>
                  </a:lnTo>
                  <a:lnTo>
                    <a:pt x="761507" y="1614821"/>
                  </a:lnTo>
                  <a:lnTo>
                    <a:pt x="813638" y="1676473"/>
                  </a:lnTo>
                  <a:lnTo>
                    <a:pt x="828219" y="1700927"/>
                  </a:lnTo>
                  <a:lnTo>
                    <a:pt x="839322" y="1725869"/>
                  </a:lnTo>
                  <a:lnTo>
                    <a:pt x="845745" y="1736527"/>
                  </a:lnTo>
                  <a:lnTo>
                    <a:pt x="856308" y="1759888"/>
                  </a:lnTo>
                  <a:lnTo>
                    <a:pt x="862694" y="1770438"/>
                  </a:lnTo>
                  <a:lnTo>
                    <a:pt x="873916" y="1790349"/>
                  </a:lnTo>
                  <a:lnTo>
                    <a:pt x="883600" y="1804306"/>
                  </a:lnTo>
                  <a:lnTo>
                    <a:pt x="889909" y="1815114"/>
                  </a:lnTo>
                  <a:lnTo>
                    <a:pt x="896482" y="1825529"/>
                  </a:lnTo>
                  <a:lnTo>
                    <a:pt x="902663" y="1836297"/>
                  </a:lnTo>
                  <a:lnTo>
                    <a:pt x="917465" y="1855369"/>
                  </a:lnTo>
                  <a:lnTo>
                    <a:pt x="921878" y="1862716"/>
                  </a:lnTo>
                  <a:lnTo>
                    <a:pt x="933700" y="1876352"/>
                  </a:lnTo>
                  <a:lnTo>
                    <a:pt x="938499" y="1883801"/>
                  </a:lnTo>
                  <a:lnTo>
                    <a:pt x="999968" y="1940737"/>
                  </a:lnTo>
                  <a:lnTo>
                    <a:pt x="1016771" y="1958032"/>
                  </a:lnTo>
                  <a:lnTo>
                    <a:pt x="1051874" y="1984007"/>
                  </a:lnTo>
                  <a:lnTo>
                    <a:pt x="1070009" y="2011825"/>
                  </a:lnTo>
                  <a:lnTo>
                    <a:pt x="1098007" y="2073474"/>
                  </a:lnTo>
                  <a:lnTo>
                    <a:pt x="1126644" y="2109010"/>
                  </a:lnTo>
                  <a:lnTo>
                    <a:pt x="1143000" y="2142067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  <p:sp>
          <p:nvSpPr>
            <p:cNvPr id="10" name="Freeform 9"/>
            <p:cNvSpPr/>
            <p:nvPr/>
          </p:nvSpPr>
          <p:spPr>
            <a:xfrm>
              <a:off x="5573023" y="92137"/>
              <a:ext cx="1324861" cy="130114"/>
            </a:xfrm>
            <a:custGeom>
              <a:avLst/>
              <a:gdLst/>
              <a:ahLst/>
              <a:cxnLst/>
              <a:rect l="0" t="0" r="0" b="0"/>
              <a:pathLst>
                <a:path w="1324861" h="130114">
                  <a:moveTo>
                    <a:pt x="0" y="0"/>
                  </a:moveTo>
                  <a:lnTo>
                    <a:pt x="1324860" y="0"/>
                  </a:lnTo>
                  <a:lnTo>
                    <a:pt x="1324860" y="130113"/>
                  </a:lnTo>
                  <a:lnTo>
                    <a:pt x="0" y="130113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  <p:sp>
          <p:nvSpPr>
            <p:cNvPr id="16" name="Freeform 15"/>
            <p:cNvSpPr/>
            <p:nvPr/>
          </p:nvSpPr>
          <p:spPr>
            <a:xfrm>
              <a:off x="8417169" y="2934677"/>
              <a:ext cx="1035539" cy="629138"/>
            </a:xfrm>
            <a:custGeom>
              <a:avLst/>
              <a:gdLst>
                <a:gd name="connsiteX0" fmla="*/ 0 w 1035539"/>
                <a:gd name="connsiteY0" fmla="*/ 0 h 629138"/>
                <a:gd name="connsiteX1" fmla="*/ 11723 w 1035539"/>
                <a:gd name="connsiteY1" fmla="*/ 19538 h 629138"/>
                <a:gd name="connsiteX2" fmla="*/ 35169 w 1035539"/>
                <a:gd name="connsiteY2" fmla="*/ 35169 h 629138"/>
                <a:gd name="connsiteX3" fmla="*/ 54708 w 1035539"/>
                <a:gd name="connsiteY3" fmla="*/ 50800 h 629138"/>
                <a:gd name="connsiteX4" fmla="*/ 62523 w 1035539"/>
                <a:gd name="connsiteY4" fmla="*/ 62523 h 629138"/>
                <a:gd name="connsiteX5" fmla="*/ 85969 w 1035539"/>
                <a:gd name="connsiteY5" fmla="*/ 70338 h 629138"/>
                <a:gd name="connsiteX6" fmla="*/ 105508 w 1035539"/>
                <a:gd name="connsiteY6" fmla="*/ 82061 h 629138"/>
                <a:gd name="connsiteX7" fmla="*/ 117231 w 1035539"/>
                <a:gd name="connsiteY7" fmla="*/ 93785 h 629138"/>
                <a:gd name="connsiteX8" fmla="*/ 156308 w 1035539"/>
                <a:gd name="connsiteY8" fmla="*/ 117231 h 629138"/>
                <a:gd name="connsiteX9" fmla="*/ 171939 w 1035539"/>
                <a:gd name="connsiteY9" fmla="*/ 136769 h 629138"/>
                <a:gd name="connsiteX10" fmla="*/ 183662 w 1035539"/>
                <a:gd name="connsiteY10" fmla="*/ 140677 h 629138"/>
                <a:gd name="connsiteX11" fmla="*/ 195385 w 1035539"/>
                <a:gd name="connsiteY11" fmla="*/ 148492 h 629138"/>
                <a:gd name="connsiteX12" fmla="*/ 203200 w 1035539"/>
                <a:gd name="connsiteY12" fmla="*/ 156308 h 629138"/>
                <a:gd name="connsiteX13" fmla="*/ 218831 w 1035539"/>
                <a:gd name="connsiteY13" fmla="*/ 164123 h 629138"/>
                <a:gd name="connsiteX14" fmla="*/ 246185 w 1035539"/>
                <a:gd name="connsiteY14" fmla="*/ 179754 h 629138"/>
                <a:gd name="connsiteX15" fmla="*/ 269631 w 1035539"/>
                <a:gd name="connsiteY15" fmla="*/ 187569 h 629138"/>
                <a:gd name="connsiteX16" fmla="*/ 316523 w 1035539"/>
                <a:gd name="connsiteY16" fmla="*/ 195385 h 629138"/>
                <a:gd name="connsiteX17" fmla="*/ 351693 w 1035539"/>
                <a:gd name="connsiteY17" fmla="*/ 211015 h 629138"/>
                <a:gd name="connsiteX18" fmla="*/ 363416 w 1035539"/>
                <a:gd name="connsiteY18" fmla="*/ 214923 h 629138"/>
                <a:gd name="connsiteX19" fmla="*/ 375139 w 1035539"/>
                <a:gd name="connsiteY19" fmla="*/ 222738 h 629138"/>
                <a:gd name="connsiteX20" fmla="*/ 382954 w 1035539"/>
                <a:gd name="connsiteY20" fmla="*/ 234461 h 629138"/>
                <a:gd name="connsiteX21" fmla="*/ 386862 w 1035539"/>
                <a:gd name="connsiteY21" fmla="*/ 273538 h 629138"/>
                <a:gd name="connsiteX22" fmla="*/ 390769 w 1035539"/>
                <a:gd name="connsiteY22" fmla="*/ 285261 h 629138"/>
                <a:gd name="connsiteX23" fmla="*/ 402493 w 1035539"/>
                <a:gd name="connsiteY23" fmla="*/ 296985 h 629138"/>
                <a:gd name="connsiteX24" fmla="*/ 418123 w 1035539"/>
                <a:gd name="connsiteY24" fmla="*/ 312615 h 629138"/>
                <a:gd name="connsiteX25" fmla="*/ 425939 w 1035539"/>
                <a:gd name="connsiteY25" fmla="*/ 320431 h 629138"/>
                <a:gd name="connsiteX26" fmla="*/ 492369 w 1035539"/>
                <a:gd name="connsiteY26" fmla="*/ 324338 h 629138"/>
                <a:gd name="connsiteX27" fmla="*/ 508000 w 1035539"/>
                <a:gd name="connsiteY27" fmla="*/ 332154 h 629138"/>
                <a:gd name="connsiteX28" fmla="*/ 554893 w 1035539"/>
                <a:gd name="connsiteY28" fmla="*/ 339969 h 629138"/>
                <a:gd name="connsiteX29" fmla="*/ 578339 w 1035539"/>
                <a:gd name="connsiteY29" fmla="*/ 347785 h 629138"/>
                <a:gd name="connsiteX30" fmla="*/ 636954 w 1035539"/>
                <a:gd name="connsiteY30" fmla="*/ 355600 h 629138"/>
                <a:gd name="connsiteX31" fmla="*/ 820616 w 1035539"/>
                <a:gd name="connsiteY31" fmla="*/ 359508 h 629138"/>
                <a:gd name="connsiteX32" fmla="*/ 836246 w 1035539"/>
                <a:gd name="connsiteY32" fmla="*/ 363415 h 629138"/>
                <a:gd name="connsiteX33" fmla="*/ 840154 w 1035539"/>
                <a:gd name="connsiteY33" fmla="*/ 375138 h 629138"/>
                <a:gd name="connsiteX34" fmla="*/ 844062 w 1035539"/>
                <a:gd name="connsiteY34" fmla="*/ 414215 h 629138"/>
                <a:gd name="connsiteX35" fmla="*/ 851877 w 1035539"/>
                <a:gd name="connsiteY35" fmla="*/ 425938 h 629138"/>
                <a:gd name="connsiteX36" fmla="*/ 855785 w 1035539"/>
                <a:gd name="connsiteY36" fmla="*/ 437661 h 629138"/>
                <a:gd name="connsiteX37" fmla="*/ 863600 w 1035539"/>
                <a:gd name="connsiteY37" fmla="*/ 449385 h 629138"/>
                <a:gd name="connsiteX38" fmla="*/ 887046 w 1035539"/>
                <a:gd name="connsiteY38" fmla="*/ 461108 h 629138"/>
                <a:gd name="connsiteX39" fmla="*/ 894862 w 1035539"/>
                <a:gd name="connsiteY39" fmla="*/ 468923 h 629138"/>
                <a:gd name="connsiteX40" fmla="*/ 906585 w 1035539"/>
                <a:gd name="connsiteY40" fmla="*/ 472831 h 629138"/>
                <a:gd name="connsiteX41" fmla="*/ 910493 w 1035539"/>
                <a:gd name="connsiteY41" fmla="*/ 484554 h 629138"/>
                <a:gd name="connsiteX42" fmla="*/ 918308 w 1035539"/>
                <a:gd name="connsiteY42" fmla="*/ 496277 h 629138"/>
                <a:gd name="connsiteX43" fmla="*/ 922216 w 1035539"/>
                <a:gd name="connsiteY43" fmla="*/ 508000 h 629138"/>
                <a:gd name="connsiteX44" fmla="*/ 937846 w 1035539"/>
                <a:gd name="connsiteY44" fmla="*/ 523631 h 629138"/>
                <a:gd name="connsiteX45" fmla="*/ 945662 w 1035539"/>
                <a:gd name="connsiteY45" fmla="*/ 535354 h 629138"/>
                <a:gd name="connsiteX46" fmla="*/ 969108 w 1035539"/>
                <a:gd name="connsiteY46" fmla="*/ 554892 h 629138"/>
                <a:gd name="connsiteX47" fmla="*/ 976923 w 1035539"/>
                <a:gd name="connsiteY47" fmla="*/ 562708 h 629138"/>
                <a:gd name="connsiteX48" fmla="*/ 992554 w 1035539"/>
                <a:gd name="connsiteY48" fmla="*/ 574431 h 629138"/>
                <a:gd name="connsiteX49" fmla="*/ 1008185 w 1035539"/>
                <a:gd name="connsiteY49" fmla="*/ 593969 h 629138"/>
                <a:gd name="connsiteX50" fmla="*/ 1016000 w 1035539"/>
                <a:gd name="connsiteY50" fmla="*/ 605692 h 629138"/>
                <a:gd name="connsiteX51" fmla="*/ 1023816 w 1035539"/>
                <a:gd name="connsiteY51" fmla="*/ 613508 h 629138"/>
                <a:gd name="connsiteX52" fmla="*/ 1035539 w 1035539"/>
                <a:gd name="connsiteY52" fmla="*/ 629138 h 629138"/>
                <a:gd name="connsiteX0" fmla="*/ 0 w 1035539"/>
                <a:gd name="connsiteY0" fmla="*/ 0 h 629138"/>
                <a:gd name="connsiteX1" fmla="*/ 11723 w 1035539"/>
                <a:gd name="connsiteY1" fmla="*/ 19538 h 629138"/>
                <a:gd name="connsiteX2" fmla="*/ 35169 w 1035539"/>
                <a:gd name="connsiteY2" fmla="*/ 35169 h 629138"/>
                <a:gd name="connsiteX3" fmla="*/ 54708 w 1035539"/>
                <a:gd name="connsiteY3" fmla="*/ 50800 h 629138"/>
                <a:gd name="connsiteX4" fmla="*/ 62523 w 1035539"/>
                <a:gd name="connsiteY4" fmla="*/ 62523 h 629138"/>
                <a:gd name="connsiteX5" fmla="*/ 85969 w 1035539"/>
                <a:gd name="connsiteY5" fmla="*/ 70338 h 629138"/>
                <a:gd name="connsiteX6" fmla="*/ 105508 w 1035539"/>
                <a:gd name="connsiteY6" fmla="*/ 82061 h 629138"/>
                <a:gd name="connsiteX7" fmla="*/ 117231 w 1035539"/>
                <a:gd name="connsiteY7" fmla="*/ 93785 h 629138"/>
                <a:gd name="connsiteX8" fmla="*/ 156308 w 1035539"/>
                <a:gd name="connsiteY8" fmla="*/ 117231 h 629138"/>
                <a:gd name="connsiteX9" fmla="*/ 171939 w 1035539"/>
                <a:gd name="connsiteY9" fmla="*/ 136769 h 629138"/>
                <a:gd name="connsiteX10" fmla="*/ 183662 w 1035539"/>
                <a:gd name="connsiteY10" fmla="*/ 140677 h 629138"/>
                <a:gd name="connsiteX11" fmla="*/ 195385 w 1035539"/>
                <a:gd name="connsiteY11" fmla="*/ 148492 h 629138"/>
                <a:gd name="connsiteX12" fmla="*/ 203200 w 1035539"/>
                <a:gd name="connsiteY12" fmla="*/ 156308 h 629138"/>
                <a:gd name="connsiteX13" fmla="*/ 218831 w 1035539"/>
                <a:gd name="connsiteY13" fmla="*/ 164123 h 629138"/>
                <a:gd name="connsiteX14" fmla="*/ 246185 w 1035539"/>
                <a:gd name="connsiteY14" fmla="*/ 179754 h 629138"/>
                <a:gd name="connsiteX15" fmla="*/ 269631 w 1035539"/>
                <a:gd name="connsiteY15" fmla="*/ 187569 h 629138"/>
                <a:gd name="connsiteX16" fmla="*/ 296984 w 1035539"/>
                <a:gd name="connsiteY16" fmla="*/ 226647 h 629138"/>
                <a:gd name="connsiteX17" fmla="*/ 351693 w 1035539"/>
                <a:gd name="connsiteY17" fmla="*/ 211015 h 629138"/>
                <a:gd name="connsiteX18" fmla="*/ 363416 w 1035539"/>
                <a:gd name="connsiteY18" fmla="*/ 214923 h 629138"/>
                <a:gd name="connsiteX19" fmla="*/ 375139 w 1035539"/>
                <a:gd name="connsiteY19" fmla="*/ 222738 h 629138"/>
                <a:gd name="connsiteX20" fmla="*/ 382954 w 1035539"/>
                <a:gd name="connsiteY20" fmla="*/ 234461 h 629138"/>
                <a:gd name="connsiteX21" fmla="*/ 386862 w 1035539"/>
                <a:gd name="connsiteY21" fmla="*/ 273538 h 629138"/>
                <a:gd name="connsiteX22" fmla="*/ 390769 w 1035539"/>
                <a:gd name="connsiteY22" fmla="*/ 285261 h 629138"/>
                <a:gd name="connsiteX23" fmla="*/ 402493 w 1035539"/>
                <a:gd name="connsiteY23" fmla="*/ 296985 h 629138"/>
                <a:gd name="connsiteX24" fmla="*/ 418123 w 1035539"/>
                <a:gd name="connsiteY24" fmla="*/ 312615 h 629138"/>
                <a:gd name="connsiteX25" fmla="*/ 425939 w 1035539"/>
                <a:gd name="connsiteY25" fmla="*/ 320431 h 629138"/>
                <a:gd name="connsiteX26" fmla="*/ 492369 w 1035539"/>
                <a:gd name="connsiteY26" fmla="*/ 324338 h 629138"/>
                <a:gd name="connsiteX27" fmla="*/ 508000 w 1035539"/>
                <a:gd name="connsiteY27" fmla="*/ 332154 h 629138"/>
                <a:gd name="connsiteX28" fmla="*/ 554893 w 1035539"/>
                <a:gd name="connsiteY28" fmla="*/ 339969 h 629138"/>
                <a:gd name="connsiteX29" fmla="*/ 578339 w 1035539"/>
                <a:gd name="connsiteY29" fmla="*/ 347785 h 629138"/>
                <a:gd name="connsiteX30" fmla="*/ 636954 w 1035539"/>
                <a:gd name="connsiteY30" fmla="*/ 355600 h 629138"/>
                <a:gd name="connsiteX31" fmla="*/ 820616 w 1035539"/>
                <a:gd name="connsiteY31" fmla="*/ 359508 h 629138"/>
                <a:gd name="connsiteX32" fmla="*/ 836246 w 1035539"/>
                <a:gd name="connsiteY32" fmla="*/ 363415 h 629138"/>
                <a:gd name="connsiteX33" fmla="*/ 840154 w 1035539"/>
                <a:gd name="connsiteY33" fmla="*/ 375138 h 629138"/>
                <a:gd name="connsiteX34" fmla="*/ 844062 w 1035539"/>
                <a:gd name="connsiteY34" fmla="*/ 414215 h 629138"/>
                <a:gd name="connsiteX35" fmla="*/ 851877 w 1035539"/>
                <a:gd name="connsiteY35" fmla="*/ 425938 h 629138"/>
                <a:gd name="connsiteX36" fmla="*/ 855785 w 1035539"/>
                <a:gd name="connsiteY36" fmla="*/ 437661 h 629138"/>
                <a:gd name="connsiteX37" fmla="*/ 863600 w 1035539"/>
                <a:gd name="connsiteY37" fmla="*/ 449385 h 629138"/>
                <a:gd name="connsiteX38" fmla="*/ 887046 w 1035539"/>
                <a:gd name="connsiteY38" fmla="*/ 461108 h 629138"/>
                <a:gd name="connsiteX39" fmla="*/ 894862 w 1035539"/>
                <a:gd name="connsiteY39" fmla="*/ 468923 h 629138"/>
                <a:gd name="connsiteX40" fmla="*/ 906585 w 1035539"/>
                <a:gd name="connsiteY40" fmla="*/ 472831 h 629138"/>
                <a:gd name="connsiteX41" fmla="*/ 910493 w 1035539"/>
                <a:gd name="connsiteY41" fmla="*/ 484554 h 629138"/>
                <a:gd name="connsiteX42" fmla="*/ 918308 w 1035539"/>
                <a:gd name="connsiteY42" fmla="*/ 496277 h 629138"/>
                <a:gd name="connsiteX43" fmla="*/ 922216 w 1035539"/>
                <a:gd name="connsiteY43" fmla="*/ 508000 h 629138"/>
                <a:gd name="connsiteX44" fmla="*/ 937846 w 1035539"/>
                <a:gd name="connsiteY44" fmla="*/ 523631 h 629138"/>
                <a:gd name="connsiteX45" fmla="*/ 945662 w 1035539"/>
                <a:gd name="connsiteY45" fmla="*/ 535354 h 629138"/>
                <a:gd name="connsiteX46" fmla="*/ 969108 w 1035539"/>
                <a:gd name="connsiteY46" fmla="*/ 554892 h 629138"/>
                <a:gd name="connsiteX47" fmla="*/ 976923 w 1035539"/>
                <a:gd name="connsiteY47" fmla="*/ 562708 h 629138"/>
                <a:gd name="connsiteX48" fmla="*/ 992554 w 1035539"/>
                <a:gd name="connsiteY48" fmla="*/ 574431 h 629138"/>
                <a:gd name="connsiteX49" fmla="*/ 1008185 w 1035539"/>
                <a:gd name="connsiteY49" fmla="*/ 593969 h 629138"/>
                <a:gd name="connsiteX50" fmla="*/ 1016000 w 1035539"/>
                <a:gd name="connsiteY50" fmla="*/ 605692 h 629138"/>
                <a:gd name="connsiteX51" fmla="*/ 1023816 w 1035539"/>
                <a:gd name="connsiteY51" fmla="*/ 613508 h 629138"/>
                <a:gd name="connsiteX52" fmla="*/ 1035539 w 1035539"/>
                <a:gd name="connsiteY52" fmla="*/ 629138 h 629138"/>
                <a:gd name="connsiteX0" fmla="*/ 0 w 1035539"/>
                <a:gd name="connsiteY0" fmla="*/ 0 h 629138"/>
                <a:gd name="connsiteX1" fmla="*/ 11723 w 1035539"/>
                <a:gd name="connsiteY1" fmla="*/ 19538 h 629138"/>
                <a:gd name="connsiteX2" fmla="*/ 35169 w 1035539"/>
                <a:gd name="connsiteY2" fmla="*/ 35169 h 629138"/>
                <a:gd name="connsiteX3" fmla="*/ 54708 w 1035539"/>
                <a:gd name="connsiteY3" fmla="*/ 50800 h 629138"/>
                <a:gd name="connsiteX4" fmla="*/ 62523 w 1035539"/>
                <a:gd name="connsiteY4" fmla="*/ 62523 h 629138"/>
                <a:gd name="connsiteX5" fmla="*/ 85969 w 1035539"/>
                <a:gd name="connsiteY5" fmla="*/ 70338 h 629138"/>
                <a:gd name="connsiteX6" fmla="*/ 105508 w 1035539"/>
                <a:gd name="connsiteY6" fmla="*/ 82061 h 629138"/>
                <a:gd name="connsiteX7" fmla="*/ 117231 w 1035539"/>
                <a:gd name="connsiteY7" fmla="*/ 93785 h 629138"/>
                <a:gd name="connsiteX8" fmla="*/ 156308 w 1035539"/>
                <a:gd name="connsiteY8" fmla="*/ 117231 h 629138"/>
                <a:gd name="connsiteX9" fmla="*/ 171939 w 1035539"/>
                <a:gd name="connsiteY9" fmla="*/ 136769 h 629138"/>
                <a:gd name="connsiteX10" fmla="*/ 183662 w 1035539"/>
                <a:gd name="connsiteY10" fmla="*/ 140677 h 629138"/>
                <a:gd name="connsiteX11" fmla="*/ 195385 w 1035539"/>
                <a:gd name="connsiteY11" fmla="*/ 148492 h 629138"/>
                <a:gd name="connsiteX12" fmla="*/ 203200 w 1035539"/>
                <a:gd name="connsiteY12" fmla="*/ 156308 h 629138"/>
                <a:gd name="connsiteX13" fmla="*/ 218831 w 1035539"/>
                <a:gd name="connsiteY13" fmla="*/ 164123 h 629138"/>
                <a:gd name="connsiteX14" fmla="*/ 246185 w 1035539"/>
                <a:gd name="connsiteY14" fmla="*/ 179754 h 629138"/>
                <a:gd name="connsiteX15" fmla="*/ 269631 w 1035539"/>
                <a:gd name="connsiteY15" fmla="*/ 187569 h 629138"/>
                <a:gd name="connsiteX16" fmla="*/ 296984 w 1035539"/>
                <a:gd name="connsiteY16" fmla="*/ 226647 h 629138"/>
                <a:gd name="connsiteX17" fmla="*/ 351693 w 1035539"/>
                <a:gd name="connsiteY17" fmla="*/ 211015 h 629138"/>
                <a:gd name="connsiteX18" fmla="*/ 363416 w 1035539"/>
                <a:gd name="connsiteY18" fmla="*/ 214923 h 629138"/>
                <a:gd name="connsiteX19" fmla="*/ 375139 w 1035539"/>
                <a:gd name="connsiteY19" fmla="*/ 222738 h 629138"/>
                <a:gd name="connsiteX20" fmla="*/ 336062 w 1035539"/>
                <a:gd name="connsiteY20" fmla="*/ 254000 h 629138"/>
                <a:gd name="connsiteX21" fmla="*/ 386862 w 1035539"/>
                <a:gd name="connsiteY21" fmla="*/ 273538 h 629138"/>
                <a:gd name="connsiteX22" fmla="*/ 390769 w 1035539"/>
                <a:gd name="connsiteY22" fmla="*/ 285261 h 629138"/>
                <a:gd name="connsiteX23" fmla="*/ 402493 w 1035539"/>
                <a:gd name="connsiteY23" fmla="*/ 296985 h 629138"/>
                <a:gd name="connsiteX24" fmla="*/ 418123 w 1035539"/>
                <a:gd name="connsiteY24" fmla="*/ 312615 h 629138"/>
                <a:gd name="connsiteX25" fmla="*/ 425939 w 1035539"/>
                <a:gd name="connsiteY25" fmla="*/ 320431 h 629138"/>
                <a:gd name="connsiteX26" fmla="*/ 492369 w 1035539"/>
                <a:gd name="connsiteY26" fmla="*/ 324338 h 629138"/>
                <a:gd name="connsiteX27" fmla="*/ 508000 w 1035539"/>
                <a:gd name="connsiteY27" fmla="*/ 332154 h 629138"/>
                <a:gd name="connsiteX28" fmla="*/ 554893 w 1035539"/>
                <a:gd name="connsiteY28" fmla="*/ 339969 h 629138"/>
                <a:gd name="connsiteX29" fmla="*/ 578339 w 1035539"/>
                <a:gd name="connsiteY29" fmla="*/ 347785 h 629138"/>
                <a:gd name="connsiteX30" fmla="*/ 636954 w 1035539"/>
                <a:gd name="connsiteY30" fmla="*/ 355600 h 629138"/>
                <a:gd name="connsiteX31" fmla="*/ 820616 w 1035539"/>
                <a:gd name="connsiteY31" fmla="*/ 359508 h 629138"/>
                <a:gd name="connsiteX32" fmla="*/ 836246 w 1035539"/>
                <a:gd name="connsiteY32" fmla="*/ 363415 h 629138"/>
                <a:gd name="connsiteX33" fmla="*/ 840154 w 1035539"/>
                <a:gd name="connsiteY33" fmla="*/ 375138 h 629138"/>
                <a:gd name="connsiteX34" fmla="*/ 844062 w 1035539"/>
                <a:gd name="connsiteY34" fmla="*/ 414215 h 629138"/>
                <a:gd name="connsiteX35" fmla="*/ 851877 w 1035539"/>
                <a:gd name="connsiteY35" fmla="*/ 425938 h 629138"/>
                <a:gd name="connsiteX36" fmla="*/ 855785 w 1035539"/>
                <a:gd name="connsiteY36" fmla="*/ 437661 h 629138"/>
                <a:gd name="connsiteX37" fmla="*/ 863600 w 1035539"/>
                <a:gd name="connsiteY37" fmla="*/ 449385 h 629138"/>
                <a:gd name="connsiteX38" fmla="*/ 887046 w 1035539"/>
                <a:gd name="connsiteY38" fmla="*/ 461108 h 629138"/>
                <a:gd name="connsiteX39" fmla="*/ 894862 w 1035539"/>
                <a:gd name="connsiteY39" fmla="*/ 468923 h 629138"/>
                <a:gd name="connsiteX40" fmla="*/ 906585 w 1035539"/>
                <a:gd name="connsiteY40" fmla="*/ 472831 h 629138"/>
                <a:gd name="connsiteX41" fmla="*/ 910493 w 1035539"/>
                <a:gd name="connsiteY41" fmla="*/ 484554 h 629138"/>
                <a:gd name="connsiteX42" fmla="*/ 918308 w 1035539"/>
                <a:gd name="connsiteY42" fmla="*/ 496277 h 629138"/>
                <a:gd name="connsiteX43" fmla="*/ 922216 w 1035539"/>
                <a:gd name="connsiteY43" fmla="*/ 508000 h 629138"/>
                <a:gd name="connsiteX44" fmla="*/ 937846 w 1035539"/>
                <a:gd name="connsiteY44" fmla="*/ 523631 h 629138"/>
                <a:gd name="connsiteX45" fmla="*/ 945662 w 1035539"/>
                <a:gd name="connsiteY45" fmla="*/ 535354 h 629138"/>
                <a:gd name="connsiteX46" fmla="*/ 969108 w 1035539"/>
                <a:gd name="connsiteY46" fmla="*/ 554892 h 629138"/>
                <a:gd name="connsiteX47" fmla="*/ 976923 w 1035539"/>
                <a:gd name="connsiteY47" fmla="*/ 562708 h 629138"/>
                <a:gd name="connsiteX48" fmla="*/ 992554 w 1035539"/>
                <a:gd name="connsiteY48" fmla="*/ 574431 h 629138"/>
                <a:gd name="connsiteX49" fmla="*/ 1008185 w 1035539"/>
                <a:gd name="connsiteY49" fmla="*/ 593969 h 629138"/>
                <a:gd name="connsiteX50" fmla="*/ 1016000 w 1035539"/>
                <a:gd name="connsiteY50" fmla="*/ 605692 h 629138"/>
                <a:gd name="connsiteX51" fmla="*/ 1023816 w 1035539"/>
                <a:gd name="connsiteY51" fmla="*/ 613508 h 629138"/>
                <a:gd name="connsiteX52" fmla="*/ 1035539 w 1035539"/>
                <a:gd name="connsiteY52" fmla="*/ 629138 h 629138"/>
                <a:gd name="connsiteX0" fmla="*/ 0 w 1035539"/>
                <a:gd name="connsiteY0" fmla="*/ 0 h 629138"/>
                <a:gd name="connsiteX1" fmla="*/ 11723 w 1035539"/>
                <a:gd name="connsiteY1" fmla="*/ 19538 h 629138"/>
                <a:gd name="connsiteX2" fmla="*/ 35169 w 1035539"/>
                <a:gd name="connsiteY2" fmla="*/ 35169 h 629138"/>
                <a:gd name="connsiteX3" fmla="*/ 54708 w 1035539"/>
                <a:gd name="connsiteY3" fmla="*/ 50800 h 629138"/>
                <a:gd name="connsiteX4" fmla="*/ 62523 w 1035539"/>
                <a:gd name="connsiteY4" fmla="*/ 62523 h 629138"/>
                <a:gd name="connsiteX5" fmla="*/ 85969 w 1035539"/>
                <a:gd name="connsiteY5" fmla="*/ 70338 h 629138"/>
                <a:gd name="connsiteX6" fmla="*/ 105508 w 1035539"/>
                <a:gd name="connsiteY6" fmla="*/ 82061 h 629138"/>
                <a:gd name="connsiteX7" fmla="*/ 117231 w 1035539"/>
                <a:gd name="connsiteY7" fmla="*/ 93785 h 629138"/>
                <a:gd name="connsiteX8" fmla="*/ 156308 w 1035539"/>
                <a:gd name="connsiteY8" fmla="*/ 117231 h 629138"/>
                <a:gd name="connsiteX9" fmla="*/ 171939 w 1035539"/>
                <a:gd name="connsiteY9" fmla="*/ 136769 h 629138"/>
                <a:gd name="connsiteX10" fmla="*/ 183662 w 1035539"/>
                <a:gd name="connsiteY10" fmla="*/ 140677 h 629138"/>
                <a:gd name="connsiteX11" fmla="*/ 195385 w 1035539"/>
                <a:gd name="connsiteY11" fmla="*/ 148492 h 629138"/>
                <a:gd name="connsiteX12" fmla="*/ 203200 w 1035539"/>
                <a:gd name="connsiteY12" fmla="*/ 156308 h 629138"/>
                <a:gd name="connsiteX13" fmla="*/ 218831 w 1035539"/>
                <a:gd name="connsiteY13" fmla="*/ 164123 h 629138"/>
                <a:gd name="connsiteX14" fmla="*/ 246185 w 1035539"/>
                <a:gd name="connsiteY14" fmla="*/ 179754 h 629138"/>
                <a:gd name="connsiteX15" fmla="*/ 269631 w 1035539"/>
                <a:gd name="connsiteY15" fmla="*/ 187569 h 629138"/>
                <a:gd name="connsiteX16" fmla="*/ 296984 w 1035539"/>
                <a:gd name="connsiteY16" fmla="*/ 226647 h 629138"/>
                <a:gd name="connsiteX17" fmla="*/ 351693 w 1035539"/>
                <a:gd name="connsiteY17" fmla="*/ 211015 h 629138"/>
                <a:gd name="connsiteX18" fmla="*/ 363416 w 1035539"/>
                <a:gd name="connsiteY18" fmla="*/ 214923 h 629138"/>
                <a:gd name="connsiteX19" fmla="*/ 312616 w 1035539"/>
                <a:gd name="connsiteY19" fmla="*/ 254000 h 629138"/>
                <a:gd name="connsiteX20" fmla="*/ 336062 w 1035539"/>
                <a:gd name="connsiteY20" fmla="*/ 254000 h 629138"/>
                <a:gd name="connsiteX21" fmla="*/ 386862 w 1035539"/>
                <a:gd name="connsiteY21" fmla="*/ 273538 h 629138"/>
                <a:gd name="connsiteX22" fmla="*/ 390769 w 1035539"/>
                <a:gd name="connsiteY22" fmla="*/ 285261 h 629138"/>
                <a:gd name="connsiteX23" fmla="*/ 402493 w 1035539"/>
                <a:gd name="connsiteY23" fmla="*/ 296985 h 629138"/>
                <a:gd name="connsiteX24" fmla="*/ 418123 w 1035539"/>
                <a:gd name="connsiteY24" fmla="*/ 312615 h 629138"/>
                <a:gd name="connsiteX25" fmla="*/ 425939 w 1035539"/>
                <a:gd name="connsiteY25" fmla="*/ 320431 h 629138"/>
                <a:gd name="connsiteX26" fmla="*/ 492369 w 1035539"/>
                <a:gd name="connsiteY26" fmla="*/ 324338 h 629138"/>
                <a:gd name="connsiteX27" fmla="*/ 508000 w 1035539"/>
                <a:gd name="connsiteY27" fmla="*/ 332154 h 629138"/>
                <a:gd name="connsiteX28" fmla="*/ 554893 w 1035539"/>
                <a:gd name="connsiteY28" fmla="*/ 339969 h 629138"/>
                <a:gd name="connsiteX29" fmla="*/ 578339 w 1035539"/>
                <a:gd name="connsiteY29" fmla="*/ 347785 h 629138"/>
                <a:gd name="connsiteX30" fmla="*/ 636954 w 1035539"/>
                <a:gd name="connsiteY30" fmla="*/ 355600 h 629138"/>
                <a:gd name="connsiteX31" fmla="*/ 820616 w 1035539"/>
                <a:gd name="connsiteY31" fmla="*/ 359508 h 629138"/>
                <a:gd name="connsiteX32" fmla="*/ 836246 w 1035539"/>
                <a:gd name="connsiteY32" fmla="*/ 363415 h 629138"/>
                <a:gd name="connsiteX33" fmla="*/ 840154 w 1035539"/>
                <a:gd name="connsiteY33" fmla="*/ 375138 h 629138"/>
                <a:gd name="connsiteX34" fmla="*/ 844062 w 1035539"/>
                <a:gd name="connsiteY34" fmla="*/ 414215 h 629138"/>
                <a:gd name="connsiteX35" fmla="*/ 851877 w 1035539"/>
                <a:gd name="connsiteY35" fmla="*/ 425938 h 629138"/>
                <a:gd name="connsiteX36" fmla="*/ 855785 w 1035539"/>
                <a:gd name="connsiteY36" fmla="*/ 437661 h 629138"/>
                <a:gd name="connsiteX37" fmla="*/ 863600 w 1035539"/>
                <a:gd name="connsiteY37" fmla="*/ 449385 h 629138"/>
                <a:gd name="connsiteX38" fmla="*/ 887046 w 1035539"/>
                <a:gd name="connsiteY38" fmla="*/ 461108 h 629138"/>
                <a:gd name="connsiteX39" fmla="*/ 894862 w 1035539"/>
                <a:gd name="connsiteY39" fmla="*/ 468923 h 629138"/>
                <a:gd name="connsiteX40" fmla="*/ 906585 w 1035539"/>
                <a:gd name="connsiteY40" fmla="*/ 472831 h 629138"/>
                <a:gd name="connsiteX41" fmla="*/ 910493 w 1035539"/>
                <a:gd name="connsiteY41" fmla="*/ 484554 h 629138"/>
                <a:gd name="connsiteX42" fmla="*/ 918308 w 1035539"/>
                <a:gd name="connsiteY42" fmla="*/ 496277 h 629138"/>
                <a:gd name="connsiteX43" fmla="*/ 922216 w 1035539"/>
                <a:gd name="connsiteY43" fmla="*/ 508000 h 629138"/>
                <a:gd name="connsiteX44" fmla="*/ 937846 w 1035539"/>
                <a:gd name="connsiteY44" fmla="*/ 523631 h 629138"/>
                <a:gd name="connsiteX45" fmla="*/ 945662 w 1035539"/>
                <a:gd name="connsiteY45" fmla="*/ 535354 h 629138"/>
                <a:gd name="connsiteX46" fmla="*/ 969108 w 1035539"/>
                <a:gd name="connsiteY46" fmla="*/ 554892 h 629138"/>
                <a:gd name="connsiteX47" fmla="*/ 976923 w 1035539"/>
                <a:gd name="connsiteY47" fmla="*/ 562708 h 629138"/>
                <a:gd name="connsiteX48" fmla="*/ 992554 w 1035539"/>
                <a:gd name="connsiteY48" fmla="*/ 574431 h 629138"/>
                <a:gd name="connsiteX49" fmla="*/ 1008185 w 1035539"/>
                <a:gd name="connsiteY49" fmla="*/ 593969 h 629138"/>
                <a:gd name="connsiteX50" fmla="*/ 1016000 w 1035539"/>
                <a:gd name="connsiteY50" fmla="*/ 605692 h 629138"/>
                <a:gd name="connsiteX51" fmla="*/ 1023816 w 1035539"/>
                <a:gd name="connsiteY51" fmla="*/ 613508 h 629138"/>
                <a:gd name="connsiteX52" fmla="*/ 1035539 w 1035539"/>
                <a:gd name="connsiteY52" fmla="*/ 629138 h 629138"/>
                <a:gd name="connsiteX0" fmla="*/ 0 w 1035539"/>
                <a:gd name="connsiteY0" fmla="*/ 0 h 629138"/>
                <a:gd name="connsiteX1" fmla="*/ 11723 w 1035539"/>
                <a:gd name="connsiteY1" fmla="*/ 19538 h 629138"/>
                <a:gd name="connsiteX2" fmla="*/ 35169 w 1035539"/>
                <a:gd name="connsiteY2" fmla="*/ 35169 h 629138"/>
                <a:gd name="connsiteX3" fmla="*/ 54708 w 1035539"/>
                <a:gd name="connsiteY3" fmla="*/ 50800 h 629138"/>
                <a:gd name="connsiteX4" fmla="*/ 62523 w 1035539"/>
                <a:gd name="connsiteY4" fmla="*/ 62523 h 629138"/>
                <a:gd name="connsiteX5" fmla="*/ 85969 w 1035539"/>
                <a:gd name="connsiteY5" fmla="*/ 70338 h 629138"/>
                <a:gd name="connsiteX6" fmla="*/ 105508 w 1035539"/>
                <a:gd name="connsiteY6" fmla="*/ 82061 h 629138"/>
                <a:gd name="connsiteX7" fmla="*/ 117231 w 1035539"/>
                <a:gd name="connsiteY7" fmla="*/ 93785 h 629138"/>
                <a:gd name="connsiteX8" fmla="*/ 156308 w 1035539"/>
                <a:gd name="connsiteY8" fmla="*/ 117231 h 629138"/>
                <a:gd name="connsiteX9" fmla="*/ 171939 w 1035539"/>
                <a:gd name="connsiteY9" fmla="*/ 136769 h 629138"/>
                <a:gd name="connsiteX10" fmla="*/ 183662 w 1035539"/>
                <a:gd name="connsiteY10" fmla="*/ 140677 h 629138"/>
                <a:gd name="connsiteX11" fmla="*/ 195385 w 1035539"/>
                <a:gd name="connsiteY11" fmla="*/ 148492 h 629138"/>
                <a:gd name="connsiteX12" fmla="*/ 203200 w 1035539"/>
                <a:gd name="connsiteY12" fmla="*/ 156308 h 629138"/>
                <a:gd name="connsiteX13" fmla="*/ 218831 w 1035539"/>
                <a:gd name="connsiteY13" fmla="*/ 164123 h 629138"/>
                <a:gd name="connsiteX14" fmla="*/ 246185 w 1035539"/>
                <a:gd name="connsiteY14" fmla="*/ 179754 h 629138"/>
                <a:gd name="connsiteX15" fmla="*/ 269631 w 1035539"/>
                <a:gd name="connsiteY15" fmla="*/ 187569 h 629138"/>
                <a:gd name="connsiteX16" fmla="*/ 296984 w 1035539"/>
                <a:gd name="connsiteY16" fmla="*/ 226647 h 629138"/>
                <a:gd name="connsiteX17" fmla="*/ 351693 w 1035539"/>
                <a:gd name="connsiteY17" fmla="*/ 211015 h 629138"/>
                <a:gd name="connsiteX18" fmla="*/ 320431 w 1035539"/>
                <a:gd name="connsiteY18" fmla="*/ 234462 h 629138"/>
                <a:gd name="connsiteX19" fmla="*/ 312616 w 1035539"/>
                <a:gd name="connsiteY19" fmla="*/ 254000 h 629138"/>
                <a:gd name="connsiteX20" fmla="*/ 336062 w 1035539"/>
                <a:gd name="connsiteY20" fmla="*/ 254000 h 629138"/>
                <a:gd name="connsiteX21" fmla="*/ 386862 w 1035539"/>
                <a:gd name="connsiteY21" fmla="*/ 273538 h 629138"/>
                <a:gd name="connsiteX22" fmla="*/ 390769 w 1035539"/>
                <a:gd name="connsiteY22" fmla="*/ 285261 h 629138"/>
                <a:gd name="connsiteX23" fmla="*/ 402493 w 1035539"/>
                <a:gd name="connsiteY23" fmla="*/ 296985 h 629138"/>
                <a:gd name="connsiteX24" fmla="*/ 418123 w 1035539"/>
                <a:gd name="connsiteY24" fmla="*/ 312615 h 629138"/>
                <a:gd name="connsiteX25" fmla="*/ 425939 w 1035539"/>
                <a:gd name="connsiteY25" fmla="*/ 320431 h 629138"/>
                <a:gd name="connsiteX26" fmla="*/ 492369 w 1035539"/>
                <a:gd name="connsiteY26" fmla="*/ 324338 h 629138"/>
                <a:gd name="connsiteX27" fmla="*/ 508000 w 1035539"/>
                <a:gd name="connsiteY27" fmla="*/ 332154 h 629138"/>
                <a:gd name="connsiteX28" fmla="*/ 554893 w 1035539"/>
                <a:gd name="connsiteY28" fmla="*/ 339969 h 629138"/>
                <a:gd name="connsiteX29" fmla="*/ 578339 w 1035539"/>
                <a:gd name="connsiteY29" fmla="*/ 347785 h 629138"/>
                <a:gd name="connsiteX30" fmla="*/ 636954 w 1035539"/>
                <a:gd name="connsiteY30" fmla="*/ 355600 h 629138"/>
                <a:gd name="connsiteX31" fmla="*/ 820616 w 1035539"/>
                <a:gd name="connsiteY31" fmla="*/ 359508 h 629138"/>
                <a:gd name="connsiteX32" fmla="*/ 836246 w 1035539"/>
                <a:gd name="connsiteY32" fmla="*/ 363415 h 629138"/>
                <a:gd name="connsiteX33" fmla="*/ 840154 w 1035539"/>
                <a:gd name="connsiteY33" fmla="*/ 375138 h 629138"/>
                <a:gd name="connsiteX34" fmla="*/ 844062 w 1035539"/>
                <a:gd name="connsiteY34" fmla="*/ 414215 h 629138"/>
                <a:gd name="connsiteX35" fmla="*/ 851877 w 1035539"/>
                <a:gd name="connsiteY35" fmla="*/ 425938 h 629138"/>
                <a:gd name="connsiteX36" fmla="*/ 855785 w 1035539"/>
                <a:gd name="connsiteY36" fmla="*/ 437661 h 629138"/>
                <a:gd name="connsiteX37" fmla="*/ 863600 w 1035539"/>
                <a:gd name="connsiteY37" fmla="*/ 449385 h 629138"/>
                <a:gd name="connsiteX38" fmla="*/ 887046 w 1035539"/>
                <a:gd name="connsiteY38" fmla="*/ 461108 h 629138"/>
                <a:gd name="connsiteX39" fmla="*/ 894862 w 1035539"/>
                <a:gd name="connsiteY39" fmla="*/ 468923 h 629138"/>
                <a:gd name="connsiteX40" fmla="*/ 906585 w 1035539"/>
                <a:gd name="connsiteY40" fmla="*/ 472831 h 629138"/>
                <a:gd name="connsiteX41" fmla="*/ 910493 w 1035539"/>
                <a:gd name="connsiteY41" fmla="*/ 484554 h 629138"/>
                <a:gd name="connsiteX42" fmla="*/ 918308 w 1035539"/>
                <a:gd name="connsiteY42" fmla="*/ 496277 h 629138"/>
                <a:gd name="connsiteX43" fmla="*/ 922216 w 1035539"/>
                <a:gd name="connsiteY43" fmla="*/ 508000 h 629138"/>
                <a:gd name="connsiteX44" fmla="*/ 937846 w 1035539"/>
                <a:gd name="connsiteY44" fmla="*/ 523631 h 629138"/>
                <a:gd name="connsiteX45" fmla="*/ 945662 w 1035539"/>
                <a:gd name="connsiteY45" fmla="*/ 535354 h 629138"/>
                <a:gd name="connsiteX46" fmla="*/ 969108 w 1035539"/>
                <a:gd name="connsiteY46" fmla="*/ 554892 h 629138"/>
                <a:gd name="connsiteX47" fmla="*/ 976923 w 1035539"/>
                <a:gd name="connsiteY47" fmla="*/ 562708 h 629138"/>
                <a:gd name="connsiteX48" fmla="*/ 992554 w 1035539"/>
                <a:gd name="connsiteY48" fmla="*/ 574431 h 629138"/>
                <a:gd name="connsiteX49" fmla="*/ 1008185 w 1035539"/>
                <a:gd name="connsiteY49" fmla="*/ 593969 h 629138"/>
                <a:gd name="connsiteX50" fmla="*/ 1016000 w 1035539"/>
                <a:gd name="connsiteY50" fmla="*/ 605692 h 629138"/>
                <a:gd name="connsiteX51" fmla="*/ 1023816 w 1035539"/>
                <a:gd name="connsiteY51" fmla="*/ 613508 h 629138"/>
                <a:gd name="connsiteX52" fmla="*/ 1035539 w 1035539"/>
                <a:gd name="connsiteY52" fmla="*/ 629138 h 629138"/>
                <a:gd name="connsiteX0" fmla="*/ 0 w 1035539"/>
                <a:gd name="connsiteY0" fmla="*/ 0 h 629138"/>
                <a:gd name="connsiteX1" fmla="*/ 11723 w 1035539"/>
                <a:gd name="connsiteY1" fmla="*/ 19538 h 629138"/>
                <a:gd name="connsiteX2" fmla="*/ 35169 w 1035539"/>
                <a:gd name="connsiteY2" fmla="*/ 35169 h 629138"/>
                <a:gd name="connsiteX3" fmla="*/ 54708 w 1035539"/>
                <a:gd name="connsiteY3" fmla="*/ 50800 h 629138"/>
                <a:gd name="connsiteX4" fmla="*/ 62523 w 1035539"/>
                <a:gd name="connsiteY4" fmla="*/ 62523 h 629138"/>
                <a:gd name="connsiteX5" fmla="*/ 85969 w 1035539"/>
                <a:gd name="connsiteY5" fmla="*/ 70338 h 629138"/>
                <a:gd name="connsiteX6" fmla="*/ 105508 w 1035539"/>
                <a:gd name="connsiteY6" fmla="*/ 82061 h 629138"/>
                <a:gd name="connsiteX7" fmla="*/ 117231 w 1035539"/>
                <a:gd name="connsiteY7" fmla="*/ 93785 h 629138"/>
                <a:gd name="connsiteX8" fmla="*/ 156308 w 1035539"/>
                <a:gd name="connsiteY8" fmla="*/ 117231 h 629138"/>
                <a:gd name="connsiteX9" fmla="*/ 171939 w 1035539"/>
                <a:gd name="connsiteY9" fmla="*/ 136769 h 629138"/>
                <a:gd name="connsiteX10" fmla="*/ 183662 w 1035539"/>
                <a:gd name="connsiteY10" fmla="*/ 140677 h 629138"/>
                <a:gd name="connsiteX11" fmla="*/ 195385 w 1035539"/>
                <a:gd name="connsiteY11" fmla="*/ 148492 h 629138"/>
                <a:gd name="connsiteX12" fmla="*/ 203200 w 1035539"/>
                <a:gd name="connsiteY12" fmla="*/ 156308 h 629138"/>
                <a:gd name="connsiteX13" fmla="*/ 218831 w 1035539"/>
                <a:gd name="connsiteY13" fmla="*/ 164123 h 629138"/>
                <a:gd name="connsiteX14" fmla="*/ 246185 w 1035539"/>
                <a:gd name="connsiteY14" fmla="*/ 179754 h 629138"/>
                <a:gd name="connsiteX15" fmla="*/ 269631 w 1035539"/>
                <a:gd name="connsiteY15" fmla="*/ 187569 h 629138"/>
                <a:gd name="connsiteX16" fmla="*/ 296984 w 1035539"/>
                <a:gd name="connsiteY16" fmla="*/ 226647 h 629138"/>
                <a:gd name="connsiteX17" fmla="*/ 320431 w 1035539"/>
                <a:gd name="connsiteY17" fmla="*/ 238368 h 629138"/>
                <a:gd name="connsiteX18" fmla="*/ 320431 w 1035539"/>
                <a:gd name="connsiteY18" fmla="*/ 234462 h 629138"/>
                <a:gd name="connsiteX19" fmla="*/ 312616 w 1035539"/>
                <a:gd name="connsiteY19" fmla="*/ 254000 h 629138"/>
                <a:gd name="connsiteX20" fmla="*/ 336062 w 1035539"/>
                <a:gd name="connsiteY20" fmla="*/ 254000 h 629138"/>
                <a:gd name="connsiteX21" fmla="*/ 386862 w 1035539"/>
                <a:gd name="connsiteY21" fmla="*/ 273538 h 629138"/>
                <a:gd name="connsiteX22" fmla="*/ 390769 w 1035539"/>
                <a:gd name="connsiteY22" fmla="*/ 285261 h 629138"/>
                <a:gd name="connsiteX23" fmla="*/ 402493 w 1035539"/>
                <a:gd name="connsiteY23" fmla="*/ 296985 h 629138"/>
                <a:gd name="connsiteX24" fmla="*/ 418123 w 1035539"/>
                <a:gd name="connsiteY24" fmla="*/ 312615 h 629138"/>
                <a:gd name="connsiteX25" fmla="*/ 425939 w 1035539"/>
                <a:gd name="connsiteY25" fmla="*/ 320431 h 629138"/>
                <a:gd name="connsiteX26" fmla="*/ 492369 w 1035539"/>
                <a:gd name="connsiteY26" fmla="*/ 324338 h 629138"/>
                <a:gd name="connsiteX27" fmla="*/ 508000 w 1035539"/>
                <a:gd name="connsiteY27" fmla="*/ 332154 h 629138"/>
                <a:gd name="connsiteX28" fmla="*/ 554893 w 1035539"/>
                <a:gd name="connsiteY28" fmla="*/ 339969 h 629138"/>
                <a:gd name="connsiteX29" fmla="*/ 578339 w 1035539"/>
                <a:gd name="connsiteY29" fmla="*/ 347785 h 629138"/>
                <a:gd name="connsiteX30" fmla="*/ 636954 w 1035539"/>
                <a:gd name="connsiteY30" fmla="*/ 355600 h 629138"/>
                <a:gd name="connsiteX31" fmla="*/ 820616 w 1035539"/>
                <a:gd name="connsiteY31" fmla="*/ 359508 h 629138"/>
                <a:gd name="connsiteX32" fmla="*/ 836246 w 1035539"/>
                <a:gd name="connsiteY32" fmla="*/ 363415 h 629138"/>
                <a:gd name="connsiteX33" fmla="*/ 840154 w 1035539"/>
                <a:gd name="connsiteY33" fmla="*/ 375138 h 629138"/>
                <a:gd name="connsiteX34" fmla="*/ 844062 w 1035539"/>
                <a:gd name="connsiteY34" fmla="*/ 414215 h 629138"/>
                <a:gd name="connsiteX35" fmla="*/ 851877 w 1035539"/>
                <a:gd name="connsiteY35" fmla="*/ 425938 h 629138"/>
                <a:gd name="connsiteX36" fmla="*/ 855785 w 1035539"/>
                <a:gd name="connsiteY36" fmla="*/ 437661 h 629138"/>
                <a:gd name="connsiteX37" fmla="*/ 863600 w 1035539"/>
                <a:gd name="connsiteY37" fmla="*/ 449385 h 629138"/>
                <a:gd name="connsiteX38" fmla="*/ 887046 w 1035539"/>
                <a:gd name="connsiteY38" fmla="*/ 461108 h 629138"/>
                <a:gd name="connsiteX39" fmla="*/ 894862 w 1035539"/>
                <a:gd name="connsiteY39" fmla="*/ 468923 h 629138"/>
                <a:gd name="connsiteX40" fmla="*/ 906585 w 1035539"/>
                <a:gd name="connsiteY40" fmla="*/ 472831 h 629138"/>
                <a:gd name="connsiteX41" fmla="*/ 910493 w 1035539"/>
                <a:gd name="connsiteY41" fmla="*/ 484554 h 629138"/>
                <a:gd name="connsiteX42" fmla="*/ 918308 w 1035539"/>
                <a:gd name="connsiteY42" fmla="*/ 496277 h 629138"/>
                <a:gd name="connsiteX43" fmla="*/ 922216 w 1035539"/>
                <a:gd name="connsiteY43" fmla="*/ 508000 h 629138"/>
                <a:gd name="connsiteX44" fmla="*/ 937846 w 1035539"/>
                <a:gd name="connsiteY44" fmla="*/ 523631 h 629138"/>
                <a:gd name="connsiteX45" fmla="*/ 945662 w 1035539"/>
                <a:gd name="connsiteY45" fmla="*/ 535354 h 629138"/>
                <a:gd name="connsiteX46" fmla="*/ 969108 w 1035539"/>
                <a:gd name="connsiteY46" fmla="*/ 554892 h 629138"/>
                <a:gd name="connsiteX47" fmla="*/ 976923 w 1035539"/>
                <a:gd name="connsiteY47" fmla="*/ 562708 h 629138"/>
                <a:gd name="connsiteX48" fmla="*/ 992554 w 1035539"/>
                <a:gd name="connsiteY48" fmla="*/ 574431 h 629138"/>
                <a:gd name="connsiteX49" fmla="*/ 1008185 w 1035539"/>
                <a:gd name="connsiteY49" fmla="*/ 593969 h 629138"/>
                <a:gd name="connsiteX50" fmla="*/ 1016000 w 1035539"/>
                <a:gd name="connsiteY50" fmla="*/ 605692 h 629138"/>
                <a:gd name="connsiteX51" fmla="*/ 1023816 w 1035539"/>
                <a:gd name="connsiteY51" fmla="*/ 613508 h 629138"/>
                <a:gd name="connsiteX52" fmla="*/ 1035539 w 1035539"/>
                <a:gd name="connsiteY52" fmla="*/ 629138 h 629138"/>
                <a:gd name="connsiteX0" fmla="*/ 0 w 1035539"/>
                <a:gd name="connsiteY0" fmla="*/ 0 h 629138"/>
                <a:gd name="connsiteX1" fmla="*/ 11723 w 1035539"/>
                <a:gd name="connsiteY1" fmla="*/ 19538 h 629138"/>
                <a:gd name="connsiteX2" fmla="*/ 35169 w 1035539"/>
                <a:gd name="connsiteY2" fmla="*/ 35169 h 629138"/>
                <a:gd name="connsiteX3" fmla="*/ 54708 w 1035539"/>
                <a:gd name="connsiteY3" fmla="*/ 50800 h 629138"/>
                <a:gd name="connsiteX4" fmla="*/ 62523 w 1035539"/>
                <a:gd name="connsiteY4" fmla="*/ 62523 h 629138"/>
                <a:gd name="connsiteX5" fmla="*/ 85969 w 1035539"/>
                <a:gd name="connsiteY5" fmla="*/ 70338 h 629138"/>
                <a:gd name="connsiteX6" fmla="*/ 105508 w 1035539"/>
                <a:gd name="connsiteY6" fmla="*/ 82061 h 629138"/>
                <a:gd name="connsiteX7" fmla="*/ 117231 w 1035539"/>
                <a:gd name="connsiteY7" fmla="*/ 93785 h 629138"/>
                <a:gd name="connsiteX8" fmla="*/ 156308 w 1035539"/>
                <a:gd name="connsiteY8" fmla="*/ 117231 h 629138"/>
                <a:gd name="connsiteX9" fmla="*/ 171939 w 1035539"/>
                <a:gd name="connsiteY9" fmla="*/ 136769 h 629138"/>
                <a:gd name="connsiteX10" fmla="*/ 183662 w 1035539"/>
                <a:gd name="connsiteY10" fmla="*/ 140677 h 629138"/>
                <a:gd name="connsiteX11" fmla="*/ 195385 w 1035539"/>
                <a:gd name="connsiteY11" fmla="*/ 148492 h 629138"/>
                <a:gd name="connsiteX12" fmla="*/ 203200 w 1035539"/>
                <a:gd name="connsiteY12" fmla="*/ 156308 h 629138"/>
                <a:gd name="connsiteX13" fmla="*/ 218831 w 1035539"/>
                <a:gd name="connsiteY13" fmla="*/ 164123 h 629138"/>
                <a:gd name="connsiteX14" fmla="*/ 246185 w 1035539"/>
                <a:gd name="connsiteY14" fmla="*/ 179754 h 629138"/>
                <a:gd name="connsiteX15" fmla="*/ 269631 w 1035539"/>
                <a:gd name="connsiteY15" fmla="*/ 187569 h 629138"/>
                <a:gd name="connsiteX16" fmla="*/ 296984 w 1035539"/>
                <a:gd name="connsiteY16" fmla="*/ 226647 h 629138"/>
                <a:gd name="connsiteX17" fmla="*/ 320431 w 1035539"/>
                <a:gd name="connsiteY17" fmla="*/ 238368 h 629138"/>
                <a:gd name="connsiteX18" fmla="*/ 320431 w 1035539"/>
                <a:gd name="connsiteY18" fmla="*/ 234462 h 629138"/>
                <a:gd name="connsiteX19" fmla="*/ 312616 w 1035539"/>
                <a:gd name="connsiteY19" fmla="*/ 254000 h 629138"/>
                <a:gd name="connsiteX20" fmla="*/ 336062 w 1035539"/>
                <a:gd name="connsiteY20" fmla="*/ 254000 h 629138"/>
                <a:gd name="connsiteX21" fmla="*/ 386862 w 1035539"/>
                <a:gd name="connsiteY21" fmla="*/ 273538 h 629138"/>
                <a:gd name="connsiteX22" fmla="*/ 390769 w 1035539"/>
                <a:gd name="connsiteY22" fmla="*/ 285261 h 629138"/>
                <a:gd name="connsiteX23" fmla="*/ 402493 w 1035539"/>
                <a:gd name="connsiteY23" fmla="*/ 296985 h 629138"/>
                <a:gd name="connsiteX24" fmla="*/ 418123 w 1035539"/>
                <a:gd name="connsiteY24" fmla="*/ 312615 h 629138"/>
                <a:gd name="connsiteX25" fmla="*/ 425939 w 1035539"/>
                <a:gd name="connsiteY25" fmla="*/ 320431 h 629138"/>
                <a:gd name="connsiteX26" fmla="*/ 492369 w 1035539"/>
                <a:gd name="connsiteY26" fmla="*/ 324338 h 629138"/>
                <a:gd name="connsiteX27" fmla="*/ 508000 w 1035539"/>
                <a:gd name="connsiteY27" fmla="*/ 332154 h 629138"/>
                <a:gd name="connsiteX28" fmla="*/ 554893 w 1035539"/>
                <a:gd name="connsiteY28" fmla="*/ 339969 h 629138"/>
                <a:gd name="connsiteX29" fmla="*/ 578339 w 1035539"/>
                <a:gd name="connsiteY29" fmla="*/ 347785 h 629138"/>
                <a:gd name="connsiteX30" fmla="*/ 820616 w 1035539"/>
                <a:gd name="connsiteY30" fmla="*/ 359508 h 629138"/>
                <a:gd name="connsiteX31" fmla="*/ 836246 w 1035539"/>
                <a:gd name="connsiteY31" fmla="*/ 363415 h 629138"/>
                <a:gd name="connsiteX32" fmla="*/ 840154 w 1035539"/>
                <a:gd name="connsiteY32" fmla="*/ 375138 h 629138"/>
                <a:gd name="connsiteX33" fmla="*/ 844062 w 1035539"/>
                <a:gd name="connsiteY33" fmla="*/ 414215 h 629138"/>
                <a:gd name="connsiteX34" fmla="*/ 851877 w 1035539"/>
                <a:gd name="connsiteY34" fmla="*/ 425938 h 629138"/>
                <a:gd name="connsiteX35" fmla="*/ 855785 w 1035539"/>
                <a:gd name="connsiteY35" fmla="*/ 437661 h 629138"/>
                <a:gd name="connsiteX36" fmla="*/ 863600 w 1035539"/>
                <a:gd name="connsiteY36" fmla="*/ 449385 h 629138"/>
                <a:gd name="connsiteX37" fmla="*/ 887046 w 1035539"/>
                <a:gd name="connsiteY37" fmla="*/ 461108 h 629138"/>
                <a:gd name="connsiteX38" fmla="*/ 894862 w 1035539"/>
                <a:gd name="connsiteY38" fmla="*/ 468923 h 629138"/>
                <a:gd name="connsiteX39" fmla="*/ 906585 w 1035539"/>
                <a:gd name="connsiteY39" fmla="*/ 472831 h 629138"/>
                <a:gd name="connsiteX40" fmla="*/ 910493 w 1035539"/>
                <a:gd name="connsiteY40" fmla="*/ 484554 h 629138"/>
                <a:gd name="connsiteX41" fmla="*/ 918308 w 1035539"/>
                <a:gd name="connsiteY41" fmla="*/ 496277 h 629138"/>
                <a:gd name="connsiteX42" fmla="*/ 922216 w 1035539"/>
                <a:gd name="connsiteY42" fmla="*/ 508000 h 629138"/>
                <a:gd name="connsiteX43" fmla="*/ 937846 w 1035539"/>
                <a:gd name="connsiteY43" fmla="*/ 523631 h 629138"/>
                <a:gd name="connsiteX44" fmla="*/ 945662 w 1035539"/>
                <a:gd name="connsiteY44" fmla="*/ 535354 h 629138"/>
                <a:gd name="connsiteX45" fmla="*/ 969108 w 1035539"/>
                <a:gd name="connsiteY45" fmla="*/ 554892 h 629138"/>
                <a:gd name="connsiteX46" fmla="*/ 976923 w 1035539"/>
                <a:gd name="connsiteY46" fmla="*/ 562708 h 629138"/>
                <a:gd name="connsiteX47" fmla="*/ 992554 w 1035539"/>
                <a:gd name="connsiteY47" fmla="*/ 574431 h 629138"/>
                <a:gd name="connsiteX48" fmla="*/ 1008185 w 1035539"/>
                <a:gd name="connsiteY48" fmla="*/ 593969 h 629138"/>
                <a:gd name="connsiteX49" fmla="*/ 1016000 w 1035539"/>
                <a:gd name="connsiteY49" fmla="*/ 605692 h 629138"/>
                <a:gd name="connsiteX50" fmla="*/ 1023816 w 1035539"/>
                <a:gd name="connsiteY50" fmla="*/ 613508 h 629138"/>
                <a:gd name="connsiteX51" fmla="*/ 1035539 w 1035539"/>
                <a:gd name="connsiteY51" fmla="*/ 629138 h 629138"/>
                <a:gd name="connsiteX0" fmla="*/ 0 w 1035539"/>
                <a:gd name="connsiteY0" fmla="*/ 0 h 629138"/>
                <a:gd name="connsiteX1" fmla="*/ 11723 w 1035539"/>
                <a:gd name="connsiteY1" fmla="*/ 19538 h 629138"/>
                <a:gd name="connsiteX2" fmla="*/ 35169 w 1035539"/>
                <a:gd name="connsiteY2" fmla="*/ 35169 h 629138"/>
                <a:gd name="connsiteX3" fmla="*/ 54708 w 1035539"/>
                <a:gd name="connsiteY3" fmla="*/ 50800 h 629138"/>
                <a:gd name="connsiteX4" fmla="*/ 62523 w 1035539"/>
                <a:gd name="connsiteY4" fmla="*/ 62523 h 629138"/>
                <a:gd name="connsiteX5" fmla="*/ 85969 w 1035539"/>
                <a:gd name="connsiteY5" fmla="*/ 70338 h 629138"/>
                <a:gd name="connsiteX6" fmla="*/ 105508 w 1035539"/>
                <a:gd name="connsiteY6" fmla="*/ 82061 h 629138"/>
                <a:gd name="connsiteX7" fmla="*/ 117231 w 1035539"/>
                <a:gd name="connsiteY7" fmla="*/ 93785 h 629138"/>
                <a:gd name="connsiteX8" fmla="*/ 156308 w 1035539"/>
                <a:gd name="connsiteY8" fmla="*/ 117231 h 629138"/>
                <a:gd name="connsiteX9" fmla="*/ 171939 w 1035539"/>
                <a:gd name="connsiteY9" fmla="*/ 136769 h 629138"/>
                <a:gd name="connsiteX10" fmla="*/ 183662 w 1035539"/>
                <a:gd name="connsiteY10" fmla="*/ 140677 h 629138"/>
                <a:gd name="connsiteX11" fmla="*/ 195385 w 1035539"/>
                <a:gd name="connsiteY11" fmla="*/ 148492 h 629138"/>
                <a:gd name="connsiteX12" fmla="*/ 203200 w 1035539"/>
                <a:gd name="connsiteY12" fmla="*/ 156308 h 629138"/>
                <a:gd name="connsiteX13" fmla="*/ 218831 w 1035539"/>
                <a:gd name="connsiteY13" fmla="*/ 164123 h 629138"/>
                <a:gd name="connsiteX14" fmla="*/ 246185 w 1035539"/>
                <a:gd name="connsiteY14" fmla="*/ 179754 h 629138"/>
                <a:gd name="connsiteX15" fmla="*/ 269631 w 1035539"/>
                <a:gd name="connsiteY15" fmla="*/ 187569 h 629138"/>
                <a:gd name="connsiteX16" fmla="*/ 296984 w 1035539"/>
                <a:gd name="connsiteY16" fmla="*/ 226647 h 629138"/>
                <a:gd name="connsiteX17" fmla="*/ 320431 w 1035539"/>
                <a:gd name="connsiteY17" fmla="*/ 238368 h 629138"/>
                <a:gd name="connsiteX18" fmla="*/ 320431 w 1035539"/>
                <a:gd name="connsiteY18" fmla="*/ 234462 h 629138"/>
                <a:gd name="connsiteX19" fmla="*/ 312616 w 1035539"/>
                <a:gd name="connsiteY19" fmla="*/ 254000 h 629138"/>
                <a:gd name="connsiteX20" fmla="*/ 336062 w 1035539"/>
                <a:gd name="connsiteY20" fmla="*/ 254000 h 629138"/>
                <a:gd name="connsiteX21" fmla="*/ 386862 w 1035539"/>
                <a:gd name="connsiteY21" fmla="*/ 273538 h 629138"/>
                <a:gd name="connsiteX22" fmla="*/ 390769 w 1035539"/>
                <a:gd name="connsiteY22" fmla="*/ 285261 h 629138"/>
                <a:gd name="connsiteX23" fmla="*/ 402493 w 1035539"/>
                <a:gd name="connsiteY23" fmla="*/ 296985 h 629138"/>
                <a:gd name="connsiteX24" fmla="*/ 418123 w 1035539"/>
                <a:gd name="connsiteY24" fmla="*/ 312615 h 629138"/>
                <a:gd name="connsiteX25" fmla="*/ 425939 w 1035539"/>
                <a:gd name="connsiteY25" fmla="*/ 320431 h 629138"/>
                <a:gd name="connsiteX26" fmla="*/ 492369 w 1035539"/>
                <a:gd name="connsiteY26" fmla="*/ 324338 h 629138"/>
                <a:gd name="connsiteX27" fmla="*/ 508000 w 1035539"/>
                <a:gd name="connsiteY27" fmla="*/ 332154 h 629138"/>
                <a:gd name="connsiteX28" fmla="*/ 554893 w 1035539"/>
                <a:gd name="connsiteY28" fmla="*/ 339969 h 629138"/>
                <a:gd name="connsiteX29" fmla="*/ 578339 w 1035539"/>
                <a:gd name="connsiteY29" fmla="*/ 347785 h 629138"/>
                <a:gd name="connsiteX30" fmla="*/ 808893 w 1035539"/>
                <a:gd name="connsiteY30" fmla="*/ 332154 h 629138"/>
                <a:gd name="connsiteX31" fmla="*/ 836246 w 1035539"/>
                <a:gd name="connsiteY31" fmla="*/ 363415 h 629138"/>
                <a:gd name="connsiteX32" fmla="*/ 840154 w 1035539"/>
                <a:gd name="connsiteY32" fmla="*/ 375138 h 629138"/>
                <a:gd name="connsiteX33" fmla="*/ 844062 w 1035539"/>
                <a:gd name="connsiteY33" fmla="*/ 414215 h 629138"/>
                <a:gd name="connsiteX34" fmla="*/ 851877 w 1035539"/>
                <a:gd name="connsiteY34" fmla="*/ 425938 h 629138"/>
                <a:gd name="connsiteX35" fmla="*/ 855785 w 1035539"/>
                <a:gd name="connsiteY35" fmla="*/ 437661 h 629138"/>
                <a:gd name="connsiteX36" fmla="*/ 863600 w 1035539"/>
                <a:gd name="connsiteY36" fmla="*/ 449385 h 629138"/>
                <a:gd name="connsiteX37" fmla="*/ 887046 w 1035539"/>
                <a:gd name="connsiteY37" fmla="*/ 461108 h 629138"/>
                <a:gd name="connsiteX38" fmla="*/ 894862 w 1035539"/>
                <a:gd name="connsiteY38" fmla="*/ 468923 h 629138"/>
                <a:gd name="connsiteX39" fmla="*/ 906585 w 1035539"/>
                <a:gd name="connsiteY39" fmla="*/ 472831 h 629138"/>
                <a:gd name="connsiteX40" fmla="*/ 910493 w 1035539"/>
                <a:gd name="connsiteY40" fmla="*/ 484554 h 629138"/>
                <a:gd name="connsiteX41" fmla="*/ 918308 w 1035539"/>
                <a:gd name="connsiteY41" fmla="*/ 496277 h 629138"/>
                <a:gd name="connsiteX42" fmla="*/ 922216 w 1035539"/>
                <a:gd name="connsiteY42" fmla="*/ 508000 h 629138"/>
                <a:gd name="connsiteX43" fmla="*/ 937846 w 1035539"/>
                <a:gd name="connsiteY43" fmla="*/ 523631 h 629138"/>
                <a:gd name="connsiteX44" fmla="*/ 945662 w 1035539"/>
                <a:gd name="connsiteY44" fmla="*/ 535354 h 629138"/>
                <a:gd name="connsiteX45" fmla="*/ 969108 w 1035539"/>
                <a:gd name="connsiteY45" fmla="*/ 554892 h 629138"/>
                <a:gd name="connsiteX46" fmla="*/ 976923 w 1035539"/>
                <a:gd name="connsiteY46" fmla="*/ 562708 h 629138"/>
                <a:gd name="connsiteX47" fmla="*/ 992554 w 1035539"/>
                <a:gd name="connsiteY47" fmla="*/ 574431 h 629138"/>
                <a:gd name="connsiteX48" fmla="*/ 1008185 w 1035539"/>
                <a:gd name="connsiteY48" fmla="*/ 593969 h 629138"/>
                <a:gd name="connsiteX49" fmla="*/ 1016000 w 1035539"/>
                <a:gd name="connsiteY49" fmla="*/ 605692 h 629138"/>
                <a:gd name="connsiteX50" fmla="*/ 1023816 w 1035539"/>
                <a:gd name="connsiteY50" fmla="*/ 613508 h 629138"/>
                <a:gd name="connsiteX51" fmla="*/ 1035539 w 1035539"/>
                <a:gd name="connsiteY51" fmla="*/ 629138 h 629138"/>
                <a:gd name="connsiteX0" fmla="*/ 0 w 1035539"/>
                <a:gd name="connsiteY0" fmla="*/ 0 h 629138"/>
                <a:gd name="connsiteX1" fmla="*/ 11723 w 1035539"/>
                <a:gd name="connsiteY1" fmla="*/ 19538 h 629138"/>
                <a:gd name="connsiteX2" fmla="*/ 35169 w 1035539"/>
                <a:gd name="connsiteY2" fmla="*/ 35169 h 629138"/>
                <a:gd name="connsiteX3" fmla="*/ 54708 w 1035539"/>
                <a:gd name="connsiteY3" fmla="*/ 50800 h 629138"/>
                <a:gd name="connsiteX4" fmla="*/ 62523 w 1035539"/>
                <a:gd name="connsiteY4" fmla="*/ 62523 h 629138"/>
                <a:gd name="connsiteX5" fmla="*/ 85969 w 1035539"/>
                <a:gd name="connsiteY5" fmla="*/ 70338 h 629138"/>
                <a:gd name="connsiteX6" fmla="*/ 105508 w 1035539"/>
                <a:gd name="connsiteY6" fmla="*/ 82061 h 629138"/>
                <a:gd name="connsiteX7" fmla="*/ 117231 w 1035539"/>
                <a:gd name="connsiteY7" fmla="*/ 93785 h 629138"/>
                <a:gd name="connsiteX8" fmla="*/ 156308 w 1035539"/>
                <a:gd name="connsiteY8" fmla="*/ 117231 h 629138"/>
                <a:gd name="connsiteX9" fmla="*/ 171939 w 1035539"/>
                <a:gd name="connsiteY9" fmla="*/ 136769 h 629138"/>
                <a:gd name="connsiteX10" fmla="*/ 183662 w 1035539"/>
                <a:gd name="connsiteY10" fmla="*/ 140677 h 629138"/>
                <a:gd name="connsiteX11" fmla="*/ 195385 w 1035539"/>
                <a:gd name="connsiteY11" fmla="*/ 148492 h 629138"/>
                <a:gd name="connsiteX12" fmla="*/ 203200 w 1035539"/>
                <a:gd name="connsiteY12" fmla="*/ 156308 h 629138"/>
                <a:gd name="connsiteX13" fmla="*/ 218831 w 1035539"/>
                <a:gd name="connsiteY13" fmla="*/ 164123 h 629138"/>
                <a:gd name="connsiteX14" fmla="*/ 246185 w 1035539"/>
                <a:gd name="connsiteY14" fmla="*/ 179754 h 629138"/>
                <a:gd name="connsiteX15" fmla="*/ 269631 w 1035539"/>
                <a:gd name="connsiteY15" fmla="*/ 187569 h 629138"/>
                <a:gd name="connsiteX16" fmla="*/ 296984 w 1035539"/>
                <a:gd name="connsiteY16" fmla="*/ 226647 h 629138"/>
                <a:gd name="connsiteX17" fmla="*/ 320431 w 1035539"/>
                <a:gd name="connsiteY17" fmla="*/ 238368 h 629138"/>
                <a:gd name="connsiteX18" fmla="*/ 320431 w 1035539"/>
                <a:gd name="connsiteY18" fmla="*/ 234462 h 629138"/>
                <a:gd name="connsiteX19" fmla="*/ 312616 w 1035539"/>
                <a:gd name="connsiteY19" fmla="*/ 254000 h 629138"/>
                <a:gd name="connsiteX20" fmla="*/ 336062 w 1035539"/>
                <a:gd name="connsiteY20" fmla="*/ 254000 h 629138"/>
                <a:gd name="connsiteX21" fmla="*/ 386862 w 1035539"/>
                <a:gd name="connsiteY21" fmla="*/ 273538 h 629138"/>
                <a:gd name="connsiteX22" fmla="*/ 390769 w 1035539"/>
                <a:gd name="connsiteY22" fmla="*/ 285261 h 629138"/>
                <a:gd name="connsiteX23" fmla="*/ 402493 w 1035539"/>
                <a:gd name="connsiteY23" fmla="*/ 296985 h 629138"/>
                <a:gd name="connsiteX24" fmla="*/ 418123 w 1035539"/>
                <a:gd name="connsiteY24" fmla="*/ 312615 h 629138"/>
                <a:gd name="connsiteX25" fmla="*/ 425939 w 1035539"/>
                <a:gd name="connsiteY25" fmla="*/ 320431 h 629138"/>
                <a:gd name="connsiteX26" fmla="*/ 492369 w 1035539"/>
                <a:gd name="connsiteY26" fmla="*/ 324338 h 629138"/>
                <a:gd name="connsiteX27" fmla="*/ 508000 w 1035539"/>
                <a:gd name="connsiteY27" fmla="*/ 332154 h 629138"/>
                <a:gd name="connsiteX28" fmla="*/ 554893 w 1035539"/>
                <a:gd name="connsiteY28" fmla="*/ 339969 h 629138"/>
                <a:gd name="connsiteX29" fmla="*/ 808893 w 1035539"/>
                <a:gd name="connsiteY29" fmla="*/ 332154 h 629138"/>
                <a:gd name="connsiteX30" fmla="*/ 836246 w 1035539"/>
                <a:gd name="connsiteY30" fmla="*/ 363415 h 629138"/>
                <a:gd name="connsiteX31" fmla="*/ 840154 w 1035539"/>
                <a:gd name="connsiteY31" fmla="*/ 375138 h 629138"/>
                <a:gd name="connsiteX32" fmla="*/ 844062 w 1035539"/>
                <a:gd name="connsiteY32" fmla="*/ 414215 h 629138"/>
                <a:gd name="connsiteX33" fmla="*/ 851877 w 1035539"/>
                <a:gd name="connsiteY33" fmla="*/ 425938 h 629138"/>
                <a:gd name="connsiteX34" fmla="*/ 855785 w 1035539"/>
                <a:gd name="connsiteY34" fmla="*/ 437661 h 629138"/>
                <a:gd name="connsiteX35" fmla="*/ 863600 w 1035539"/>
                <a:gd name="connsiteY35" fmla="*/ 449385 h 629138"/>
                <a:gd name="connsiteX36" fmla="*/ 887046 w 1035539"/>
                <a:gd name="connsiteY36" fmla="*/ 461108 h 629138"/>
                <a:gd name="connsiteX37" fmla="*/ 894862 w 1035539"/>
                <a:gd name="connsiteY37" fmla="*/ 468923 h 629138"/>
                <a:gd name="connsiteX38" fmla="*/ 906585 w 1035539"/>
                <a:gd name="connsiteY38" fmla="*/ 472831 h 629138"/>
                <a:gd name="connsiteX39" fmla="*/ 910493 w 1035539"/>
                <a:gd name="connsiteY39" fmla="*/ 484554 h 629138"/>
                <a:gd name="connsiteX40" fmla="*/ 918308 w 1035539"/>
                <a:gd name="connsiteY40" fmla="*/ 496277 h 629138"/>
                <a:gd name="connsiteX41" fmla="*/ 922216 w 1035539"/>
                <a:gd name="connsiteY41" fmla="*/ 508000 h 629138"/>
                <a:gd name="connsiteX42" fmla="*/ 937846 w 1035539"/>
                <a:gd name="connsiteY42" fmla="*/ 523631 h 629138"/>
                <a:gd name="connsiteX43" fmla="*/ 945662 w 1035539"/>
                <a:gd name="connsiteY43" fmla="*/ 535354 h 629138"/>
                <a:gd name="connsiteX44" fmla="*/ 969108 w 1035539"/>
                <a:gd name="connsiteY44" fmla="*/ 554892 h 629138"/>
                <a:gd name="connsiteX45" fmla="*/ 976923 w 1035539"/>
                <a:gd name="connsiteY45" fmla="*/ 562708 h 629138"/>
                <a:gd name="connsiteX46" fmla="*/ 992554 w 1035539"/>
                <a:gd name="connsiteY46" fmla="*/ 574431 h 629138"/>
                <a:gd name="connsiteX47" fmla="*/ 1008185 w 1035539"/>
                <a:gd name="connsiteY47" fmla="*/ 593969 h 629138"/>
                <a:gd name="connsiteX48" fmla="*/ 1016000 w 1035539"/>
                <a:gd name="connsiteY48" fmla="*/ 605692 h 629138"/>
                <a:gd name="connsiteX49" fmla="*/ 1023816 w 1035539"/>
                <a:gd name="connsiteY49" fmla="*/ 613508 h 629138"/>
                <a:gd name="connsiteX50" fmla="*/ 1035539 w 1035539"/>
                <a:gd name="connsiteY50" fmla="*/ 629138 h 629138"/>
                <a:gd name="connsiteX0" fmla="*/ 0 w 1035539"/>
                <a:gd name="connsiteY0" fmla="*/ 0 h 629138"/>
                <a:gd name="connsiteX1" fmla="*/ 11723 w 1035539"/>
                <a:gd name="connsiteY1" fmla="*/ 19538 h 629138"/>
                <a:gd name="connsiteX2" fmla="*/ 35169 w 1035539"/>
                <a:gd name="connsiteY2" fmla="*/ 35169 h 629138"/>
                <a:gd name="connsiteX3" fmla="*/ 54708 w 1035539"/>
                <a:gd name="connsiteY3" fmla="*/ 50800 h 629138"/>
                <a:gd name="connsiteX4" fmla="*/ 62523 w 1035539"/>
                <a:gd name="connsiteY4" fmla="*/ 62523 h 629138"/>
                <a:gd name="connsiteX5" fmla="*/ 85969 w 1035539"/>
                <a:gd name="connsiteY5" fmla="*/ 70338 h 629138"/>
                <a:gd name="connsiteX6" fmla="*/ 105508 w 1035539"/>
                <a:gd name="connsiteY6" fmla="*/ 82061 h 629138"/>
                <a:gd name="connsiteX7" fmla="*/ 117231 w 1035539"/>
                <a:gd name="connsiteY7" fmla="*/ 93785 h 629138"/>
                <a:gd name="connsiteX8" fmla="*/ 156308 w 1035539"/>
                <a:gd name="connsiteY8" fmla="*/ 117231 h 629138"/>
                <a:gd name="connsiteX9" fmla="*/ 171939 w 1035539"/>
                <a:gd name="connsiteY9" fmla="*/ 136769 h 629138"/>
                <a:gd name="connsiteX10" fmla="*/ 183662 w 1035539"/>
                <a:gd name="connsiteY10" fmla="*/ 140677 h 629138"/>
                <a:gd name="connsiteX11" fmla="*/ 195385 w 1035539"/>
                <a:gd name="connsiteY11" fmla="*/ 148492 h 629138"/>
                <a:gd name="connsiteX12" fmla="*/ 203200 w 1035539"/>
                <a:gd name="connsiteY12" fmla="*/ 156308 h 629138"/>
                <a:gd name="connsiteX13" fmla="*/ 218831 w 1035539"/>
                <a:gd name="connsiteY13" fmla="*/ 164123 h 629138"/>
                <a:gd name="connsiteX14" fmla="*/ 246185 w 1035539"/>
                <a:gd name="connsiteY14" fmla="*/ 179754 h 629138"/>
                <a:gd name="connsiteX15" fmla="*/ 269631 w 1035539"/>
                <a:gd name="connsiteY15" fmla="*/ 187569 h 629138"/>
                <a:gd name="connsiteX16" fmla="*/ 296984 w 1035539"/>
                <a:gd name="connsiteY16" fmla="*/ 226647 h 629138"/>
                <a:gd name="connsiteX17" fmla="*/ 320431 w 1035539"/>
                <a:gd name="connsiteY17" fmla="*/ 238368 h 629138"/>
                <a:gd name="connsiteX18" fmla="*/ 320431 w 1035539"/>
                <a:gd name="connsiteY18" fmla="*/ 234462 h 629138"/>
                <a:gd name="connsiteX19" fmla="*/ 312616 w 1035539"/>
                <a:gd name="connsiteY19" fmla="*/ 254000 h 629138"/>
                <a:gd name="connsiteX20" fmla="*/ 336062 w 1035539"/>
                <a:gd name="connsiteY20" fmla="*/ 254000 h 629138"/>
                <a:gd name="connsiteX21" fmla="*/ 386862 w 1035539"/>
                <a:gd name="connsiteY21" fmla="*/ 273538 h 629138"/>
                <a:gd name="connsiteX22" fmla="*/ 390769 w 1035539"/>
                <a:gd name="connsiteY22" fmla="*/ 285261 h 629138"/>
                <a:gd name="connsiteX23" fmla="*/ 402493 w 1035539"/>
                <a:gd name="connsiteY23" fmla="*/ 296985 h 629138"/>
                <a:gd name="connsiteX24" fmla="*/ 418123 w 1035539"/>
                <a:gd name="connsiteY24" fmla="*/ 312615 h 629138"/>
                <a:gd name="connsiteX25" fmla="*/ 425939 w 1035539"/>
                <a:gd name="connsiteY25" fmla="*/ 320431 h 629138"/>
                <a:gd name="connsiteX26" fmla="*/ 492369 w 1035539"/>
                <a:gd name="connsiteY26" fmla="*/ 324338 h 629138"/>
                <a:gd name="connsiteX27" fmla="*/ 508000 w 1035539"/>
                <a:gd name="connsiteY27" fmla="*/ 332154 h 629138"/>
                <a:gd name="connsiteX28" fmla="*/ 554893 w 1035539"/>
                <a:gd name="connsiteY28" fmla="*/ 339969 h 629138"/>
                <a:gd name="connsiteX29" fmla="*/ 808893 w 1035539"/>
                <a:gd name="connsiteY29" fmla="*/ 332154 h 629138"/>
                <a:gd name="connsiteX30" fmla="*/ 836246 w 1035539"/>
                <a:gd name="connsiteY30" fmla="*/ 363415 h 629138"/>
                <a:gd name="connsiteX31" fmla="*/ 840154 w 1035539"/>
                <a:gd name="connsiteY31" fmla="*/ 375138 h 629138"/>
                <a:gd name="connsiteX32" fmla="*/ 844062 w 1035539"/>
                <a:gd name="connsiteY32" fmla="*/ 414215 h 629138"/>
                <a:gd name="connsiteX33" fmla="*/ 851877 w 1035539"/>
                <a:gd name="connsiteY33" fmla="*/ 425938 h 629138"/>
                <a:gd name="connsiteX34" fmla="*/ 855785 w 1035539"/>
                <a:gd name="connsiteY34" fmla="*/ 437661 h 629138"/>
                <a:gd name="connsiteX35" fmla="*/ 863600 w 1035539"/>
                <a:gd name="connsiteY35" fmla="*/ 449385 h 629138"/>
                <a:gd name="connsiteX36" fmla="*/ 887046 w 1035539"/>
                <a:gd name="connsiteY36" fmla="*/ 461108 h 629138"/>
                <a:gd name="connsiteX37" fmla="*/ 894862 w 1035539"/>
                <a:gd name="connsiteY37" fmla="*/ 468923 h 629138"/>
                <a:gd name="connsiteX38" fmla="*/ 906585 w 1035539"/>
                <a:gd name="connsiteY38" fmla="*/ 472831 h 629138"/>
                <a:gd name="connsiteX39" fmla="*/ 910493 w 1035539"/>
                <a:gd name="connsiteY39" fmla="*/ 484554 h 629138"/>
                <a:gd name="connsiteX40" fmla="*/ 918308 w 1035539"/>
                <a:gd name="connsiteY40" fmla="*/ 496277 h 629138"/>
                <a:gd name="connsiteX41" fmla="*/ 922216 w 1035539"/>
                <a:gd name="connsiteY41" fmla="*/ 508000 h 629138"/>
                <a:gd name="connsiteX42" fmla="*/ 937846 w 1035539"/>
                <a:gd name="connsiteY42" fmla="*/ 523631 h 629138"/>
                <a:gd name="connsiteX43" fmla="*/ 945662 w 1035539"/>
                <a:gd name="connsiteY43" fmla="*/ 535354 h 629138"/>
                <a:gd name="connsiteX44" fmla="*/ 969108 w 1035539"/>
                <a:gd name="connsiteY44" fmla="*/ 554892 h 629138"/>
                <a:gd name="connsiteX45" fmla="*/ 976923 w 1035539"/>
                <a:gd name="connsiteY45" fmla="*/ 562708 h 629138"/>
                <a:gd name="connsiteX46" fmla="*/ 992554 w 1035539"/>
                <a:gd name="connsiteY46" fmla="*/ 574431 h 629138"/>
                <a:gd name="connsiteX47" fmla="*/ 1008185 w 1035539"/>
                <a:gd name="connsiteY47" fmla="*/ 593969 h 629138"/>
                <a:gd name="connsiteX48" fmla="*/ 1016000 w 1035539"/>
                <a:gd name="connsiteY48" fmla="*/ 605692 h 629138"/>
                <a:gd name="connsiteX49" fmla="*/ 1023816 w 1035539"/>
                <a:gd name="connsiteY49" fmla="*/ 613508 h 629138"/>
                <a:gd name="connsiteX50" fmla="*/ 1035539 w 1035539"/>
                <a:gd name="connsiteY50" fmla="*/ 629138 h 629138"/>
                <a:gd name="connsiteX0" fmla="*/ 0 w 1035539"/>
                <a:gd name="connsiteY0" fmla="*/ 0 h 629138"/>
                <a:gd name="connsiteX1" fmla="*/ 11723 w 1035539"/>
                <a:gd name="connsiteY1" fmla="*/ 19538 h 629138"/>
                <a:gd name="connsiteX2" fmla="*/ 35169 w 1035539"/>
                <a:gd name="connsiteY2" fmla="*/ 35169 h 629138"/>
                <a:gd name="connsiteX3" fmla="*/ 54708 w 1035539"/>
                <a:gd name="connsiteY3" fmla="*/ 50800 h 629138"/>
                <a:gd name="connsiteX4" fmla="*/ 62523 w 1035539"/>
                <a:gd name="connsiteY4" fmla="*/ 62523 h 629138"/>
                <a:gd name="connsiteX5" fmla="*/ 85969 w 1035539"/>
                <a:gd name="connsiteY5" fmla="*/ 70338 h 629138"/>
                <a:gd name="connsiteX6" fmla="*/ 105508 w 1035539"/>
                <a:gd name="connsiteY6" fmla="*/ 82061 h 629138"/>
                <a:gd name="connsiteX7" fmla="*/ 117231 w 1035539"/>
                <a:gd name="connsiteY7" fmla="*/ 93785 h 629138"/>
                <a:gd name="connsiteX8" fmla="*/ 156308 w 1035539"/>
                <a:gd name="connsiteY8" fmla="*/ 117231 h 629138"/>
                <a:gd name="connsiteX9" fmla="*/ 171939 w 1035539"/>
                <a:gd name="connsiteY9" fmla="*/ 136769 h 629138"/>
                <a:gd name="connsiteX10" fmla="*/ 183662 w 1035539"/>
                <a:gd name="connsiteY10" fmla="*/ 140677 h 629138"/>
                <a:gd name="connsiteX11" fmla="*/ 195385 w 1035539"/>
                <a:gd name="connsiteY11" fmla="*/ 148492 h 629138"/>
                <a:gd name="connsiteX12" fmla="*/ 203200 w 1035539"/>
                <a:gd name="connsiteY12" fmla="*/ 156308 h 629138"/>
                <a:gd name="connsiteX13" fmla="*/ 218831 w 1035539"/>
                <a:gd name="connsiteY13" fmla="*/ 164123 h 629138"/>
                <a:gd name="connsiteX14" fmla="*/ 246185 w 1035539"/>
                <a:gd name="connsiteY14" fmla="*/ 179754 h 629138"/>
                <a:gd name="connsiteX15" fmla="*/ 269631 w 1035539"/>
                <a:gd name="connsiteY15" fmla="*/ 187569 h 629138"/>
                <a:gd name="connsiteX16" fmla="*/ 296984 w 1035539"/>
                <a:gd name="connsiteY16" fmla="*/ 226647 h 629138"/>
                <a:gd name="connsiteX17" fmla="*/ 320431 w 1035539"/>
                <a:gd name="connsiteY17" fmla="*/ 238368 h 629138"/>
                <a:gd name="connsiteX18" fmla="*/ 320431 w 1035539"/>
                <a:gd name="connsiteY18" fmla="*/ 234462 h 629138"/>
                <a:gd name="connsiteX19" fmla="*/ 312616 w 1035539"/>
                <a:gd name="connsiteY19" fmla="*/ 254000 h 629138"/>
                <a:gd name="connsiteX20" fmla="*/ 336062 w 1035539"/>
                <a:gd name="connsiteY20" fmla="*/ 254000 h 629138"/>
                <a:gd name="connsiteX21" fmla="*/ 386862 w 1035539"/>
                <a:gd name="connsiteY21" fmla="*/ 273538 h 629138"/>
                <a:gd name="connsiteX22" fmla="*/ 390769 w 1035539"/>
                <a:gd name="connsiteY22" fmla="*/ 285261 h 629138"/>
                <a:gd name="connsiteX23" fmla="*/ 402493 w 1035539"/>
                <a:gd name="connsiteY23" fmla="*/ 296985 h 629138"/>
                <a:gd name="connsiteX24" fmla="*/ 418123 w 1035539"/>
                <a:gd name="connsiteY24" fmla="*/ 312615 h 629138"/>
                <a:gd name="connsiteX25" fmla="*/ 425939 w 1035539"/>
                <a:gd name="connsiteY25" fmla="*/ 320431 h 629138"/>
                <a:gd name="connsiteX26" fmla="*/ 492369 w 1035539"/>
                <a:gd name="connsiteY26" fmla="*/ 324338 h 629138"/>
                <a:gd name="connsiteX27" fmla="*/ 508000 w 1035539"/>
                <a:gd name="connsiteY27" fmla="*/ 332154 h 629138"/>
                <a:gd name="connsiteX28" fmla="*/ 554893 w 1035539"/>
                <a:gd name="connsiteY28" fmla="*/ 339969 h 629138"/>
                <a:gd name="connsiteX29" fmla="*/ 808893 w 1035539"/>
                <a:gd name="connsiteY29" fmla="*/ 332154 h 629138"/>
                <a:gd name="connsiteX30" fmla="*/ 836246 w 1035539"/>
                <a:gd name="connsiteY30" fmla="*/ 363415 h 629138"/>
                <a:gd name="connsiteX31" fmla="*/ 840154 w 1035539"/>
                <a:gd name="connsiteY31" fmla="*/ 375138 h 629138"/>
                <a:gd name="connsiteX32" fmla="*/ 844062 w 1035539"/>
                <a:gd name="connsiteY32" fmla="*/ 414215 h 629138"/>
                <a:gd name="connsiteX33" fmla="*/ 851877 w 1035539"/>
                <a:gd name="connsiteY33" fmla="*/ 425938 h 629138"/>
                <a:gd name="connsiteX34" fmla="*/ 855785 w 1035539"/>
                <a:gd name="connsiteY34" fmla="*/ 437661 h 629138"/>
                <a:gd name="connsiteX35" fmla="*/ 863600 w 1035539"/>
                <a:gd name="connsiteY35" fmla="*/ 449385 h 629138"/>
                <a:gd name="connsiteX36" fmla="*/ 887046 w 1035539"/>
                <a:gd name="connsiteY36" fmla="*/ 461108 h 629138"/>
                <a:gd name="connsiteX37" fmla="*/ 894862 w 1035539"/>
                <a:gd name="connsiteY37" fmla="*/ 468923 h 629138"/>
                <a:gd name="connsiteX38" fmla="*/ 906585 w 1035539"/>
                <a:gd name="connsiteY38" fmla="*/ 472831 h 629138"/>
                <a:gd name="connsiteX39" fmla="*/ 910493 w 1035539"/>
                <a:gd name="connsiteY39" fmla="*/ 484554 h 629138"/>
                <a:gd name="connsiteX40" fmla="*/ 918308 w 1035539"/>
                <a:gd name="connsiteY40" fmla="*/ 496277 h 629138"/>
                <a:gd name="connsiteX41" fmla="*/ 922216 w 1035539"/>
                <a:gd name="connsiteY41" fmla="*/ 508000 h 629138"/>
                <a:gd name="connsiteX42" fmla="*/ 937846 w 1035539"/>
                <a:gd name="connsiteY42" fmla="*/ 523631 h 629138"/>
                <a:gd name="connsiteX43" fmla="*/ 945662 w 1035539"/>
                <a:gd name="connsiteY43" fmla="*/ 535354 h 629138"/>
                <a:gd name="connsiteX44" fmla="*/ 969108 w 1035539"/>
                <a:gd name="connsiteY44" fmla="*/ 554892 h 629138"/>
                <a:gd name="connsiteX45" fmla="*/ 976923 w 1035539"/>
                <a:gd name="connsiteY45" fmla="*/ 562708 h 629138"/>
                <a:gd name="connsiteX46" fmla="*/ 992554 w 1035539"/>
                <a:gd name="connsiteY46" fmla="*/ 574431 h 629138"/>
                <a:gd name="connsiteX47" fmla="*/ 1008185 w 1035539"/>
                <a:gd name="connsiteY47" fmla="*/ 593969 h 629138"/>
                <a:gd name="connsiteX48" fmla="*/ 1016000 w 1035539"/>
                <a:gd name="connsiteY48" fmla="*/ 605692 h 629138"/>
                <a:gd name="connsiteX49" fmla="*/ 1023816 w 1035539"/>
                <a:gd name="connsiteY49" fmla="*/ 613508 h 629138"/>
                <a:gd name="connsiteX50" fmla="*/ 1035539 w 1035539"/>
                <a:gd name="connsiteY50" fmla="*/ 629138 h 629138"/>
                <a:gd name="connsiteX0" fmla="*/ 0 w 1035539"/>
                <a:gd name="connsiteY0" fmla="*/ 0 h 629138"/>
                <a:gd name="connsiteX1" fmla="*/ 11723 w 1035539"/>
                <a:gd name="connsiteY1" fmla="*/ 19538 h 629138"/>
                <a:gd name="connsiteX2" fmla="*/ 35169 w 1035539"/>
                <a:gd name="connsiteY2" fmla="*/ 35169 h 629138"/>
                <a:gd name="connsiteX3" fmla="*/ 54708 w 1035539"/>
                <a:gd name="connsiteY3" fmla="*/ 50800 h 629138"/>
                <a:gd name="connsiteX4" fmla="*/ 62523 w 1035539"/>
                <a:gd name="connsiteY4" fmla="*/ 62523 h 629138"/>
                <a:gd name="connsiteX5" fmla="*/ 85969 w 1035539"/>
                <a:gd name="connsiteY5" fmla="*/ 70338 h 629138"/>
                <a:gd name="connsiteX6" fmla="*/ 105508 w 1035539"/>
                <a:gd name="connsiteY6" fmla="*/ 82061 h 629138"/>
                <a:gd name="connsiteX7" fmla="*/ 117231 w 1035539"/>
                <a:gd name="connsiteY7" fmla="*/ 93785 h 629138"/>
                <a:gd name="connsiteX8" fmla="*/ 156308 w 1035539"/>
                <a:gd name="connsiteY8" fmla="*/ 117231 h 629138"/>
                <a:gd name="connsiteX9" fmla="*/ 171939 w 1035539"/>
                <a:gd name="connsiteY9" fmla="*/ 136769 h 629138"/>
                <a:gd name="connsiteX10" fmla="*/ 183662 w 1035539"/>
                <a:gd name="connsiteY10" fmla="*/ 140677 h 629138"/>
                <a:gd name="connsiteX11" fmla="*/ 195385 w 1035539"/>
                <a:gd name="connsiteY11" fmla="*/ 148492 h 629138"/>
                <a:gd name="connsiteX12" fmla="*/ 203200 w 1035539"/>
                <a:gd name="connsiteY12" fmla="*/ 156308 h 629138"/>
                <a:gd name="connsiteX13" fmla="*/ 218831 w 1035539"/>
                <a:gd name="connsiteY13" fmla="*/ 164123 h 629138"/>
                <a:gd name="connsiteX14" fmla="*/ 246185 w 1035539"/>
                <a:gd name="connsiteY14" fmla="*/ 179754 h 629138"/>
                <a:gd name="connsiteX15" fmla="*/ 269631 w 1035539"/>
                <a:gd name="connsiteY15" fmla="*/ 187569 h 629138"/>
                <a:gd name="connsiteX16" fmla="*/ 296984 w 1035539"/>
                <a:gd name="connsiteY16" fmla="*/ 226647 h 629138"/>
                <a:gd name="connsiteX17" fmla="*/ 320431 w 1035539"/>
                <a:gd name="connsiteY17" fmla="*/ 238368 h 629138"/>
                <a:gd name="connsiteX18" fmla="*/ 320431 w 1035539"/>
                <a:gd name="connsiteY18" fmla="*/ 234462 h 629138"/>
                <a:gd name="connsiteX19" fmla="*/ 312616 w 1035539"/>
                <a:gd name="connsiteY19" fmla="*/ 254000 h 629138"/>
                <a:gd name="connsiteX20" fmla="*/ 336062 w 1035539"/>
                <a:gd name="connsiteY20" fmla="*/ 254000 h 629138"/>
                <a:gd name="connsiteX21" fmla="*/ 386862 w 1035539"/>
                <a:gd name="connsiteY21" fmla="*/ 273538 h 629138"/>
                <a:gd name="connsiteX22" fmla="*/ 390769 w 1035539"/>
                <a:gd name="connsiteY22" fmla="*/ 285261 h 629138"/>
                <a:gd name="connsiteX23" fmla="*/ 402493 w 1035539"/>
                <a:gd name="connsiteY23" fmla="*/ 296985 h 629138"/>
                <a:gd name="connsiteX24" fmla="*/ 418123 w 1035539"/>
                <a:gd name="connsiteY24" fmla="*/ 312615 h 629138"/>
                <a:gd name="connsiteX25" fmla="*/ 425939 w 1035539"/>
                <a:gd name="connsiteY25" fmla="*/ 320431 h 629138"/>
                <a:gd name="connsiteX26" fmla="*/ 492369 w 1035539"/>
                <a:gd name="connsiteY26" fmla="*/ 324338 h 629138"/>
                <a:gd name="connsiteX27" fmla="*/ 508000 w 1035539"/>
                <a:gd name="connsiteY27" fmla="*/ 332154 h 629138"/>
                <a:gd name="connsiteX28" fmla="*/ 554893 w 1035539"/>
                <a:gd name="connsiteY28" fmla="*/ 339969 h 629138"/>
                <a:gd name="connsiteX29" fmla="*/ 781539 w 1035539"/>
                <a:gd name="connsiteY29" fmla="*/ 324339 h 629138"/>
                <a:gd name="connsiteX30" fmla="*/ 836246 w 1035539"/>
                <a:gd name="connsiteY30" fmla="*/ 363415 h 629138"/>
                <a:gd name="connsiteX31" fmla="*/ 840154 w 1035539"/>
                <a:gd name="connsiteY31" fmla="*/ 375138 h 629138"/>
                <a:gd name="connsiteX32" fmla="*/ 844062 w 1035539"/>
                <a:gd name="connsiteY32" fmla="*/ 414215 h 629138"/>
                <a:gd name="connsiteX33" fmla="*/ 851877 w 1035539"/>
                <a:gd name="connsiteY33" fmla="*/ 425938 h 629138"/>
                <a:gd name="connsiteX34" fmla="*/ 855785 w 1035539"/>
                <a:gd name="connsiteY34" fmla="*/ 437661 h 629138"/>
                <a:gd name="connsiteX35" fmla="*/ 863600 w 1035539"/>
                <a:gd name="connsiteY35" fmla="*/ 449385 h 629138"/>
                <a:gd name="connsiteX36" fmla="*/ 887046 w 1035539"/>
                <a:gd name="connsiteY36" fmla="*/ 461108 h 629138"/>
                <a:gd name="connsiteX37" fmla="*/ 894862 w 1035539"/>
                <a:gd name="connsiteY37" fmla="*/ 468923 h 629138"/>
                <a:gd name="connsiteX38" fmla="*/ 906585 w 1035539"/>
                <a:gd name="connsiteY38" fmla="*/ 472831 h 629138"/>
                <a:gd name="connsiteX39" fmla="*/ 910493 w 1035539"/>
                <a:gd name="connsiteY39" fmla="*/ 484554 h 629138"/>
                <a:gd name="connsiteX40" fmla="*/ 918308 w 1035539"/>
                <a:gd name="connsiteY40" fmla="*/ 496277 h 629138"/>
                <a:gd name="connsiteX41" fmla="*/ 922216 w 1035539"/>
                <a:gd name="connsiteY41" fmla="*/ 508000 h 629138"/>
                <a:gd name="connsiteX42" fmla="*/ 937846 w 1035539"/>
                <a:gd name="connsiteY42" fmla="*/ 523631 h 629138"/>
                <a:gd name="connsiteX43" fmla="*/ 945662 w 1035539"/>
                <a:gd name="connsiteY43" fmla="*/ 535354 h 629138"/>
                <a:gd name="connsiteX44" fmla="*/ 969108 w 1035539"/>
                <a:gd name="connsiteY44" fmla="*/ 554892 h 629138"/>
                <a:gd name="connsiteX45" fmla="*/ 976923 w 1035539"/>
                <a:gd name="connsiteY45" fmla="*/ 562708 h 629138"/>
                <a:gd name="connsiteX46" fmla="*/ 992554 w 1035539"/>
                <a:gd name="connsiteY46" fmla="*/ 574431 h 629138"/>
                <a:gd name="connsiteX47" fmla="*/ 1008185 w 1035539"/>
                <a:gd name="connsiteY47" fmla="*/ 593969 h 629138"/>
                <a:gd name="connsiteX48" fmla="*/ 1016000 w 1035539"/>
                <a:gd name="connsiteY48" fmla="*/ 605692 h 629138"/>
                <a:gd name="connsiteX49" fmla="*/ 1023816 w 1035539"/>
                <a:gd name="connsiteY49" fmla="*/ 613508 h 629138"/>
                <a:gd name="connsiteX50" fmla="*/ 1035539 w 1035539"/>
                <a:gd name="connsiteY50" fmla="*/ 629138 h 629138"/>
                <a:gd name="connsiteX0" fmla="*/ 0 w 1035539"/>
                <a:gd name="connsiteY0" fmla="*/ 0 h 629138"/>
                <a:gd name="connsiteX1" fmla="*/ 11723 w 1035539"/>
                <a:gd name="connsiteY1" fmla="*/ 19538 h 629138"/>
                <a:gd name="connsiteX2" fmla="*/ 35169 w 1035539"/>
                <a:gd name="connsiteY2" fmla="*/ 35169 h 629138"/>
                <a:gd name="connsiteX3" fmla="*/ 54708 w 1035539"/>
                <a:gd name="connsiteY3" fmla="*/ 50800 h 629138"/>
                <a:gd name="connsiteX4" fmla="*/ 62523 w 1035539"/>
                <a:gd name="connsiteY4" fmla="*/ 62523 h 629138"/>
                <a:gd name="connsiteX5" fmla="*/ 85969 w 1035539"/>
                <a:gd name="connsiteY5" fmla="*/ 70338 h 629138"/>
                <a:gd name="connsiteX6" fmla="*/ 105508 w 1035539"/>
                <a:gd name="connsiteY6" fmla="*/ 82061 h 629138"/>
                <a:gd name="connsiteX7" fmla="*/ 117231 w 1035539"/>
                <a:gd name="connsiteY7" fmla="*/ 93785 h 629138"/>
                <a:gd name="connsiteX8" fmla="*/ 156308 w 1035539"/>
                <a:gd name="connsiteY8" fmla="*/ 117231 h 629138"/>
                <a:gd name="connsiteX9" fmla="*/ 171939 w 1035539"/>
                <a:gd name="connsiteY9" fmla="*/ 136769 h 629138"/>
                <a:gd name="connsiteX10" fmla="*/ 183662 w 1035539"/>
                <a:gd name="connsiteY10" fmla="*/ 140677 h 629138"/>
                <a:gd name="connsiteX11" fmla="*/ 195385 w 1035539"/>
                <a:gd name="connsiteY11" fmla="*/ 148492 h 629138"/>
                <a:gd name="connsiteX12" fmla="*/ 203200 w 1035539"/>
                <a:gd name="connsiteY12" fmla="*/ 156308 h 629138"/>
                <a:gd name="connsiteX13" fmla="*/ 218831 w 1035539"/>
                <a:gd name="connsiteY13" fmla="*/ 164123 h 629138"/>
                <a:gd name="connsiteX14" fmla="*/ 246185 w 1035539"/>
                <a:gd name="connsiteY14" fmla="*/ 179754 h 629138"/>
                <a:gd name="connsiteX15" fmla="*/ 269631 w 1035539"/>
                <a:gd name="connsiteY15" fmla="*/ 187569 h 629138"/>
                <a:gd name="connsiteX16" fmla="*/ 296984 w 1035539"/>
                <a:gd name="connsiteY16" fmla="*/ 226647 h 629138"/>
                <a:gd name="connsiteX17" fmla="*/ 320431 w 1035539"/>
                <a:gd name="connsiteY17" fmla="*/ 238368 h 629138"/>
                <a:gd name="connsiteX18" fmla="*/ 320431 w 1035539"/>
                <a:gd name="connsiteY18" fmla="*/ 234462 h 629138"/>
                <a:gd name="connsiteX19" fmla="*/ 312616 w 1035539"/>
                <a:gd name="connsiteY19" fmla="*/ 254000 h 629138"/>
                <a:gd name="connsiteX20" fmla="*/ 336062 w 1035539"/>
                <a:gd name="connsiteY20" fmla="*/ 254000 h 629138"/>
                <a:gd name="connsiteX21" fmla="*/ 386862 w 1035539"/>
                <a:gd name="connsiteY21" fmla="*/ 273538 h 629138"/>
                <a:gd name="connsiteX22" fmla="*/ 390769 w 1035539"/>
                <a:gd name="connsiteY22" fmla="*/ 285261 h 629138"/>
                <a:gd name="connsiteX23" fmla="*/ 402493 w 1035539"/>
                <a:gd name="connsiteY23" fmla="*/ 296985 h 629138"/>
                <a:gd name="connsiteX24" fmla="*/ 418123 w 1035539"/>
                <a:gd name="connsiteY24" fmla="*/ 312615 h 629138"/>
                <a:gd name="connsiteX25" fmla="*/ 425939 w 1035539"/>
                <a:gd name="connsiteY25" fmla="*/ 320431 h 629138"/>
                <a:gd name="connsiteX26" fmla="*/ 492369 w 1035539"/>
                <a:gd name="connsiteY26" fmla="*/ 324338 h 629138"/>
                <a:gd name="connsiteX27" fmla="*/ 508000 w 1035539"/>
                <a:gd name="connsiteY27" fmla="*/ 332154 h 629138"/>
                <a:gd name="connsiteX28" fmla="*/ 554893 w 1035539"/>
                <a:gd name="connsiteY28" fmla="*/ 339969 h 629138"/>
                <a:gd name="connsiteX29" fmla="*/ 781539 w 1035539"/>
                <a:gd name="connsiteY29" fmla="*/ 324339 h 629138"/>
                <a:gd name="connsiteX30" fmla="*/ 836246 w 1035539"/>
                <a:gd name="connsiteY30" fmla="*/ 363415 h 629138"/>
                <a:gd name="connsiteX31" fmla="*/ 840154 w 1035539"/>
                <a:gd name="connsiteY31" fmla="*/ 375138 h 629138"/>
                <a:gd name="connsiteX32" fmla="*/ 844062 w 1035539"/>
                <a:gd name="connsiteY32" fmla="*/ 414215 h 629138"/>
                <a:gd name="connsiteX33" fmla="*/ 851877 w 1035539"/>
                <a:gd name="connsiteY33" fmla="*/ 425938 h 629138"/>
                <a:gd name="connsiteX34" fmla="*/ 855785 w 1035539"/>
                <a:gd name="connsiteY34" fmla="*/ 437661 h 629138"/>
                <a:gd name="connsiteX35" fmla="*/ 863600 w 1035539"/>
                <a:gd name="connsiteY35" fmla="*/ 449385 h 629138"/>
                <a:gd name="connsiteX36" fmla="*/ 887046 w 1035539"/>
                <a:gd name="connsiteY36" fmla="*/ 461108 h 629138"/>
                <a:gd name="connsiteX37" fmla="*/ 894862 w 1035539"/>
                <a:gd name="connsiteY37" fmla="*/ 468923 h 629138"/>
                <a:gd name="connsiteX38" fmla="*/ 906585 w 1035539"/>
                <a:gd name="connsiteY38" fmla="*/ 472831 h 629138"/>
                <a:gd name="connsiteX39" fmla="*/ 910493 w 1035539"/>
                <a:gd name="connsiteY39" fmla="*/ 484554 h 629138"/>
                <a:gd name="connsiteX40" fmla="*/ 918308 w 1035539"/>
                <a:gd name="connsiteY40" fmla="*/ 496277 h 629138"/>
                <a:gd name="connsiteX41" fmla="*/ 922216 w 1035539"/>
                <a:gd name="connsiteY41" fmla="*/ 508000 h 629138"/>
                <a:gd name="connsiteX42" fmla="*/ 937846 w 1035539"/>
                <a:gd name="connsiteY42" fmla="*/ 523631 h 629138"/>
                <a:gd name="connsiteX43" fmla="*/ 945662 w 1035539"/>
                <a:gd name="connsiteY43" fmla="*/ 535354 h 629138"/>
                <a:gd name="connsiteX44" fmla="*/ 969108 w 1035539"/>
                <a:gd name="connsiteY44" fmla="*/ 554892 h 629138"/>
                <a:gd name="connsiteX45" fmla="*/ 976923 w 1035539"/>
                <a:gd name="connsiteY45" fmla="*/ 562708 h 629138"/>
                <a:gd name="connsiteX46" fmla="*/ 969108 w 1035539"/>
                <a:gd name="connsiteY46" fmla="*/ 601784 h 629138"/>
                <a:gd name="connsiteX47" fmla="*/ 1008185 w 1035539"/>
                <a:gd name="connsiteY47" fmla="*/ 593969 h 629138"/>
                <a:gd name="connsiteX48" fmla="*/ 1016000 w 1035539"/>
                <a:gd name="connsiteY48" fmla="*/ 605692 h 629138"/>
                <a:gd name="connsiteX49" fmla="*/ 1023816 w 1035539"/>
                <a:gd name="connsiteY49" fmla="*/ 613508 h 629138"/>
                <a:gd name="connsiteX50" fmla="*/ 1035539 w 1035539"/>
                <a:gd name="connsiteY50" fmla="*/ 629138 h 629138"/>
                <a:gd name="connsiteX0" fmla="*/ 0 w 1035539"/>
                <a:gd name="connsiteY0" fmla="*/ 0 h 629138"/>
                <a:gd name="connsiteX1" fmla="*/ 11723 w 1035539"/>
                <a:gd name="connsiteY1" fmla="*/ 19538 h 629138"/>
                <a:gd name="connsiteX2" fmla="*/ 35169 w 1035539"/>
                <a:gd name="connsiteY2" fmla="*/ 35169 h 629138"/>
                <a:gd name="connsiteX3" fmla="*/ 54708 w 1035539"/>
                <a:gd name="connsiteY3" fmla="*/ 50800 h 629138"/>
                <a:gd name="connsiteX4" fmla="*/ 62523 w 1035539"/>
                <a:gd name="connsiteY4" fmla="*/ 62523 h 629138"/>
                <a:gd name="connsiteX5" fmla="*/ 85969 w 1035539"/>
                <a:gd name="connsiteY5" fmla="*/ 70338 h 629138"/>
                <a:gd name="connsiteX6" fmla="*/ 105508 w 1035539"/>
                <a:gd name="connsiteY6" fmla="*/ 82061 h 629138"/>
                <a:gd name="connsiteX7" fmla="*/ 117231 w 1035539"/>
                <a:gd name="connsiteY7" fmla="*/ 93785 h 629138"/>
                <a:gd name="connsiteX8" fmla="*/ 156308 w 1035539"/>
                <a:gd name="connsiteY8" fmla="*/ 117231 h 629138"/>
                <a:gd name="connsiteX9" fmla="*/ 171939 w 1035539"/>
                <a:gd name="connsiteY9" fmla="*/ 136769 h 629138"/>
                <a:gd name="connsiteX10" fmla="*/ 183662 w 1035539"/>
                <a:gd name="connsiteY10" fmla="*/ 140677 h 629138"/>
                <a:gd name="connsiteX11" fmla="*/ 195385 w 1035539"/>
                <a:gd name="connsiteY11" fmla="*/ 148492 h 629138"/>
                <a:gd name="connsiteX12" fmla="*/ 203200 w 1035539"/>
                <a:gd name="connsiteY12" fmla="*/ 156308 h 629138"/>
                <a:gd name="connsiteX13" fmla="*/ 218831 w 1035539"/>
                <a:gd name="connsiteY13" fmla="*/ 164123 h 629138"/>
                <a:gd name="connsiteX14" fmla="*/ 246185 w 1035539"/>
                <a:gd name="connsiteY14" fmla="*/ 179754 h 629138"/>
                <a:gd name="connsiteX15" fmla="*/ 269631 w 1035539"/>
                <a:gd name="connsiteY15" fmla="*/ 187569 h 629138"/>
                <a:gd name="connsiteX16" fmla="*/ 296984 w 1035539"/>
                <a:gd name="connsiteY16" fmla="*/ 226647 h 629138"/>
                <a:gd name="connsiteX17" fmla="*/ 320431 w 1035539"/>
                <a:gd name="connsiteY17" fmla="*/ 238368 h 629138"/>
                <a:gd name="connsiteX18" fmla="*/ 320431 w 1035539"/>
                <a:gd name="connsiteY18" fmla="*/ 234462 h 629138"/>
                <a:gd name="connsiteX19" fmla="*/ 312616 w 1035539"/>
                <a:gd name="connsiteY19" fmla="*/ 254000 h 629138"/>
                <a:gd name="connsiteX20" fmla="*/ 336062 w 1035539"/>
                <a:gd name="connsiteY20" fmla="*/ 254000 h 629138"/>
                <a:gd name="connsiteX21" fmla="*/ 386862 w 1035539"/>
                <a:gd name="connsiteY21" fmla="*/ 273538 h 629138"/>
                <a:gd name="connsiteX22" fmla="*/ 390769 w 1035539"/>
                <a:gd name="connsiteY22" fmla="*/ 285261 h 629138"/>
                <a:gd name="connsiteX23" fmla="*/ 402493 w 1035539"/>
                <a:gd name="connsiteY23" fmla="*/ 296985 h 629138"/>
                <a:gd name="connsiteX24" fmla="*/ 418123 w 1035539"/>
                <a:gd name="connsiteY24" fmla="*/ 312615 h 629138"/>
                <a:gd name="connsiteX25" fmla="*/ 425939 w 1035539"/>
                <a:gd name="connsiteY25" fmla="*/ 320431 h 629138"/>
                <a:gd name="connsiteX26" fmla="*/ 492369 w 1035539"/>
                <a:gd name="connsiteY26" fmla="*/ 324338 h 629138"/>
                <a:gd name="connsiteX27" fmla="*/ 508000 w 1035539"/>
                <a:gd name="connsiteY27" fmla="*/ 332154 h 629138"/>
                <a:gd name="connsiteX28" fmla="*/ 554893 w 1035539"/>
                <a:gd name="connsiteY28" fmla="*/ 339969 h 629138"/>
                <a:gd name="connsiteX29" fmla="*/ 781539 w 1035539"/>
                <a:gd name="connsiteY29" fmla="*/ 324339 h 629138"/>
                <a:gd name="connsiteX30" fmla="*/ 836246 w 1035539"/>
                <a:gd name="connsiteY30" fmla="*/ 363415 h 629138"/>
                <a:gd name="connsiteX31" fmla="*/ 840154 w 1035539"/>
                <a:gd name="connsiteY31" fmla="*/ 375138 h 629138"/>
                <a:gd name="connsiteX32" fmla="*/ 844062 w 1035539"/>
                <a:gd name="connsiteY32" fmla="*/ 414215 h 629138"/>
                <a:gd name="connsiteX33" fmla="*/ 851877 w 1035539"/>
                <a:gd name="connsiteY33" fmla="*/ 425938 h 629138"/>
                <a:gd name="connsiteX34" fmla="*/ 855785 w 1035539"/>
                <a:gd name="connsiteY34" fmla="*/ 437661 h 629138"/>
                <a:gd name="connsiteX35" fmla="*/ 863600 w 1035539"/>
                <a:gd name="connsiteY35" fmla="*/ 449385 h 629138"/>
                <a:gd name="connsiteX36" fmla="*/ 887046 w 1035539"/>
                <a:gd name="connsiteY36" fmla="*/ 461108 h 629138"/>
                <a:gd name="connsiteX37" fmla="*/ 894862 w 1035539"/>
                <a:gd name="connsiteY37" fmla="*/ 468923 h 629138"/>
                <a:gd name="connsiteX38" fmla="*/ 906585 w 1035539"/>
                <a:gd name="connsiteY38" fmla="*/ 472831 h 629138"/>
                <a:gd name="connsiteX39" fmla="*/ 910493 w 1035539"/>
                <a:gd name="connsiteY39" fmla="*/ 484554 h 629138"/>
                <a:gd name="connsiteX40" fmla="*/ 918308 w 1035539"/>
                <a:gd name="connsiteY40" fmla="*/ 496277 h 629138"/>
                <a:gd name="connsiteX41" fmla="*/ 922216 w 1035539"/>
                <a:gd name="connsiteY41" fmla="*/ 508000 h 629138"/>
                <a:gd name="connsiteX42" fmla="*/ 937846 w 1035539"/>
                <a:gd name="connsiteY42" fmla="*/ 523631 h 629138"/>
                <a:gd name="connsiteX43" fmla="*/ 945662 w 1035539"/>
                <a:gd name="connsiteY43" fmla="*/ 535354 h 629138"/>
                <a:gd name="connsiteX44" fmla="*/ 969108 w 1035539"/>
                <a:gd name="connsiteY44" fmla="*/ 554892 h 629138"/>
                <a:gd name="connsiteX45" fmla="*/ 969108 w 1035539"/>
                <a:gd name="connsiteY45" fmla="*/ 601784 h 629138"/>
                <a:gd name="connsiteX46" fmla="*/ 1008185 w 1035539"/>
                <a:gd name="connsiteY46" fmla="*/ 593969 h 629138"/>
                <a:gd name="connsiteX47" fmla="*/ 1016000 w 1035539"/>
                <a:gd name="connsiteY47" fmla="*/ 605692 h 629138"/>
                <a:gd name="connsiteX48" fmla="*/ 1023816 w 1035539"/>
                <a:gd name="connsiteY48" fmla="*/ 613508 h 629138"/>
                <a:gd name="connsiteX49" fmla="*/ 1035539 w 1035539"/>
                <a:gd name="connsiteY49" fmla="*/ 629138 h 629138"/>
                <a:gd name="connsiteX0" fmla="*/ 0 w 1035539"/>
                <a:gd name="connsiteY0" fmla="*/ 0 h 629138"/>
                <a:gd name="connsiteX1" fmla="*/ 11723 w 1035539"/>
                <a:gd name="connsiteY1" fmla="*/ 19538 h 629138"/>
                <a:gd name="connsiteX2" fmla="*/ 35169 w 1035539"/>
                <a:gd name="connsiteY2" fmla="*/ 35169 h 629138"/>
                <a:gd name="connsiteX3" fmla="*/ 54708 w 1035539"/>
                <a:gd name="connsiteY3" fmla="*/ 50800 h 629138"/>
                <a:gd name="connsiteX4" fmla="*/ 62523 w 1035539"/>
                <a:gd name="connsiteY4" fmla="*/ 62523 h 629138"/>
                <a:gd name="connsiteX5" fmla="*/ 85969 w 1035539"/>
                <a:gd name="connsiteY5" fmla="*/ 70338 h 629138"/>
                <a:gd name="connsiteX6" fmla="*/ 105508 w 1035539"/>
                <a:gd name="connsiteY6" fmla="*/ 82061 h 629138"/>
                <a:gd name="connsiteX7" fmla="*/ 117231 w 1035539"/>
                <a:gd name="connsiteY7" fmla="*/ 93785 h 629138"/>
                <a:gd name="connsiteX8" fmla="*/ 156308 w 1035539"/>
                <a:gd name="connsiteY8" fmla="*/ 117231 h 629138"/>
                <a:gd name="connsiteX9" fmla="*/ 171939 w 1035539"/>
                <a:gd name="connsiteY9" fmla="*/ 136769 h 629138"/>
                <a:gd name="connsiteX10" fmla="*/ 183662 w 1035539"/>
                <a:gd name="connsiteY10" fmla="*/ 140677 h 629138"/>
                <a:gd name="connsiteX11" fmla="*/ 195385 w 1035539"/>
                <a:gd name="connsiteY11" fmla="*/ 148492 h 629138"/>
                <a:gd name="connsiteX12" fmla="*/ 203200 w 1035539"/>
                <a:gd name="connsiteY12" fmla="*/ 156308 h 629138"/>
                <a:gd name="connsiteX13" fmla="*/ 218831 w 1035539"/>
                <a:gd name="connsiteY13" fmla="*/ 164123 h 629138"/>
                <a:gd name="connsiteX14" fmla="*/ 246185 w 1035539"/>
                <a:gd name="connsiteY14" fmla="*/ 179754 h 629138"/>
                <a:gd name="connsiteX15" fmla="*/ 269631 w 1035539"/>
                <a:gd name="connsiteY15" fmla="*/ 187569 h 629138"/>
                <a:gd name="connsiteX16" fmla="*/ 296984 w 1035539"/>
                <a:gd name="connsiteY16" fmla="*/ 226647 h 629138"/>
                <a:gd name="connsiteX17" fmla="*/ 320431 w 1035539"/>
                <a:gd name="connsiteY17" fmla="*/ 238368 h 629138"/>
                <a:gd name="connsiteX18" fmla="*/ 320431 w 1035539"/>
                <a:gd name="connsiteY18" fmla="*/ 234462 h 629138"/>
                <a:gd name="connsiteX19" fmla="*/ 312616 w 1035539"/>
                <a:gd name="connsiteY19" fmla="*/ 254000 h 629138"/>
                <a:gd name="connsiteX20" fmla="*/ 336062 w 1035539"/>
                <a:gd name="connsiteY20" fmla="*/ 254000 h 629138"/>
                <a:gd name="connsiteX21" fmla="*/ 386862 w 1035539"/>
                <a:gd name="connsiteY21" fmla="*/ 273538 h 629138"/>
                <a:gd name="connsiteX22" fmla="*/ 390769 w 1035539"/>
                <a:gd name="connsiteY22" fmla="*/ 285261 h 629138"/>
                <a:gd name="connsiteX23" fmla="*/ 402493 w 1035539"/>
                <a:gd name="connsiteY23" fmla="*/ 296985 h 629138"/>
                <a:gd name="connsiteX24" fmla="*/ 418123 w 1035539"/>
                <a:gd name="connsiteY24" fmla="*/ 312615 h 629138"/>
                <a:gd name="connsiteX25" fmla="*/ 425939 w 1035539"/>
                <a:gd name="connsiteY25" fmla="*/ 320431 h 629138"/>
                <a:gd name="connsiteX26" fmla="*/ 492369 w 1035539"/>
                <a:gd name="connsiteY26" fmla="*/ 324338 h 629138"/>
                <a:gd name="connsiteX27" fmla="*/ 508000 w 1035539"/>
                <a:gd name="connsiteY27" fmla="*/ 332154 h 629138"/>
                <a:gd name="connsiteX28" fmla="*/ 554893 w 1035539"/>
                <a:gd name="connsiteY28" fmla="*/ 339969 h 629138"/>
                <a:gd name="connsiteX29" fmla="*/ 781539 w 1035539"/>
                <a:gd name="connsiteY29" fmla="*/ 324339 h 629138"/>
                <a:gd name="connsiteX30" fmla="*/ 836246 w 1035539"/>
                <a:gd name="connsiteY30" fmla="*/ 363415 h 629138"/>
                <a:gd name="connsiteX31" fmla="*/ 840154 w 1035539"/>
                <a:gd name="connsiteY31" fmla="*/ 375138 h 629138"/>
                <a:gd name="connsiteX32" fmla="*/ 844062 w 1035539"/>
                <a:gd name="connsiteY32" fmla="*/ 414215 h 629138"/>
                <a:gd name="connsiteX33" fmla="*/ 851877 w 1035539"/>
                <a:gd name="connsiteY33" fmla="*/ 425938 h 629138"/>
                <a:gd name="connsiteX34" fmla="*/ 855785 w 1035539"/>
                <a:gd name="connsiteY34" fmla="*/ 437661 h 629138"/>
                <a:gd name="connsiteX35" fmla="*/ 863600 w 1035539"/>
                <a:gd name="connsiteY35" fmla="*/ 449385 h 629138"/>
                <a:gd name="connsiteX36" fmla="*/ 887046 w 1035539"/>
                <a:gd name="connsiteY36" fmla="*/ 461108 h 629138"/>
                <a:gd name="connsiteX37" fmla="*/ 894862 w 1035539"/>
                <a:gd name="connsiteY37" fmla="*/ 468923 h 629138"/>
                <a:gd name="connsiteX38" fmla="*/ 906585 w 1035539"/>
                <a:gd name="connsiteY38" fmla="*/ 472831 h 629138"/>
                <a:gd name="connsiteX39" fmla="*/ 910493 w 1035539"/>
                <a:gd name="connsiteY39" fmla="*/ 484554 h 629138"/>
                <a:gd name="connsiteX40" fmla="*/ 918308 w 1035539"/>
                <a:gd name="connsiteY40" fmla="*/ 496277 h 629138"/>
                <a:gd name="connsiteX41" fmla="*/ 922216 w 1035539"/>
                <a:gd name="connsiteY41" fmla="*/ 508000 h 629138"/>
                <a:gd name="connsiteX42" fmla="*/ 937846 w 1035539"/>
                <a:gd name="connsiteY42" fmla="*/ 523631 h 629138"/>
                <a:gd name="connsiteX43" fmla="*/ 945662 w 1035539"/>
                <a:gd name="connsiteY43" fmla="*/ 535354 h 629138"/>
                <a:gd name="connsiteX44" fmla="*/ 969108 w 1035539"/>
                <a:gd name="connsiteY44" fmla="*/ 601784 h 629138"/>
                <a:gd name="connsiteX45" fmla="*/ 1008185 w 1035539"/>
                <a:gd name="connsiteY45" fmla="*/ 593969 h 629138"/>
                <a:gd name="connsiteX46" fmla="*/ 1016000 w 1035539"/>
                <a:gd name="connsiteY46" fmla="*/ 605692 h 629138"/>
                <a:gd name="connsiteX47" fmla="*/ 1023816 w 1035539"/>
                <a:gd name="connsiteY47" fmla="*/ 613508 h 629138"/>
                <a:gd name="connsiteX48" fmla="*/ 1035539 w 1035539"/>
                <a:gd name="connsiteY48" fmla="*/ 629138 h 629138"/>
                <a:gd name="connsiteX0" fmla="*/ 0 w 1035539"/>
                <a:gd name="connsiteY0" fmla="*/ 0 h 629138"/>
                <a:gd name="connsiteX1" fmla="*/ 11723 w 1035539"/>
                <a:gd name="connsiteY1" fmla="*/ 19538 h 629138"/>
                <a:gd name="connsiteX2" fmla="*/ 35169 w 1035539"/>
                <a:gd name="connsiteY2" fmla="*/ 35169 h 629138"/>
                <a:gd name="connsiteX3" fmla="*/ 54708 w 1035539"/>
                <a:gd name="connsiteY3" fmla="*/ 50800 h 629138"/>
                <a:gd name="connsiteX4" fmla="*/ 62523 w 1035539"/>
                <a:gd name="connsiteY4" fmla="*/ 62523 h 629138"/>
                <a:gd name="connsiteX5" fmla="*/ 85969 w 1035539"/>
                <a:gd name="connsiteY5" fmla="*/ 70338 h 629138"/>
                <a:gd name="connsiteX6" fmla="*/ 105508 w 1035539"/>
                <a:gd name="connsiteY6" fmla="*/ 82061 h 629138"/>
                <a:gd name="connsiteX7" fmla="*/ 117231 w 1035539"/>
                <a:gd name="connsiteY7" fmla="*/ 93785 h 629138"/>
                <a:gd name="connsiteX8" fmla="*/ 156308 w 1035539"/>
                <a:gd name="connsiteY8" fmla="*/ 117231 h 629138"/>
                <a:gd name="connsiteX9" fmla="*/ 171939 w 1035539"/>
                <a:gd name="connsiteY9" fmla="*/ 136769 h 629138"/>
                <a:gd name="connsiteX10" fmla="*/ 183662 w 1035539"/>
                <a:gd name="connsiteY10" fmla="*/ 140677 h 629138"/>
                <a:gd name="connsiteX11" fmla="*/ 195385 w 1035539"/>
                <a:gd name="connsiteY11" fmla="*/ 148492 h 629138"/>
                <a:gd name="connsiteX12" fmla="*/ 203200 w 1035539"/>
                <a:gd name="connsiteY12" fmla="*/ 156308 h 629138"/>
                <a:gd name="connsiteX13" fmla="*/ 218831 w 1035539"/>
                <a:gd name="connsiteY13" fmla="*/ 164123 h 629138"/>
                <a:gd name="connsiteX14" fmla="*/ 246185 w 1035539"/>
                <a:gd name="connsiteY14" fmla="*/ 179754 h 629138"/>
                <a:gd name="connsiteX15" fmla="*/ 269631 w 1035539"/>
                <a:gd name="connsiteY15" fmla="*/ 187569 h 629138"/>
                <a:gd name="connsiteX16" fmla="*/ 296984 w 1035539"/>
                <a:gd name="connsiteY16" fmla="*/ 226647 h 629138"/>
                <a:gd name="connsiteX17" fmla="*/ 320431 w 1035539"/>
                <a:gd name="connsiteY17" fmla="*/ 238368 h 629138"/>
                <a:gd name="connsiteX18" fmla="*/ 320431 w 1035539"/>
                <a:gd name="connsiteY18" fmla="*/ 234462 h 629138"/>
                <a:gd name="connsiteX19" fmla="*/ 312616 w 1035539"/>
                <a:gd name="connsiteY19" fmla="*/ 254000 h 629138"/>
                <a:gd name="connsiteX20" fmla="*/ 336062 w 1035539"/>
                <a:gd name="connsiteY20" fmla="*/ 254000 h 629138"/>
                <a:gd name="connsiteX21" fmla="*/ 386862 w 1035539"/>
                <a:gd name="connsiteY21" fmla="*/ 273538 h 629138"/>
                <a:gd name="connsiteX22" fmla="*/ 390769 w 1035539"/>
                <a:gd name="connsiteY22" fmla="*/ 285261 h 629138"/>
                <a:gd name="connsiteX23" fmla="*/ 402493 w 1035539"/>
                <a:gd name="connsiteY23" fmla="*/ 296985 h 629138"/>
                <a:gd name="connsiteX24" fmla="*/ 418123 w 1035539"/>
                <a:gd name="connsiteY24" fmla="*/ 312615 h 629138"/>
                <a:gd name="connsiteX25" fmla="*/ 425939 w 1035539"/>
                <a:gd name="connsiteY25" fmla="*/ 320431 h 629138"/>
                <a:gd name="connsiteX26" fmla="*/ 492369 w 1035539"/>
                <a:gd name="connsiteY26" fmla="*/ 324338 h 629138"/>
                <a:gd name="connsiteX27" fmla="*/ 508000 w 1035539"/>
                <a:gd name="connsiteY27" fmla="*/ 332154 h 629138"/>
                <a:gd name="connsiteX28" fmla="*/ 554893 w 1035539"/>
                <a:gd name="connsiteY28" fmla="*/ 339969 h 629138"/>
                <a:gd name="connsiteX29" fmla="*/ 781539 w 1035539"/>
                <a:gd name="connsiteY29" fmla="*/ 324339 h 629138"/>
                <a:gd name="connsiteX30" fmla="*/ 836246 w 1035539"/>
                <a:gd name="connsiteY30" fmla="*/ 363415 h 629138"/>
                <a:gd name="connsiteX31" fmla="*/ 840154 w 1035539"/>
                <a:gd name="connsiteY31" fmla="*/ 375138 h 629138"/>
                <a:gd name="connsiteX32" fmla="*/ 844062 w 1035539"/>
                <a:gd name="connsiteY32" fmla="*/ 414215 h 629138"/>
                <a:gd name="connsiteX33" fmla="*/ 851877 w 1035539"/>
                <a:gd name="connsiteY33" fmla="*/ 425938 h 629138"/>
                <a:gd name="connsiteX34" fmla="*/ 855785 w 1035539"/>
                <a:gd name="connsiteY34" fmla="*/ 437661 h 629138"/>
                <a:gd name="connsiteX35" fmla="*/ 863600 w 1035539"/>
                <a:gd name="connsiteY35" fmla="*/ 449385 h 629138"/>
                <a:gd name="connsiteX36" fmla="*/ 887046 w 1035539"/>
                <a:gd name="connsiteY36" fmla="*/ 461108 h 629138"/>
                <a:gd name="connsiteX37" fmla="*/ 894862 w 1035539"/>
                <a:gd name="connsiteY37" fmla="*/ 468923 h 629138"/>
                <a:gd name="connsiteX38" fmla="*/ 906585 w 1035539"/>
                <a:gd name="connsiteY38" fmla="*/ 472831 h 629138"/>
                <a:gd name="connsiteX39" fmla="*/ 910493 w 1035539"/>
                <a:gd name="connsiteY39" fmla="*/ 484554 h 629138"/>
                <a:gd name="connsiteX40" fmla="*/ 918308 w 1035539"/>
                <a:gd name="connsiteY40" fmla="*/ 496277 h 629138"/>
                <a:gd name="connsiteX41" fmla="*/ 922216 w 1035539"/>
                <a:gd name="connsiteY41" fmla="*/ 508000 h 629138"/>
                <a:gd name="connsiteX42" fmla="*/ 937846 w 1035539"/>
                <a:gd name="connsiteY42" fmla="*/ 523631 h 629138"/>
                <a:gd name="connsiteX43" fmla="*/ 945662 w 1035539"/>
                <a:gd name="connsiteY43" fmla="*/ 535354 h 629138"/>
                <a:gd name="connsiteX44" fmla="*/ 969108 w 1035539"/>
                <a:gd name="connsiteY44" fmla="*/ 601784 h 629138"/>
                <a:gd name="connsiteX45" fmla="*/ 1008185 w 1035539"/>
                <a:gd name="connsiteY45" fmla="*/ 593969 h 629138"/>
                <a:gd name="connsiteX46" fmla="*/ 1023816 w 1035539"/>
                <a:gd name="connsiteY46" fmla="*/ 613508 h 629138"/>
                <a:gd name="connsiteX47" fmla="*/ 1035539 w 1035539"/>
                <a:gd name="connsiteY47" fmla="*/ 629138 h 629138"/>
                <a:gd name="connsiteX0" fmla="*/ 0 w 1035539"/>
                <a:gd name="connsiteY0" fmla="*/ 0 h 629138"/>
                <a:gd name="connsiteX1" fmla="*/ 11723 w 1035539"/>
                <a:gd name="connsiteY1" fmla="*/ 19538 h 629138"/>
                <a:gd name="connsiteX2" fmla="*/ 35169 w 1035539"/>
                <a:gd name="connsiteY2" fmla="*/ 35169 h 629138"/>
                <a:gd name="connsiteX3" fmla="*/ 54708 w 1035539"/>
                <a:gd name="connsiteY3" fmla="*/ 50800 h 629138"/>
                <a:gd name="connsiteX4" fmla="*/ 62523 w 1035539"/>
                <a:gd name="connsiteY4" fmla="*/ 62523 h 629138"/>
                <a:gd name="connsiteX5" fmla="*/ 85969 w 1035539"/>
                <a:gd name="connsiteY5" fmla="*/ 70338 h 629138"/>
                <a:gd name="connsiteX6" fmla="*/ 105508 w 1035539"/>
                <a:gd name="connsiteY6" fmla="*/ 82061 h 629138"/>
                <a:gd name="connsiteX7" fmla="*/ 117231 w 1035539"/>
                <a:gd name="connsiteY7" fmla="*/ 93785 h 629138"/>
                <a:gd name="connsiteX8" fmla="*/ 156308 w 1035539"/>
                <a:gd name="connsiteY8" fmla="*/ 117231 h 629138"/>
                <a:gd name="connsiteX9" fmla="*/ 171939 w 1035539"/>
                <a:gd name="connsiteY9" fmla="*/ 136769 h 629138"/>
                <a:gd name="connsiteX10" fmla="*/ 183662 w 1035539"/>
                <a:gd name="connsiteY10" fmla="*/ 140677 h 629138"/>
                <a:gd name="connsiteX11" fmla="*/ 195385 w 1035539"/>
                <a:gd name="connsiteY11" fmla="*/ 148492 h 629138"/>
                <a:gd name="connsiteX12" fmla="*/ 203200 w 1035539"/>
                <a:gd name="connsiteY12" fmla="*/ 156308 h 629138"/>
                <a:gd name="connsiteX13" fmla="*/ 218831 w 1035539"/>
                <a:gd name="connsiteY13" fmla="*/ 164123 h 629138"/>
                <a:gd name="connsiteX14" fmla="*/ 246185 w 1035539"/>
                <a:gd name="connsiteY14" fmla="*/ 179754 h 629138"/>
                <a:gd name="connsiteX15" fmla="*/ 269631 w 1035539"/>
                <a:gd name="connsiteY15" fmla="*/ 187569 h 629138"/>
                <a:gd name="connsiteX16" fmla="*/ 296984 w 1035539"/>
                <a:gd name="connsiteY16" fmla="*/ 226647 h 629138"/>
                <a:gd name="connsiteX17" fmla="*/ 320431 w 1035539"/>
                <a:gd name="connsiteY17" fmla="*/ 238368 h 629138"/>
                <a:gd name="connsiteX18" fmla="*/ 320431 w 1035539"/>
                <a:gd name="connsiteY18" fmla="*/ 234462 h 629138"/>
                <a:gd name="connsiteX19" fmla="*/ 312616 w 1035539"/>
                <a:gd name="connsiteY19" fmla="*/ 254000 h 629138"/>
                <a:gd name="connsiteX20" fmla="*/ 336062 w 1035539"/>
                <a:gd name="connsiteY20" fmla="*/ 254000 h 629138"/>
                <a:gd name="connsiteX21" fmla="*/ 386862 w 1035539"/>
                <a:gd name="connsiteY21" fmla="*/ 273538 h 629138"/>
                <a:gd name="connsiteX22" fmla="*/ 390769 w 1035539"/>
                <a:gd name="connsiteY22" fmla="*/ 285261 h 629138"/>
                <a:gd name="connsiteX23" fmla="*/ 402493 w 1035539"/>
                <a:gd name="connsiteY23" fmla="*/ 296985 h 629138"/>
                <a:gd name="connsiteX24" fmla="*/ 418123 w 1035539"/>
                <a:gd name="connsiteY24" fmla="*/ 312615 h 629138"/>
                <a:gd name="connsiteX25" fmla="*/ 425939 w 1035539"/>
                <a:gd name="connsiteY25" fmla="*/ 320431 h 629138"/>
                <a:gd name="connsiteX26" fmla="*/ 492369 w 1035539"/>
                <a:gd name="connsiteY26" fmla="*/ 324338 h 629138"/>
                <a:gd name="connsiteX27" fmla="*/ 508000 w 1035539"/>
                <a:gd name="connsiteY27" fmla="*/ 332154 h 629138"/>
                <a:gd name="connsiteX28" fmla="*/ 554893 w 1035539"/>
                <a:gd name="connsiteY28" fmla="*/ 339969 h 629138"/>
                <a:gd name="connsiteX29" fmla="*/ 781539 w 1035539"/>
                <a:gd name="connsiteY29" fmla="*/ 324339 h 629138"/>
                <a:gd name="connsiteX30" fmla="*/ 836246 w 1035539"/>
                <a:gd name="connsiteY30" fmla="*/ 363415 h 629138"/>
                <a:gd name="connsiteX31" fmla="*/ 840154 w 1035539"/>
                <a:gd name="connsiteY31" fmla="*/ 375138 h 629138"/>
                <a:gd name="connsiteX32" fmla="*/ 844062 w 1035539"/>
                <a:gd name="connsiteY32" fmla="*/ 414215 h 629138"/>
                <a:gd name="connsiteX33" fmla="*/ 851877 w 1035539"/>
                <a:gd name="connsiteY33" fmla="*/ 425938 h 629138"/>
                <a:gd name="connsiteX34" fmla="*/ 855785 w 1035539"/>
                <a:gd name="connsiteY34" fmla="*/ 437661 h 629138"/>
                <a:gd name="connsiteX35" fmla="*/ 863600 w 1035539"/>
                <a:gd name="connsiteY35" fmla="*/ 449385 h 629138"/>
                <a:gd name="connsiteX36" fmla="*/ 887046 w 1035539"/>
                <a:gd name="connsiteY36" fmla="*/ 461108 h 629138"/>
                <a:gd name="connsiteX37" fmla="*/ 894862 w 1035539"/>
                <a:gd name="connsiteY37" fmla="*/ 468923 h 629138"/>
                <a:gd name="connsiteX38" fmla="*/ 906585 w 1035539"/>
                <a:gd name="connsiteY38" fmla="*/ 472831 h 629138"/>
                <a:gd name="connsiteX39" fmla="*/ 910493 w 1035539"/>
                <a:gd name="connsiteY39" fmla="*/ 484554 h 629138"/>
                <a:gd name="connsiteX40" fmla="*/ 918308 w 1035539"/>
                <a:gd name="connsiteY40" fmla="*/ 496277 h 629138"/>
                <a:gd name="connsiteX41" fmla="*/ 922216 w 1035539"/>
                <a:gd name="connsiteY41" fmla="*/ 508000 h 629138"/>
                <a:gd name="connsiteX42" fmla="*/ 937846 w 1035539"/>
                <a:gd name="connsiteY42" fmla="*/ 523631 h 629138"/>
                <a:gd name="connsiteX43" fmla="*/ 945662 w 1035539"/>
                <a:gd name="connsiteY43" fmla="*/ 535354 h 629138"/>
                <a:gd name="connsiteX44" fmla="*/ 969108 w 1035539"/>
                <a:gd name="connsiteY44" fmla="*/ 601784 h 629138"/>
                <a:gd name="connsiteX45" fmla="*/ 1008185 w 1035539"/>
                <a:gd name="connsiteY45" fmla="*/ 593969 h 629138"/>
                <a:gd name="connsiteX46" fmla="*/ 1035539 w 1035539"/>
                <a:gd name="connsiteY46" fmla="*/ 629138 h 629138"/>
                <a:gd name="connsiteX0" fmla="*/ 0 w 1035539"/>
                <a:gd name="connsiteY0" fmla="*/ 0 h 629138"/>
                <a:gd name="connsiteX1" fmla="*/ 11723 w 1035539"/>
                <a:gd name="connsiteY1" fmla="*/ 19538 h 629138"/>
                <a:gd name="connsiteX2" fmla="*/ 35169 w 1035539"/>
                <a:gd name="connsiteY2" fmla="*/ 35169 h 629138"/>
                <a:gd name="connsiteX3" fmla="*/ 54708 w 1035539"/>
                <a:gd name="connsiteY3" fmla="*/ 50800 h 629138"/>
                <a:gd name="connsiteX4" fmla="*/ 62523 w 1035539"/>
                <a:gd name="connsiteY4" fmla="*/ 62523 h 629138"/>
                <a:gd name="connsiteX5" fmla="*/ 85969 w 1035539"/>
                <a:gd name="connsiteY5" fmla="*/ 70338 h 629138"/>
                <a:gd name="connsiteX6" fmla="*/ 105508 w 1035539"/>
                <a:gd name="connsiteY6" fmla="*/ 82061 h 629138"/>
                <a:gd name="connsiteX7" fmla="*/ 117231 w 1035539"/>
                <a:gd name="connsiteY7" fmla="*/ 93785 h 629138"/>
                <a:gd name="connsiteX8" fmla="*/ 156308 w 1035539"/>
                <a:gd name="connsiteY8" fmla="*/ 117231 h 629138"/>
                <a:gd name="connsiteX9" fmla="*/ 171939 w 1035539"/>
                <a:gd name="connsiteY9" fmla="*/ 136769 h 629138"/>
                <a:gd name="connsiteX10" fmla="*/ 183662 w 1035539"/>
                <a:gd name="connsiteY10" fmla="*/ 140677 h 629138"/>
                <a:gd name="connsiteX11" fmla="*/ 195385 w 1035539"/>
                <a:gd name="connsiteY11" fmla="*/ 148492 h 629138"/>
                <a:gd name="connsiteX12" fmla="*/ 203200 w 1035539"/>
                <a:gd name="connsiteY12" fmla="*/ 156308 h 629138"/>
                <a:gd name="connsiteX13" fmla="*/ 218831 w 1035539"/>
                <a:gd name="connsiteY13" fmla="*/ 164123 h 629138"/>
                <a:gd name="connsiteX14" fmla="*/ 246185 w 1035539"/>
                <a:gd name="connsiteY14" fmla="*/ 179754 h 629138"/>
                <a:gd name="connsiteX15" fmla="*/ 269631 w 1035539"/>
                <a:gd name="connsiteY15" fmla="*/ 187569 h 629138"/>
                <a:gd name="connsiteX16" fmla="*/ 296984 w 1035539"/>
                <a:gd name="connsiteY16" fmla="*/ 226647 h 629138"/>
                <a:gd name="connsiteX17" fmla="*/ 320431 w 1035539"/>
                <a:gd name="connsiteY17" fmla="*/ 238368 h 629138"/>
                <a:gd name="connsiteX18" fmla="*/ 320431 w 1035539"/>
                <a:gd name="connsiteY18" fmla="*/ 234462 h 629138"/>
                <a:gd name="connsiteX19" fmla="*/ 312616 w 1035539"/>
                <a:gd name="connsiteY19" fmla="*/ 254000 h 629138"/>
                <a:gd name="connsiteX20" fmla="*/ 336062 w 1035539"/>
                <a:gd name="connsiteY20" fmla="*/ 254000 h 629138"/>
                <a:gd name="connsiteX21" fmla="*/ 386862 w 1035539"/>
                <a:gd name="connsiteY21" fmla="*/ 273538 h 629138"/>
                <a:gd name="connsiteX22" fmla="*/ 390769 w 1035539"/>
                <a:gd name="connsiteY22" fmla="*/ 285261 h 629138"/>
                <a:gd name="connsiteX23" fmla="*/ 402493 w 1035539"/>
                <a:gd name="connsiteY23" fmla="*/ 296985 h 629138"/>
                <a:gd name="connsiteX24" fmla="*/ 418123 w 1035539"/>
                <a:gd name="connsiteY24" fmla="*/ 312615 h 629138"/>
                <a:gd name="connsiteX25" fmla="*/ 425939 w 1035539"/>
                <a:gd name="connsiteY25" fmla="*/ 320431 h 629138"/>
                <a:gd name="connsiteX26" fmla="*/ 492369 w 1035539"/>
                <a:gd name="connsiteY26" fmla="*/ 324338 h 629138"/>
                <a:gd name="connsiteX27" fmla="*/ 508000 w 1035539"/>
                <a:gd name="connsiteY27" fmla="*/ 332154 h 629138"/>
                <a:gd name="connsiteX28" fmla="*/ 554893 w 1035539"/>
                <a:gd name="connsiteY28" fmla="*/ 339969 h 629138"/>
                <a:gd name="connsiteX29" fmla="*/ 781539 w 1035539"/>
                <a:gd name="connsiteY29" fmla="*/ 324339 h 629138"/>
                <a:gd name="connsiteX30" fmla="*/ 836246 w 1035539"/>
                <a:gd name="connsiteY30" fmla="*/ 363415 h 629138"/>
                <a:gd name="connsiteX31" fmla="*/ 840154 w 1035539"/>
                <a:gd name="connsiteY31" fmla="*/ 375138 h 629138"/>
                <a:gd name="connsiteX32" fmla="*/ 844062 w 1035539"/>
                <a:gd name="connsiteY32" fmla="*/ 414215 h 629138"/>
                <a:gd name="connsiteX33" fmla="*/ 851877 w 1035539"/>
                <a:gd name="connsiteY33" fmla="*/ 425938 h 629138"/>
                <a:gd name="connsiteX34" fmla="*/ 855785 w 1035539"/>
                <a:gd name="connsiteY34" fmla="*/ 437661 h 629138"/>
                <a:gd name="connsiteX35" fmla="*/ 863600 w 1035539"/>
                <a:gd name="connsiteY35" fmla="*/ 449385 h 629138"/>
                <a:gd name="connsiteX36" fmla="*/ 887046 w 1035539"/>
                <a:gd name="connsiteY36" fmla="*/ 461108 h 629138"/>
                <a:gd name="connsiteX37" fmla="*/ 894862 w 1035539"/>
                <a:gd name="connsiteY37" fmla="*/ 468923 h 629138"/>
                <a:gd name="connsiteX38" fmla="*/ 906585 w 1035539"/>
                <a:gd name="connsiteY38" fmla="*/ 472831 h 629138"/>
                <a:gd name="connsiteX39" fmla="*/ 910493 w 1035539"/>
                <a:gd name="connsiteY39" fmla="*/ 484554 h 629138"/>
                <a:gd name="connsiteX40" fmla="*/ 918308 w 1035539"/>
                <a:gd name="connsiteY40" fmla="*/ 496277 h 629138"/>
                <a:gd name="connsiteX41" fmla="*/ 922216 w 1035539"/>
                <a:gd name="connsiteY41" fmla="*/ 508000 h 629138"/>
                <a:gd name="connsiteX42" fmla="*/ 937846 w 1035539"/>
                <a:gd name="connsiteY42" fmla="*/ 523631 h 629138"/>
                <a:gd name="connsiteX43" fmla="*/ 945662 w 1035539"/>
                <a:gd name="connsiteY43" fmla="*/ 535354 h 629138"/>
                <a:gd name="connsiteX44" fmla="*/ 969108 w 1035539"/>
                <a:gd name="connsiteY44" fmla="*/ 601784 h 629138"/>
                <a:gd name="connsiteX45" fmla="*/ 984739 w 1035539"/>
                <a:gd name="connsiteY45" fmla="*/ 621323 h 629138"/>
                <a:gd name="connsiteX46" fmla="*/ 1035539 w 1035539"/>
                <a:gd name="connsiteY46" fmla="*/ 629138 h 629138"/>
                <a:gd name="connsiteX0" fmla="*/ 0 w 1035539"/>
                <a:gd name="connsiteY0" fmla="*/ 0 h 629138"/>
                <a:gd name="connsiteX1" fmla="*/ 11723 w 1035539"/>
                <a:gd name="connsiteY1" fmla="*/ 19538 h 629138"/>
                <a:gd name="connsiteX2" fmla="*/ 35169 w 1035539"/>
                <a:gd name="connsiteY2" fmla="*/ 35169 h 629138"/>
                <a:gd name="connsiteX3" fmla="*/ 54708 w 1035539"/>
                <a:gd name="connsiteY3" fmla="*/ 50800 h 629138"/>
                <a:gd name="connsiteX4" fmla="*/ 62523 w 1035539"/>
                <a:gd name="connsiteY4" fmla="*/ 62523 h 629138"/>
                <a:gd name="connsiteX5" fmla="*/ 85969 w 1035539"/>
                <a:gd name="connsiteY5" fmla="*/ 70338 h 629138"/>
                <a:gd name="connsiteX6" fmla="*/ 105508 w 1035539"/>
                <a:gd name="connsiteY6" fmla="*/ 82061 h 629138"/>
                <a:gd name="connsiteX7" fmla="*/ 117231 w 1035539"/>
                <a:gd name="connsiteY7" fmla="*/ 93785 h 629138"/>
                <a:gd name="connsiteX8" fmla="*/ 156308 w 1035539"/>
                <a:gd name="connsiteY8" fmla="*/ 117231 h 629138"/>
                <a:gd name="connsiteX9" fmla="*/ 171939 w 1035539"/>
                <a:gd name="connsiteY9" fmla="*/ 136769 h 629138"/>
                <a:gd name="connsiteX10" fmla="*/ 183662 w 1035539"/>
                <a:gd name="connsiteY10" fmla="*/ 140677 h 629138"/>
                <a:gd name="connsiteX11" fmla="*/ 195385 w 1035539"/>
                <a:gd name="connsiteY11" fmla="*/ 148492 h 629138"/>
                <a:gd name="connsiteX12" fmla="*/ 203200 w 1035539"/>
                <a:gd name="connsiteY12" fmla="*/ 156308 h 629138"/>
                <a:gd name="connsiteX13" fmla="*/ 218831 w 1035539"/>
                <a:gd name="connsiteY13" fmla="*/ 164123 h 629138"/>
                <a:gd name="connsiteX14" fmla="*/ 246185 w 1035539"/>
                <a:gd name="connsiteY14" fmla="*/ 179754 h 629138"/>
                <a:gd name="connsiteX15" fmla="*/ 269631 w 1035539"/>
                <a:gd name="connsiteY15" fmla="*/ 187569 h 629138"/>
                <a:gd name="connsiteX16" fmla="*/ 296984 w 1035539"/>
                <a:gd name="connsiteY16" fmla="*/ 226647 h 629138"/>
                <a:gd name="connsiteX17" fmla="*/ 320431 w 1035539"/>
                <a:gd name="connsiteY17" fmla="*/ 238368 h 629138"/>
                <a:gd name="connsiteX18" fmla="*/ 320431 w 1035539"/>
                <a:gd name="connsiteY18" fmla="*/ 234462 h 629138"/>
                <a:gd name="connsiteX19" fmla="*/ 312616 w 1035539"/>
                <a:gd name="connsiteY19" fmla="*/ 254000 h 629138"/>
                <a:gd name="connsiteX20" fmla="*/ 336062 w 1035539"/>
                <a:gd name="connsiteY20" fmla="*/ 254000 h 629138"/>
                <a:gd name="connsiteX21" fmla="*/ 386862 w 1035539"/>
                <a:gd name="connsiteY21" fmla="*/ 273538 h 629138"/>
                <a:gd name="connsiteX22" fmla="*/ 390769 w 1035539"/>
                <a:gd name="connsiteY22" fmla="*/ 285261 h 629138"/>
                <a:gd name="connsiteX23" fmla="*/ 402493 w 1035539"/>
                <a:gd name="connsiteY23" fmla="*/ 296985 h 629138"/>
                <a:gd name="connsiteX24" fmla="*/ 418123 w 1035539"/>
                <a:gd name="connsiteY24" fmla="*/ 312615 h 629138"/>
                <a:gd name="connsiteX25" fmla="*/ 425939 w 1035539"/>
                <a:gd name="connsiteY25" fmla="*/ 320431 h 629138"/>
                <a:gd name="connsiteX26" fmla="*/ 492369 w 1035539"/>
                <a:gd name="connsiteY26" fmla="*/ 324338 h 629138"/>
                <a:gd name="connsiteX27" fmla="*/ 508000 w 1035539"/>
                <a:gd name="connsiteY27" fmla="*/ 332154 h 629138"/>
                <a:gd name="connsiteX28" fmla="*/ 554893 w 1035539"/>
                <a:gd name="connsiteY28" fmla="*/ 339969 h 629138"/>
                <a:gd name="connsiteX29" fmla="*/ 781539 w 1035539"/>
                <a:gd name="connsiteY29" fmla="*/ 324339 h 629138"/>
                <a:gd name="connsiteX30" fmla="*/ 836246 w 1035539"/>
                <a:gd name="connsiteY30" fmla="*/ 363415 h 629138"/>
                <a:gd name="connsiteX31" fmla="*/ 844062 w 1035539"/>
                <a:gd name="connsiteY31" fmla="*/ 414215 h 629138"/>
                <a:gd name="connsiteX32" fmla="*/ 851877 w 1035539"/>
                <a:gd name="connsiteY32" fmla="*/ 425938 h 629138"/>
                <a:gd name="connsiteX33" fmla="*/ 855785 w 1035539"/>
                <a:gd name="connsiteY33" fmla="*/ 437661 h 629138"/>
                <a:gd name="connsiteX34" fmla="*/ 863600 w 1035539"/>
                <a:gd name="connsiteY34" fmla="*/ 449385 h 629138"/>
                <a:gd name="connsiteX35" fmla="*/ 887046 w 1035539"/>
                <a:gd name="connsiteY35" fmla="*/ 461108 h 629138"/>
                <a:gd name="connsiteX36" fmla="*/ 894862 w 1035539"/>
                <a:gd name="connsiteY36" fmla="*/ 468923 h 629138"/>
                <a:gd name="connsiteX37" fmla="*/ 906585 w 1035539"/>
                <a:gd name="connsiteY37" fmla="*/ 472831 h 629138"/>
                <a:gd name="connsiteX38" fmla="*/ 910493 w 1035539"/>
                <a:gd name="connsiteY38" fmla="*/ 484554 h 629138"/>
                <a:gd name="connsiteX39" fmla="*/ 918308 w 1035539"/>
                <a:gd name="connsiteY39" fmla="*/ 496277 h 629138"/>
                <a:gd name="connsiteX40" fmla="*/ 922216 w 1035539"/>
                <a:gd name="connsiteY40" fmla="*/ 508000 h 629138"/>
                <a:gd name="connsiteX41" fmla="*/ 937846 w 1035539"/>
                <a:gd name="connsiteY41" fmla="*/ 523631 h 629138"/>
                <a:gd name="connsiteX42" fmla="*/ 945662 w 1035539"/>
                <a:gd name="connsiteY42" fmla="*/ 535354 h 629138"/>
                <a:gd name="connsiteX43" fmla="*/ 969108 w 1035539"/>
                <a:gd name="connsiteY43" fmla="*/ 601784 h 629138"/>
                <a:gd name="connsiteX44" fmla="*/ 984739 w 1035539"/>
                <a:gd name="connsiteY44" fmla="*/ 621323 h 629138"/>
                <a:gd name="connsiteX45" fmla="*/ 1035539 w 1035539"/>
                <a:gd name="connsiteY45" fmla="*/ 629138 h 629138"/>
                <a:gd name="connsiteX0" fmla="*/ 0 w 1035539"/>
                <a:gd name="connsiteY0" fmla="*/ 0 h 629138"/>
                <a:gd name="connsiteX1" fmla="*/ 11723 w 1035539"/>
                <a:gd name="connsiteY1" fmla="*/ 19538 h 629138"/>
                <a:gd name="connsiteX2" fmla="*/ 35169 w 1035539"/>
                <a:gd name="connsiteY2" fmla="*/ 35169 h 629138"/>
                <a:gd name="connsiteX3" fmla="*/ 54708 w 1035539"/>
                <a:gd name="connsiteY3" fmla="*/ 50800 h 629138"/>
                <a:gd name="connsiteX4" fmla="*/ 62523 w 1035539"/>
                <a:gd name="connsiteY4" fmla="*/ 62523 h 629138"/>
                <a:gd name="connsiteX5" fmla="*/ 85969 w 1035539"/>
                <a:gd name="connsiteY5" fmla="*/ 70338 h 629138"/>
                <a:gd name="connsiteX6" fmla="*/ 105508 w 1035539"/>
                <a:gd name="connsiteY6" fmla="*/ 82061 h 629138"/>
                <a:gd name="connsiteX7" fmla="*/ 117231 w 1035539"/>
                <a:gd name="connsiteY7" fmla="*/ 93785 h 629138"/>
                <a:gd name="connsiteX8" fmla="*/ 156308 w 1035539"/>
                <a:gd name="connsiteY8" fmla="*/ 117231 h 629138"/>
                <a:gd name="connsiteX9" fmla="*/ 171939 w 1035539"/>
                <a:gd name="connsiteY9" fmla="*/ 136769 h 629138"/>
                <a:gd name="connsiteX10" fmla="*/ 183662 w 1035539"/>
                <a:gd name="connsiteY10" fmla="*/ 140677 h 629138"/>
                <a:gd name="connsiteX11" fmla="*/ 195385 w 1035539"/>
                <a:gd name="connsiteY11" fmla="*/ 148492 h 629138"/>
                <a:gd name="connsiteX12" fmla="*/ 203200 w 1035539"/>
                <a:gd name="connsiteY12" fmla="*/ 156308 h 629138"/>
                <a:gd name="connsiteX13" fmla="*/ 218831 w 1035539"/>
                <a:gd name="connsiteY13" fmla="*/ 164123 h 629138"/>
                <a:gd name="connsiteX14" fmla="*/ 246185 w 1035539"/>
                <a:gd name="connsiteY14" fmla="*/ 179754 h 629138"/>
                <a:gd name="connsiteX15" fmla="*/ 269631 w 1035539"/>
                <a:gd name="connsiteY15" fmla="*/ 187569 h 629138"/>
                <a:gd name="connsiteX16" fmla="*/ 296984 w 1035539"/>
                <a:gd name="connsiteY16" fmla="*/ 226647 h 629138"/>
                <a:gd name="connsiteX17" fmla="*/ 320431 w 1035539"/>
                <a:gd name="connsiteY17" fmla="*/ 238368 h 629138"/>
                <a:gd name="connsiteX18" fmla="*/ 320431 w 1035539"/>
                <a:gd name="connsiteY18" fmla="*/ 234462 h 629138"/>
                <a:gd name="connsiteX19" fmla="*/ 312616 w 1035539"/>
                <a:gd name="connsiteY19" fmla="*/ 254000 h 629138"/>
                <a:gd name="connsiteX20" fmla="*/ 336062 w 1035539"/>
                <a:gd name="connsiteY20" fmla="*/ 254000 h 629138"/>
                <a:gd name="connsiteX21" fmla="*/ 386862 w 1035539"/>
                <a:gd name="connsiteY21" fmla="*/ 273538 h 629138"/>
                <a:gd name="connsiteX22" fmla="*/ 390769 w 1035539"/>
                <a:gd name="connsiteY22" fmla="*/ 285261 h 629138"/>
                <a:gd name="connsiteX23" fmla="*/ 402493 w 1035539"/>
                <a:gd name="connsiteY23" fmla="*/ 296985 h 629138"/>
                <a:gd name="connsiteX24" fmla="*/ 418123 w 1035539"/>
                <a:gd name="connsiteY24" fmla="*/ 312615 h 629138"/>
                <a:gd name="connsiteX25" fmla="*/ 425939 w 1035539"/>
                <a:gd name="connsiteY25" fmla="*/ 320431 h 629138"/>
                <a:gd name="connsiteX26" fmla="*/ 492369 w 1035539"/>
                <a:gd name="connsiteY26" fmla="*/ 324338 h 629138"/>
                <a:gd name="connsiteX27" fmla="*/ 508000 w 1035539"/>
                <a:gd name="connsiteY27" fmla="*/ 332154 h 629138"/>
                <a:gd name="connsiteX28" fmla="*/ 554893 w 1035539"/>
                <a:gd name="connsiteY28" fmla="*/ 339969 h 629138"/>
                <a:gd name="connsiteX29" fmla="*/ 781539 w 1035539"/>
                <a:gd name="connsiteY29" fmla="*/ 324339 h 629138"/>
                <a:gd name="connsiteX30" fmla="*/ 844062 w 1035539"/>
                <a:gd name="connsiteY30" fmla="*/ 414215 h 629138"/>
                <a:gd name="connsiteX31" fmla="*/ 851877 w 1035539"/>
                <a:gd name="connsiteY31" fmla="*/ 425938 h 629138"/>
                <a:gd name="connsiteX32" fmla="*/ 855785 w 1035539"/>
                <a:gd name="connsiteY32" fmla="*/ 437661 h 629138"/>
                <a:gd name="connsiteX33" fmla="*/ 863600 w 1035539"/>
                <a:gd name="connsiteY33" fmla="*/ 449385 h 629138"/>
                <a:gd name="connsiteX34" fmla="*/ 887046 w 1035539"/>
                <a:gd name="connsiteY34" fmla="*/ 461108 h 629138"/>
                <a:gd name="connsiteX35" fmla="*/ 894862 w 1035539"/>
                <a:gd name="connsiteY35" fmla="*/ 468923 h 629138"/>
                <a:gd name="connsiteX36" fmla="*/ 906585 w 1035539"/>
                <a:gd name="connsiteY36" fmla="*/ 472831 h 629138"/>
                <a:gd name="connsiteX37" fmla="*/ 910493 w 1035539"/>
                <a:gd name="connsiteY37" fmla="*/ 484554 h 629138"/>
                <a:gd name="connsiteX38" fmla="*/ 918308 w 1035539"/>
                <a:gd name="connsiteY38" fmla="*/ 496277 h 629138"/>
                <a:gd name="connsiteX39" fmla="*/ 922216 w 1035539"/>
                <a:gd name="connsiteY39" fmla="*/ 508000 h 629138"/>
                <a:gd name="connsiteX40" fmla="*/ 937846 w 1035539"/>
                <a:gd name="connsiteY40" fmla="*/ 523631 h 629138"/>
                <a:gd name="connsiteX41" fmla="*/ 945662 w 1035539"/>
                <a:gd name="connsiteY41" fmla="*/ 535354 h 629138"/>
                <a:gd name="connsiteX42" fmla="*/ 969108 w 1035539"/>
                <a:gd name="connsiteY42" fmla="*/ 601784 h 629138"/>
                <a:gd name="connsiteX43" fmla="*/ 984739 w 1035539"/>
                <a:gd name="connsiteY43" fmla="*/ 621323 h 629138"/>
                <a:gd name="connsiteX44" fmla="*/ 1035539 w 1035539"/>
                <a:gd name="connsiteY44" fmla="*/ 629138 h 629138"/>
                <a:gd name="connsiteX0" fmla="*/ 0 w 1035539"/>
                <a:gd name="connsiteY0" fmla="*/ 0 h 629138"/>
                <a:gd name="connsiteX1" fmla="*/ 11723 w 1035539"/>
                <a:gd name="connsiteY1" fmla="*/ 19538 h 629138"/>
                <a:gd name="connsiteX2" fmla="*/ 35169 w 1035539"/>
                <a:gd name="connsiteY2" fmla="*/ 35169 h 629138"/>
                <a:gd name="connsiteX3" fmla="*/ 54708 w 1035539"/>
                <a:gd name="connsiteY3" fmla="*/ 50800 h 629138"/>
                <a:gd name="connsiteX4" fmla="*/ 62523 w 1035539"/>
                <a:gd name="connsiteY4" fmla="*/ 62523 h 629138"/>
                <a:gd name="connsiteX5" fmla="*/ 85969 w 1035539"/>
                <a:gd name="connsiteY5" fmla="*/ 70338 h 629138"/>
                <a:gd name="connsiteX6" fmla="*/ 105508 w 1035539"/>
                <a:gd name="connsiteY6" fmla="*/ 82061 h 629138"/>
                <a:gd name="connsiteX7" fmla="*/ 117231 w 1035539"/>
                <a:gd name="connsiteY7" fmla="*/ 93785 h 629138"/>
                <a:gd name="connsiteX8" fmla="*/ 156308 w 1035539"/>
                <a:gd name="connsiteY8" fmla="*/ 117231 h 629138"/>
                <a:gd name="connsiteX9" fmla="*/ 171939 w 1035539"/>
                <a:gd name="connsiteY9" fmla="*/ 136769 h 629138"/>
                <a:gd name="connsiteX10" fmla="*/ 183662 w 1035539"/>
                <a:gd name="connsiteY10" fmla="*/ 140677 h 629138"/>
                <a:gd name="connsiteX11" fmla="*/ 195385 w 1035539"/>
                <a:gd name="connsiteY11" fmla="*/ 148492 h 629138"/>
                <a:gd name="connsiteX12" fmla="*/ 203200 w 1035539"/>
                <a:gd name="connsiteY12" fmla="*/ 156308 h 629138"/>
                <a:gd name="connsiteX13" fmla="*/ 218831 w 1035539"/>
                <a:gd name="connsiteY13" fmla="*/ 164123 h 629138"/>
                <a:gd name="connsiteX14" fmla="*/ 246185 w 1035539"/>
                <a:gd name="connsiteY14" fmla="*/ 179754 h 629138"/>
                <a:gd name="connsiteX15" fmla="*/ 296984 w 1035539"/>
                <a:gd name="connsiteY15" fmla="*/ 226647 h 629138"/>
                <a:gd name="connsiteX16" fmla="*/ 320431 w 1035539"/>
                <a:gd name="connsiteY16" fmla="*/ 238368 h 629138"/>
                <a:gd name="connsiteX17" fmla="*/ 320431 w 1035539"/>
                <a:gd name="connsiteY17" fmla="*/ 234462 h 629138"/>
                <a:gd name="connsiteX18" fmla="*/ 312616 w 1035539"/>
                <a:gd name="connsiteY18" fmla="*/ 254000 h 629138"/>
                <a:gd name="connsiteX19" fmla="*/ 336062 w 1035539"/>
                <a:gd name="connsiteY19" fmla="*/ 254000 h 629138"/>
                <a:gd name="connsiteX20" fmla="*/ 386862 w 1035539"/>
                <a:gd name="connsiteY20" fmla="*/ 273538 h 629138"/>
                <a:gd name="connsiteX21" fmla="*/ 390769 w 1035539"/>
                <a:gd name="connsiteY21" fmla="*/ 285261 h 629138"/>
                <a:gd name="connsiteX22" fmla="*/ 402493 w 1035539"/>
                <a:gd name="connsiteY22" fmla="*/ 296985 h 629138"/>
                <a:gd name="connsiteX23" fmla="*/ 418123 w 1035539"/>
                <a:gd name="connsiteY23" fmla="*/ 312615 h 629138"/>
                <a:gd name="connsiteX24" fmla="*/ 425939 w 1035539"/>
                <a:gd name="connsiteY24" fmla="*/ 320431 h 629138"/>
                <a:gd name="connsiteX25" fmla="*/ 492369 w 1035539"/>
                <a:gd name="connsiteY25" fmla="*/ 324338 h 629138"/>
                <a:gd name="connsiteX26" fmla="*/ 508000 w 1035539"/>
                <a:gd name="connsiteY26" fmla="*/ 332154 h 629138"/>
                <a:gd name="connsiteX27" fmla="*/ 554893 w 1035539"/>
                <a:gd name="connsiteY27" fmla="*/ 339969 h 629138"/>
                <a:gd name="connsiteX28" fmla="*/ 781539 w 1035539"/>
                <a:gd name="connsiteY28" fmla="*/ 324339 h 629138"/>
                <a:gd name="connsiteX29" fmla="*/ 844062 w 1035539"/>
                <a:gd name="connsiteY29" fmla="*/ 414215 h 629138"/>
                <a:gd name="connsiteX30" fmla="*/ 851877 w 1035539"/>
                <a:gd name="connsiteY30" fmla="*/ 425938 h 629138"/>
                <a:gd name="connsiteX31" fmla="*/ 855785 w 1035539"/>
                <a:gd name="connsiteY31" fmla="*/ 437661 h 629138"/>
                <a:gd name="connsiteX32" fmla="*/ 863600 w 1035539"/>
                <a:gd name="connsiteY32" fmla="*/ 449385 h 629138"/>
                <a:gd name="connsiteX33" fmla="*/ 887046 w 1035539"/>
                <a:gd name="connsiteY33" fmla="*/ 461108 h 629138"/>
                <a:gd name="connsiteX34" fmla="*/ 894862 w 1035539"/>
                <a:gd name="connsiteY34" fmla="*/ 468923 h 629138"/>
                <a:gd name="connsiteX35" fmla="*/ 906585 w 1035539"/>
                <a:gd name="connsiteY35" fmla="*/ 472831 h 629138"/>
                <a:gd name="connsiteX36" fmla="*/ 910493 w 1035539"/>
                <a:gd name="connsiteY36" fmla="*/ 484554 h 629138"/>
                <a:gd name="connsiteX37" fmla="*/ 918308 w 1035539"/>
                <a:gd name="connsiteY37" fmla="*/ 496277 h 629138"/>
                <a:gd name="connsiteX38" fmla="*/ 922216 w 1035539"/>
                <a:gd name="connsiteY38" fmla="*/ 508000 h 629138"/>
                <a:gd name="connsiteX39" fmla="*/ 937846 w 1035539"/>
                <a:gd name="connsiteY39" fmla="*/ 523631 h 629138"/>
                <a:gd name="connsiteX40" fmla="*/ 945662 w 1035539"/>
                <a:gd name="connsiteY40" fmla="*/ 535354 h 629138"/>
                <a:gd name="connsiteX41" fmla="*/ 969108 w 1035539"/>
                <a:gd name="connsiteY41" fmla="*/ 601784 h 629138"/>
                <a:gd name="connsiteX42" fmla="*/ 984739 w 1035539"/>
                <a:gd name="connsiteY42" fmla="*/ 621323 h 629138"/>
                <a:gd name="connsiteX43" fmla="*/ 1035539 w 1035539"/>
                <a:gd name="connsiteY43" fmla="*/ 629138 h 629138"/>
                <a:gd name="connsiteX0" fmla="*/ 0 w 1035539"/>
                <a:gd name="connsiteY0" fmla="*/ 0 h 629138"/>
                <a:gd name="connsiteX1" fmla="*/ 11723 w 1035539"/>
                <a:gd name="connsiteY1" fmla="*/ 19538 h 629138"/>
                <a:gd name="connsiteX2" fmla="*/ 35169 w 1035539"/>
                <a:gd name="connsiteY2" fmla="*/ 35169 h 629138"/>
                <a:gd name="connsiteX3" fmla="*/ 54708 w 1035539"/>
                <a:gd name="connsiteY3" fmla="*/ 50800 h 629138"/>
                <a:gd name="connsiteX4" fmla="*/ 62523 w 1035539"/>
                <a:gd name="connsiteY4" fmla="*/ 62523 h 629138"/>
                <a:gd name="connsiteX5" fmla="*/ 85969 w 1035539"/>
                <a:gd name="connsiteY5" fmla="*/ 70338 h 629138"/>
                <a:gd name="connsiteX6" fmla="*/ 105508 w 1035539"/>
                <a:gd name="connsiteY6" fmla="*/ 82061 h 629138"/>
                <a:gd name="connsiteX7" fmla="*/ 117231 w 1035539"/>
                <a:gd name="connsiteY7" fmla="*/ 93785 h 629138"/>
                <a:gd name="connsiteX8" fmla="*/ 156308 w 1035539"/>
                <a:gd name="connsiteY8" fmla="*/ 117231 h 629138"/>
                <a:gd name="connsiteX9" fmla="*/ 171939 w 1035539"/>
                <a:gd name="connsiteY9" fmla="*/ 136769 h 629138"/>
                <a:gd name="connsiteX10" fmla="*/ 183662 w 1035539"/>
                <a:gd name="connsiteY10" fmla="*/ 140677 h 629138"/>
                <a:gd name="connsiteX11" fmla="*/ 195385 w 1035539"/>
                <a:gd name="connsiteY11" fmla="*/ 148492 h 629138"/>
                <a:gd name="connsiteX12" fmla="*/ 203200 w 1035539"/>
                <a:gd name="connsiteY12" fmla="*/ 156308 h 629138"/>
                <a:gd name="connsiteX13" fmla="*/ 218831 w 1035539"/>
                <a:gd name="connsiteY13" fmla="*/ 164123 h 629138"/>
                <a:gd name="connsiteX14" fmla="*/ 296984 w 1035539"/>
                <a:gd name="connsiteY14" fmla="*/ 226647 h 629138"/>
                <a:gd name="connsiteX15" fmla="*/ 320431 w 1035539"/>
                <a:gd name="connsiteY15" fmla="*/ 238368 h 629138"/>
                <a:gd name="connsiteX16" fmla="*/ 320431 w 1035539"/>
                <a:gd name="connsiteY16" fmla="*/ 234462 h 629138"/>
                <a:gd name="connsiteX17" fmla="*/ 312616 w 1035539"/>
                <a:gd name="connsiteY17" fmla="*/ 254000 h 629138"/>
                <a:gd name="connsiteX18" fmla="*/ 336062 w 1035539"/>
                <a:gd name="connsiteY18" fmla="*/ 254000 h 629138"/>
                <a:gd name="connsiteX19" fmla="*/ 386862 w 1035539"/>
                <a:gd name="connsiteY19" fmla="*/ 273538 h 629138"/>
                <a:gd name="connsiteX20" fmla="*/ 390769 w 1035539"/>
                <a:gd name="connsiteY20" fmla="*/ 285261 h 629138"/>
                <a:gd name="connsiteX21" fmla="*/ 402493 w 1035539"/>
                <a:gd name="connsiteY21" fmla="*/ 296985 h 629138"/>
                <a:gd name="connsiteX22" fmla="*/ 418123 w 1035539"/>
                <a:gd name="connsiteY22" fmla="*/ 312615 h 629138"/>
                <a:gd name="connsiteX23" fmla="*/ 425939 w 1035539"/>
                <a:gd name="connsiteY23" fmla="*/ 320431 h 629138"/>
                <a:gd name="connsiteX24" fmla="*/ 492369 w 1035539"/>
                <a:gd name="connsiteY24" fmla="*/ 324338 h 629138"/>
                <a:gd name="connsiteX25" fmla="*/ 508000 w 1035539"/>
                <a:gd name="connsiteY25" fmla="*/ 332154 h 629138"/>
                <a:gd name="connsiteX26" fmla="*/ 554893 w 1035539"/>
                <a:gd name="connsiteY26" fmla="*/ 339969 h 629138"/>
                <a:gd name="connsiteX27" fmla="*/ 781539 w 1035539"/>
                <a:gd name="connsiteY27" fmla="*/ 324339 h 629138"/>
                <a:gd name="connsiteX28" fmla="*/ 844062 w 1035539"/>
                <a:gd name="connsiteY28" fmla="*/ 414215 h 629138"/>
                <a:gd name="connsiteX29" fmla="*/ 851877 w 1035539"/>
                <a:gd name="connsiteY29" fmla="*/ 425938 h 629138"/>
                <a:gd name="connsiteX30" fmla="*/ 855785 w 1035539"/>
                <a:gd name="connsiteY30" fmla="*/ 437661 h 629138"/>
                <a:gd name="connsiteX31" fmla="*/ 863600 w 1035539"/>
                <a:gd name="connsiteY31" fmla="*/ 449385 h 629138"/>
                <a:gd name="connsiteX32" fmla="*/ 887046 w 1035539"/>
                <a:gd name="connsiteY32" fmla="*/ 461108 h 629138"/>
                <a:gd name="connsiteX33" fmla="*/ 894862 w 1035539"/>
                <a:gd name="connsiteY33" fmla="*/ 468923 h 629138"/>
                <a:gd name="connsiteX34" fmla="*/ 906585 w 1035539"/>
                <a:gd name="connsiteY34" fmla="*/ 472831 h 629138"/>
                <a:gd name="connsiteX35" fmla="*/ 910493 w 1035539"/>
                <a:gd name="connsiteY35" fmla="*/ 484554 h 629138"/>
                <a:gd name="connsiteX36" fmla="*/ 918308 w 1035539"/>
                <a:gd name="connsiteY36" fmla="*/ 496277 h 629138"/>
                <a:gd name="connsiteX37" fmla="*/ 922216 w 1035539"/>
                <a:gd name="connsiteY37" fmla="*/ 508000 h 629138"/>
                <a:gd name="connsiteX38" fmla="*/ 937846 w 1035539"/>
                <a:gd name="connsiteY38" fmla="*/ 523631 h 629138"/>
                <a:gd name="connsiteX39" fmla="*/ 945662 w 1035539"/>
                <a:gd name="connsiteY39" fmla="*/ 535354 h 629138"/>
                <a:gd name="connsiteX40" fmla="*/ 969108 w 1035539"/>
                <a:gd name="connsiteY40" fmla="*/ 601784 h 629138"/>
                <a:gd name="connsiteX41" fmla="*/ 984739 w 1035539"/>
                <a:gd name="connsiteY41" fmla="*/ 621323 h 629138"/>
                <a:gd name="connsiteX42" fmla="*/ 1035539 w 1035539"/>
                <a:gd name="connsiteY42" fmla="*/ 629138 h 629138"/>
                <a:gd name="connsiteX0" fmla="*/ 0 w 1035539"/>
                <a:gd name="connsiteY0" fmla="*/ 0 h 629138"/>
                <a:gd name="connsiteX1" fmla="*/ 11723 w 1035539"/>
                <a:gd name="connsiteY1" fmla="*/ 19538 h 629138"/>
                <a:gd name="connsiteX2" fmla="*/ 35169 w 1035539"/>
                <a:gd name="connsiteY2" fmla="*/ 35169 h 629138"/>
                <a:gd name="connsiteX3" fmla="*/ 54708 w 1035539"/>
                <a:gd name="connsiteY3" fmla="*/ 50800 h 629138"/>
                <a:gd name="connsiteX4" fmla="*/ 62523 w 1035539"/>
                <a:gd name="connsiteY4" fmla="*/ 62523 h 629138"/>
                <a:gd name="connsiteX5" fmla="*/ 85969 w 1035539"/>
                <a:gd name="connsiteY5" fmla="*/ 70338 h 629138"/>
                <a:gd name="connsiteX6" fmla="*/ 105508 w 1035539"/>
                <a:gd name="connsiteY6" fmla="*/ 82061 h 629138"/>
                <a:gd name="connsiteX7" fmla="*/ 117231 w 1035539"/>
                <a:gd name="connsiteY7" fmla="*/ 93785 h 629138"/>
                <a:gd name="connsiteX8" fmla="*/ 156308 w 1035539"/>
                <a:gd name="connsiteY8" fmla="*/ 117231 h 629138"/>
                <a:gd name="connsiteX9" fmla="*/ 171939 w 1035539"/>
                <a:gd name="connsiteY9" fmla="*/ 136769 h 629138"/>
                <a:gd name="connsiteX10" fmla="*/ 183662 w 1035539"/>
                <a:gd name="connsiteY10" fmla="*/ 140677 h 629138"/>
                <a:gd name="connsiteX11" fmla="*/ 195385 w 1035539"/>
                <a:gd name="connsiteY11" fmla="*/ 148492 h 629138"/>
                <a:gd name="connsiteX12" fmla="*/ 203200 w 1035539"/>
                <a:gd name="connsiteY12" fmla="*/ 156308 h 629138"/>
                <a:gd name="connsiteX13" fmla="*/ 218831 w 1035539"/>
                <a:gd name="connsiteY13" fmla="*/ 164123 h 629138"/>
                <a:gd name="connsiteX14" fmla="*/ 265723 w 1035539"/>
                <a:gd name="connsiteY14" fmla="*/ 207108 h 629138"/>
                <a:gd name="connsiteX15" fmla="*/ 320431 w 1035539"/>
                <a:gd name="connsiteY15" fmla="*/ 238368 h 629138"/>
                <a:gd name="connsiteX16" fmla="*/ 320431 w 1035539"/>
                <a:gd name="connsiteY16" fmla="*/ 234462 h 629138"/>
                <a:gd name="connsiteX17" fmla="*/ 312616 w 1035539"/>
                <a:gd name="connsiteY17" fmla="*/ 254000 h 629138"/>
                <a:gd name="connsiteX18" fmla="*/ 336062 w 1035539"/>
                <a:gd name="connsiteY18" fmla="*/ 254000 h 629138"/>
                <a:gd name="connsiteX19" fmla="*/ 386862 w 1035539"/>
                <a:gd name="connsiteY19" fmla="*/ 273538 h 629138"/>
                <a:gd name="connsiteX20" fmla="*/ 390769 w 1035539"/>
                <a:gd name="connsiteY20" fmla="*/ 285261 h 629138"/>
                <a:gd name="connsiteX21" fmla="*/ 402493 w 1035539"/>
                <a:gd name="connsiteY21" fmla="*/ 296985 h 629138"/>
                <a:gd name="connsiteX22" fmla="*/ 418123 w 1035539"/>
                <a:gd name="connsiteY22" fmla="*/ 312615 h 629138"/>
                <a:gd name="connsiteX23" fmla="*/ 425939 w 1035539"/>
                <a:gd name="connsiteY23" fmla="*/ 320431 h 629138"/>
                <a:gd name="connsiteX24" fmla="*/ 492369 w 1035539"/>
                <a:gd name="connsiteY24" fmla="*/ 324338 h 629138"/>
                <a:gd name="connsiteX25" fmla="*/ 508000 w 1035539"/>
                <a:gd name="connsiteY25" fmla="*/ 332154 h 629138"/>
                <a:gd name="connsiteX26" fmla="*/ 554893 w 1035539"/>
                <a:gd name="connsiteY26" fmla="*/ 339969 h 629138"/>
                <a:gd name="connsiteX27" fmla="*/ 781539 w 1035539"/>
                <a:gd name="connsiteY27" fmla="*/ 324339 h 629138"/>
                <a:gd name="connsiteX28" fmla="*/ 844062 w 1035539"/>
                <a:gd name="connsiteY28" fmla="*/ 414215 h 629138"/>
                <a:gd name="connsiteX29" fmla="*/ 851877 w 1035539"/>
                <a:gd name="connsiteY29" fmla="*/ 425938 h 629138"/>
                <a:gd name="connsiteX30" fmla="*/ 855785 w 1035539"/>
                <a:gd name="connsiteY30" fmla="*/ 437661 h 629138"/>
                <a:gd name="connsiteX31" fmla="*/ 863600 w 1035539"/>
                <a:gd name="connsiteY31" fmla="*/ 449385 h 629138"/>
                <a:gd name="connsiteX32" fmla="*/ 887046 w 1035539"/>
                <a:gd name="connsiteY32" fmla="*/ 461108 h 629138"/>
                <a:gd name="connsiteX33" fmla="*/ 894862 w 1035539"/>
                <a:gd name="connsiteY33" fmla="*/ 468923 h 629138"/>
                <a:gd name="connsiteX34" fmla="*/ 906585 w 1035539"/>
                <a:gd name="connsiteY34" fmla="*/ 472831 h 629138"/>
                <a:gd name="connsiteX35" fmla="*/ 910493 w 1035539"/>
                <a:gd name="connsiteY35" fmla="*/ 484554 h 629138"/>
                <a:gd name="connsiteX36" fmla="*/ 918308 w 1035539"/>
                <a:gd name="connsiteY36" fmla="*/ 496277 h 629138"/>
                <a:gd name="connsiteX37" fmla="*/ 922216 w 1035539"/>
                <a:gd name="connsiteY37" fmla="*/ 508000 h 629138"/>
                <a:gd name="connsiteX38" fmla="*/ 937846 w 1035539"/>
                <a:gd name="connsiteY38" fmla="*/ 523631 h 629138"/>
                <a:gd name="connsiteX39" fmla="*/ 945662 w 1035539"/>
                <a:gd name="connsiteY39" fmla="*/ 535354 h 629138"/>
                <a:gd name="connsiteX40" fmla="*/ 969108 w 1035539"/>
                <a:gd name="connsiteY40" fmla="*/ 601784 h 629138"/>
                <a:gd name="connsiteX41" fmla="*/ 984739 w 1035539"/>
                <a:gd name="connsiteY41" fmla="*/ 621323 h 629138"/>
                <a:gd name="connsiteX42" fmla="*/ 1035539 w 1035539"/>
                <a:gd name="connsiteY42" fmla="*/ 629138 h 629138"/>
                <a:gd name="connsiteX0" fmla="*/ 0 w 1035539"/>
                <a:gd name="connsiteY0" fmla="*/ 0 h 629138"/>
                <a:gd name="connsiteX1" fmla="*/ 11723 w 1035539"/>
                <a:gd name="connsiteY1" fmla="*/ 19538 h 629138"/>
                <a:gd name="connsiteX2" fmla="*/ 35169 w 1035539"/>
                <a:gd name="connsiteY2" fmla="*/ 35169 h 629138"/>
                <a:gd name="connsiteX3" fmla="*/ 54708 w 1035539"/>
                <a:gd name="connsiteY3" fmla="*/ 50800 h 629138"/>
                <a:gd name="connsiteX4" fmla="*/ 62523 w 1035539"/>
                <a:gd name="connsiteY4" fmla="*/ 62523 h 629138"/>
                <a:gd name="connsiteX5" fmla="*/ 85969 w 1035539"/>
                <a:gd name="connsiteY5" fmla="*/ 70338 h 629138"/>
                <a:gd name="connsiteX6" fmla="*/ 105508 w 1035539"/>
                <a:gd name="connsiteY6" fmla="*/ 82061 h 629138"/>
                <a:gd name="connsiteX7" fmla="*/ 117231 w 1035539"/>
                <a:gd name="connsiteY7" fmla="*/ 93785 h 629138"/>
                <a:gd name="connsiteX8" fmla="*/ 156308 w 1035539"/>
                <a:gd name="connsiteY8" fmla="*/ 117231 h 629138"/>
                <a:gd name="connsiteX9" fmla="*/ 171939 w 1035539"/>
                <a:gd name="connsiteY9" fmla="*/ 136769 h 629138"/>
                <a:gd name="connsiteX10" fmla="*/ 183662 w 1035539"/>
                <a:gd name="connsiteY10" fmla="*/ 140677 h 629138"/>
                <a:gd name="connsiteX11" fmla="*/ 195385 w 1035539"/>
                <a:gd name="connsiteY11" fmla="*/ 148492 h 629138"/>
                <a:gd name="connsiteX12" fmla="*/ 203200 w 1035539"/>
                <a:gd name="connsiteY12" fmla="*/ 156308 h 629138"/>
                <a:gd name="connsiteX13" fmla="*/ 218831 w 1035539"/>
                <a:gd name="connsiteY13" fmla="*/ 164123 h 629138"/>
                <a:gd name="connsiteX14" fmla="*/ 265723 w 1035539"/>
                <a:gd name="connsiteY14" fmla="*/ 207108 h 629138"/>
                <a:gd name="connsiteX15" fmla="*/ 320431 w 1035539"/>
                <a:gd name="connsiteY15" fmla="*/ 238368 h 629138"/>
                <a:gd name="connsiteX16" fmla="*/ 320431 w 1035539"/>
                <a:gd name="connsiteY16" fmla="*/ 234462 h 629138"/>
                <a:gd name="connsiteX17" fmla="*/ 312616 w 1035539"/>
                <a:gd name="connsiteY17" fmla="*/ 254000 h 629138"/>
                <a:gd name="connsiteX18" fmla="*/ 386862 w 1035539"/>
                <a:gd name="connsiteY18" fmla="*/ 273538 h 629138"/>
                <a:gd name="connsiteX19" fmla="*/ 390769 w 1035539"/>
                <a:gd name="connsiteY19" fmla="*/ 285261 h 629138"/>
                <a:gd name="connsiteX20" fmla="*/ 402493 w 1035539"/>
                <a:gd name="connsiteY20" fmla="*/ 296985 h 629138"/>
                <a:gd name="connsiteX21" fmla="*/ 418123 w 1035539"/>
                <a:gd name="connsiteY21" fmla="*/ 312615 h 629138"/>
                <a:gd name="connsiteX22" fmla="*/ 425939 w 1035539"/>
                <a:gd name="connsiteY22" fmla="*/ 320431 h 629138"/>
                <a:gd name="connsiteX23" fmla="*/ 492369 w 1035539"/>
                <a:gd name="connsiteY23" fmla="*/ 324338 h 629138"/>
                <a:gd name="connsiteX24" fmla="*/ 508000 w 1035539"/>
                <a:gd name="connsiteY24" fmla="*/ 332154 h 629138"/>
                <a:gd name="connsiteX25" fmla="*/ 554893 w 1035539"/>
                <a:gd name="connsiteY25" fmla="*/ 339969 h 629138"/>
                <a:gd name="connsiteX26" fmla="*/ 781539 w 1035539"/>
                <a:gd name="connsiteY26" fmla="*/ 324339 h 629138"/>
                <a:gd name="connsiteX27" fmla="*/ 844062 w 1035539"/>
                <a:gd name="connsiteY27" fmla="*/ 414215 h 629138"/>
                <a:gd name="connsiteX28" fmla="*/ 851877 w 1035539"/>
                <a:gd name="connsiteY28" fmla="*/ 425938 h 629138"/>
                <a:gd name="connsiteX29" fmla="*/ 855785 w 1035539"/>
                <a:gd name="connsiteY29" fmla="*/ 437661 h 629138"/>
                <a:gd name="connsiteX30" fmla="*/ 863600 w 1035539"/>
                <a:gd name="connsiteY30" fmla="*/ 449385 h 629138"/>
                <a:gd name="connsiteX31" fmla="*/ 887046 w 1035539"/>
                <a:gd name="connsiteY31" fmla="*/ 461108 h 629138"/>
                <a:gd name="connsiteX32" fmla="*/ 894862 w 1035539"/>
                <a:gd name="connsiteY32" fmla="*/ 468923 h 629138"/>
                <a:gd name="connsiteX33" fmla="*/ 906585 w 1035539"/>
                <a:gd name="connsiteY33" fmla="*/ 472831 h 629138"/>
                <a:gd name="connsiteX34" fmla="*/ 910493 w 1035539"/>
                <a:gd name="connsiteY34" fmla="*/ 484554 h 629138"/>
                <a:gd name="connsiteX35" fmla="*/ 918308 w 1035539"/>
                <a:gd name="connsiteY35" fmla="*/ 496277 h 629138"/>
                <a:gd name="connsiteX36" fmla="*/ 922216 w 1035539"/>
                <a:gd name="connsiteY36" fmla="*/ 508000 h 629138"/>
                <a:gd name="connsiteX37" fmla="*/ 937846 w 1035539"/>
                <a:gd name="connsiteY37" fmla="*/ 523631 h 629138"/>
                <a:gd name="connsiteX38" fmla="*/ 945662 w 1035539"/>
                <a:gd name="connsiteY38" fmla="*/ 535354 h 629138"/>
                <a:gd name="connsiteX39" fmla="*/ 969108 w 1035539"/>
                <a:gd name="connsiteY39" fmla="*/ 601784 h 629138"/>
                <a:gd name="connsiteX40" fmla="*/ 984739 w 1035539"/>
                <a:gd name="connsiteY40" fmla="*/ 621323 h 629138"/>
                <a:gd name="connsiteX41" fmla="*/ 1035539 w 1035539"/>
                <a:gd name="connsiteY41" fmla="*/ 629138 h 629138"/>
                <a:gd name="connsiteX0" fmla="*/ 0 w 1035539"/>
                <a:gd name="connsiteY0" fmla="*/ 0 h 629138"/>
                <a:gd name="connsiteX1" fmla="*/ 11723 w 1035539"/>
                <a:gd name="connsiteY1" fmla="*/ 19538 h 629138"/>
                <a:gd name="connsiteX2" fmla="*/ 35169 w 1035539"/>
                <a:gd name="connsiteY2" fmla="*/ 35169 h 629138"/>
                <a:gd name="connsiteX3" fmla="*/ 54708 w 1035539"/>
                <a:gd name="connsiteY3" fmla="*/ 50800 h 629138"/>
                <a:gd name="connsiteX4" fmla="*/ 62523 w 1035539"/>
                <a:gd name="connsiteY4" fmla="*/ 62523 h 629138"/>
                <a:gd name="connsiteX5" fmla="*/ 85969 w 1035539"/>
                <a:gd name="connsiteY5" fmla="*/ 70338 h 629138"/>
                <a:gd name="connsiteX6" fmla="*/ 105508 w 1035539"/>
                <a:gd name="connsiteY6" fmla="*/ 82061 h 629138"/>
                <a:gd name="connsiteX7" fmla="*/ 117231 w 1035539"/>
                <a:gd name="connsiteY7" fmla="*/ 93785 h 629138"/>
                <a:gd name="connsiteX8" fmla="*/ 156308 w 1035539"/>
                <a:gd name="connsiteY8" fmla="*/ 117231 h 629138"/>
                <a:gd name="connsiteX9" fmla="*/ 171939 w 1035539"/>
                <a:gd name="connsiteY9" fmla="*/ 136769 h 629138"/>
                <a:gd name="connsiteX10" fmla="*/ 183662 w 1035539"/>
                <a:gd name="connsiteY10" fmla="*/ 140677 h 629138"/>
                <a:gd name="connsiteX11" fmla="*/ 195385 w 1035539"/>
                <a:gd name="connsiteY11" fmla="*/ 148492 h 629138"/>
                <a:gd name="connsiteX12" fmla="*/ 203200 w 1035539"/>
                <a:gd name="connsiteY12" fmla="*/ 156308 h 629138"/>
                <a:gd name="connsiteX13" fmla="*/ 218831 w 1035539"/>
                <a:gd name="connsiteY13" fmla="*/ 164123 h 629138"/>
                <a:gd name="connsiteX14" fmla="*/ 265723 w 1035539"/>
                <a:gd name="connsiteY14" fmla="*/ 207108 h 629138"/>
                <a:gd name="connsiteX15" fmla="*/ 320431 w 1035539"/>
                <a:gd name="connsiteY15" fmla="*/ 238368 h 629138"/>
                <a:gd name="connsiteX16" fmla="*/ 320431 w 1035539"/>
                <a:gd name="connsiteY16" fmla="*/ 234462 h 629138"/>
                <a:gd name="connsiteX17" fmla="*/ 320431 w 1035539"/>
                <a:gd name="connsiteY17" fmla="*/ 246185 h 629138"/>
                <a:gd name="connsiteX18" fmla="*/ 386862 w 1035539"/>
                <a:gd name="connsiteY18" fmla="*/ 273538 h 629138"/>
                <a:gd name="connsiteX19" fmla="*/ 390769 w 1035539"/>
                <a:gd name="connsiteY19" fmla="*/ 285261 h 629138"/>
                <a:gd name="connsiteX20" fmla="*/ 402493 w 1035539"/>
                <a:gd name="connsiteY20" fmla="*/ 296985 h 629138"/>
                <a:gd name="connsiteX21" fmla="*/ 418123 w 1035539"/>
                <a:gd name="connsiteY21" fmla="*/ 312615 h 629138"/>
                <a:gd name="connsiteX22" fmla="*/ 425939 w 1035539"/>
                <a:gd name="connsiteY22" fmla="*/ 320431 h 629138"/>
                <a:gd name="connsiteX23" fmla="*/ 492369 w 1035539"/>
                <a:gd name="connsiteY23" fmla="*/ 324338 h 629138"/>
                <a:gd name="connsiteX24" fmla="*/ 508000 w 1035539"/>
                <a:gd name="connsiteY24" fmla="*/ 332154 h 629138"/>
                <a:gd name="connsiteX25" fmla="*/ 554893 w 1035539"/>
                <a:gd name="connsiteY25" fmla="*/ 339969 h 629138"/>
                <a:gd name="connsiteX26" fmla="*/ 781539 w 1035539"/>
                <a:gd name="connsiteY26" fmla="*/ 324339 h 629138"/>
                <a:gd name="connsiteX27" fmla="*/ 844062 w 1035539"/>
                <a:gd name="connsiteY27" fmla="*/ 414215 h 629138"/>
                <a:gd name="connsiteX28" fmla="*/ 851877 w 1035539"/>
                <a:gd name="connsiteY28" fmla="*/ 425938 h 629138"/>
                <a:gd name="connsiteX29" fmla="*/ 855785 w 1035539"/>
                <a:gd name="connsiteY29" fmla="*/ 437661 h 629138"/>
                <a:gd name="connsiteX30" fmla="*/ 863600 w 1035539"/>
                <a:gd name="connsiteY30" fmla="*/ 449385 h 629138"/>
                <a:gd name="connsiteX31" fmla="*/ 887046 w 1035539"/>
                <a:gd name="connsiteY31" fmla="*/ 461108 h 629138"/>
                <a:gd name="connsiteX32" fmla="*/ 894862 w 1035539"/>
                <a:gd name="connsiteY32" fmla="*/ 468923 h 629138"/>
                <a:gd name="connsiteX33" fmla="*/ 906585 w 1035539"/>
                <a:gd name="connsiteY33" fmla="*/ 472831 h 629138"/>
                <a:gd name="connsiteX34" fmla="*/ 910493 w 1035539"/>
                <a:gd name="connsiteY34" fmla="*/ 484554 h 629138"/>
                <a:gd name="connsiteX35" fmla="*/ 918308 w 1035539"/>
                <a:gd name="connsiteY35" fmla="*/ 496277 h 629138"/>
                <a:gd name="connsiteX36" fmla="*/ 922216 w 1035539"/>
                <a:gd name="connsiteY36" fmla="*/ 508000 h 629138"/>
                <a:gd name="connsiteX37" fmla="*/ 937846 w 1035539"/>
                <a:gd name="connsiteY37" fmla="*/ 523631 h 629138"/>
                <a:gd name="connsiteX38" fmla="*/ 945662 w 1035539"/>
                <a:gd name="connsiteY38" fmla="*/ 535354 h 629138"/>
                <a:gd name="connsiteX39" fmla="*/ 969108 w 1035539"/>
                <a:gd name="connsiteY39" fmla="*/ 601784 h 629138"/>
                <a:gd name="connsiteX40" fmla="*/ 984739 w 1035539"/>
                <a:gd name="connsiteY40" fmla="*/ 621323 h 629138"/>
                <a:gd name="connsiteX41" fmla="*/ 1035539 w 1035539"/>
                <a:gd name="connsiteY41" fmla="*/ 629138 h 629138"/>
                <a:gd name="connsiteX0" fmla="*/ 0 w 1035539"/>
                <a:gd name="connsiteY0" fmla="*/ 0 h 629138"/>
                <a:gd name="connsiteX1" fmla="*/ 11723 w 1035539"/>
                <a:gd name="connsiteY1" fmla="*/ 19538 h 629138"/>
                <a:gd name="connsiteX2" fmla="*/ 35169 w 1035539"/>
                <a:gd name="connsiteY2" fmla="*/ 35169 h 629138"/>
                <a:gd name="connsiteX3" fmla="*/ 54708 w 1035539"/>
                <a:gd name="connsiteY3" fmla="*/ 50800 h 629138"/>
                <a:gd name="connsiteX4" fmla="*/ 62523 w 1035539"/>
                <a:gd name="connsiteY4" fmla="*/ 62523 h 629138"/>
                <a:gd name="connsiteX5" fmla="*/ 85969 w 1035539"/>
                <a:gd name="connsiteY5" fmla="*/ 70338 h 629138"/>
                <a:gd name="connsiteX6" fmla="*/ 105508 w 1035539"/>
                <a:gd name="connsiteY6" fmla="*/ 82061 h 629138"/>
                <a:gd name="connsiteX7" fmla="*/ 117231 w 1035539"/>
                <a:gd name="connsiteY7" fmla="*/ 93785 h 629138"/>
                <a:gd name="connsiteX8" fmla="*/ 156308 w 1035539"/>
                <a:gd name="connsiteY8" fmla="*/ 117231 h 629138"/>
                <a:gd name="connsiteX9" fmla="*/ 171939 w 1035539"/>
                <a:gd name="connsiteY9" fmla="*/ 136769 h 629138"/>
                <a:gd name="connsiteX10" fmla="*/ 183662 w 1035539"/>
                <a:gd name="connsiteY10" fmla="*/ 140677 h 629138"/>
                <a:gd name="connsiteX11" fmla="*/ 195385 w 1035539"/>
                <a:gd name="connsiteY11" fmla="*/ 148492 h 629138"/>
                <a:gd name="connsiteX12" fmla="*/ 203200 w 1035539"/>
                <a:gd name="connsiteY12" fmla="*/ 156308 h 629138"/>
                <a:gd name="connsiteX13" fmla="*/ 218831 w 1035539"/>
                <a:gd name="connsiteY13" fmla="*/ 164123 h 629138"/>
                <a:gd name="connsiteX14" fmla="*/ 265723 w 1035539"/>
                <a:gd name="connsiteY14" fmla="*/ 207108 h 629138"/>
                <a:gd name="connsiteX15" fmla="*/ 320431 w 1035539"/>
                <a:gd name="connsiteY15" fmla="*/ 238368 h 629138"/>
                <a:gd name="connsiteX16" fmla="*/ 296984 w 1035539"/>
                <a:gd name="connsiteY16" fmla="*/ 234462 h 629138"/>
                <a:gd name="connsiteX17" fmla="*/ 320431 w 1035539"/>
                <a:gd name="connsiteY17" fmla="*/ 246185 h 629138"/>
                <a:gd name="connsiteX18" fmla="*/ 386862 w 1035539"/>
                <a:gd name="connsiteY18" fmla="*/ 273538 h 629138"/>
                <a:gd name="connsiteX19" fmla="*/ 390769 w 1035539"/>
                <a:gd name="connsiteY19" fmla="*/ 285261 h 629138"/>
                <a:gd name="connsiteX20" fmla="*/ 402493 w 1035539"/>
                <a:gd name="connsiteY20" fmla="*/ 296985 h 629138"/>
                <a:gd name="connsiteX21" fmla="*/ 418123 w 1035539"/>
                <a:gd name="connsiteY21" fmla="*/ 312615 h 629138"/>
                <a:gd name="connsiteX22" fmla="*/ 425939 w 1035539"/>
                <a:gd name="connsiteY22" fmla="*/ 320431 h 629138"/>
                <a:gd name="connsiteX23" fmla="*/ 492369 w 1035539"/>
                <a:gd name="connsiteY23" fmla="*/ 324338 h 629138"/>
                <a:gd name="connsiteX24" fmla="*/ 508000 w 1035539"/>
                <a:gd name="connsiteY24" fmla="*/ 332154 h 629138"/>
                <a:gd name="connsiteX25" fmla="*/ 554893 w 1035539"/>
                <a:gd name="connsiteY25" fmla="*/ 339969 h 629138"/>
                <a:gd name="connsiteX26" fmla="*/ 781539 w 1035539"/>
                <a:gd name="connsiteY26" fmla="*/ 324339 h 629138"/>
                <a:gd name="connsiteX27" fmla="*/ 844062 w 1035539"/>
                <a:gd name="connsiteY27" fmla="*/ 414215 h 629138"/>
                <a:gd name="connsiteX28" fmla="*/ 851877 w 1035539"/>
                <a:gd name="connsiteY28" fmla="*/ 425938 h 629138"/>
                <a:gd name="connsiteX29" fmla="*/ 855785 w 1035539"/>
                <a:gd name="connsiteY29" fmla="*/ 437661 h 629138"/>
                <a:gd name="connsiteX30" fmla="*/ 863600 w 1035539"/>
                <a:gd name="connsiteY30" fmla="*/ 449385 h 629138"/>
                <a:gd name="connsiteX31" fmla="*/ 887046 w 1035539"/>
                <a:gd name="connsiteY31" fmla="*/ 461108 h 629138"/>
                <a:gd name="connsiteX32" fmla="*/ 894862 w 1035539"/>
                <a:gd name="connsiteY32" fmla="*/ 468923 h 629138"/>
                <a:gd name="connsiteX33" fmla="*/ 906585 w 1035539"/>
                <a:gd name="connsiteY33" fmla="*/ 472831 h 629138"/>
                <a:gd name="connsiteX34" fmla="*/ 910493 w 1035539"/>
                <a:gd name="connsiteY34" fmla="*/ 484554 h 629138"/>
                <a:gd name="connsiteX35" fmla="*/ 918308 w 1035539"/>
                <a:gd name="connsiteY35" fmla="*/ 496277 h 629138"/>
                <a:gd name="connsiteX36" fmla="*/ 922216 w 1035539"/>
                <a:gd name="connsiteY36" fmla="*/ 508000 h 629138"/>
                <a:gd name="connsiteX37" fmla="*/ 937846 w 1035539"/>
                <a:gd name="connsiteY37" fmla="*/ 523631 h 629138"/>
                <a:gd name="connsiteX38" fmla="*/ 945662 w 1035539"/>
                <a:gd name="connsiteY38" fmla="*/ 535354 h 629138"/>
                <a:gd name="connsiteX39" fmla="*/ 969108 w 1035539"/>
                <a:gd name="connsiteY39" fmla="*/ 601784 h 629138"/>
                <a:gd name="connsiteX40" fmla="*/ 984739 w 1035539"/>
                <a:gd name="connsiteY40" fmla="*/ 621323 h 629138"/>
                <a:gd name="connsiteX41" fmla="*/ 1035539 w 1035539"/>
                <a:gd name="connsiteY41" fmla="*/ 629138 h 629138"/>
                <a:gd name="connsiteX0" fmla="*/ 0 w 1035539"/>
                <a:gd name="connsiteY0" fmla="*/ 0 h 629138"/>
                <a:gd name="connsiteX1" fmla="*/ 11723 w 1035539"/>
                <a:gd name="connsiteY1" fmla="*/ 19538 h 629138"/>
                <a:gd name="connsiteX2" fmla="*/ 35169 w 1035539"/>
                <a:gd name="connsiteY2" fmla="*/ 35169 h 629138"/>
                <a:gd name="connsiteX3" fmla="*/ 54708 w 1035539"/>
                <a:gd name="connsiteY3" fmla="*/ 50800 h 629138"/>
                <a:gd name="connsiteX4" fmla="*/ 62523 w 1035539"/>
                <a:gd name="connsiteY4" fmla="*/ 62523 h 629138"/>
                <a:gd name="connsiteX5" fmla="*/ 85969 w 1035539"/>
                <a:gd name="connsiteY5" fmla="*/ 70338 h 629138"/>
                <a:gd name="connsiteX6" fmla="*/ 105508 w 1035539"/>
                <a:gd name="connsiteY6" fmla="*/ 82061 h 629138"/>
                <a:gd name="connsiteX7" fmla="*/ 117231 w 1035539"/>
                <a:gd name="connsiteY7" fmla="*/ 93785 h 629138"/>
                <a:gd name="connsiteX8" fmla="*/ 156308 w 1035539"/>
                <a:gd name="connsiteY8" fmla="*/ 117231 h 629138"/>
                <a:gd name="connsiteX9" fmla="*/ 171939 w 1035539"/>
                <a:gd name="connsiteY9" fmla="*/ 136769 h 629138"/>
                <a:gd name="connsiteX10" fmla="*/ 183662 w 1035539"/>
                <a:gd name="connsiteY10" fmla="*/ 140677 h 629138"/>
                <a:gd name="connsiteX11" fmla="*/ 195385 w 1035539"/>
                <a:gd name="connsiteY11" fmla="*/ 148492 h 629138"/>
                <a:gd name="connsiteX12" fmla="*/ 203200 w 1035539"/>
                <a:gd name="connsiteY12" fmla="*/ 156308 h 629138"/>
                <a:gd name="connsiteX13" fmla="*/ 218831 w 1035539"/>
                <a:gd name="connsiteY13" fmla="*/ 164123 h 629138"/>
                <a:gd name="connsiteX14" fmla="*/ 265723 w 1035539"/>
                <a:gd name="connsiteY14" fmla="*/ 207108 h 629138"/>
                <a:gd name="connsiteX15" fmla="*/ 320431 w 1035539"/>
                <a:gd name="connsiteY15" fmla="*/ 238368 h 629138"/>
                <a:gd name="connsiteX16" fmla="*/ 296984 w 1035539"/>
                <a:gd name="connsiteY16" fmla="*/ 234462 h 629138"/>
                <a:gd name="connsiteX17" fmla="*/ 320431 w 1035539"/>
                <a:gd name="connsiteY17" fmla="*/ 246185 h 629138"/>
                <a:gd name="connsiteX18" fmla="*/ 386862 w 1035539"/>
                <a:gd name="connsiteY18" fmla="*/ 273538 h 629138"/>
                <a:gd name="connsiteX19" fmla="*/ 371230 w 1035539"/>
                <a:gd name="connsiteY19" fmla="*/ 285261 h 629138"/>
                <a:gd name="connsiteX20" fmla="*/ 402493 w 1035539"/>
                <a:gd name="connsiteY20" fmla="*/ 296985 h 629138"/>
                <a:gd name="connsiteX21" fmla="*/ 418123 w 1035539"/>
                <a:gd name="connsiteY21" fmla="*/ 312615 h 629138"/>
                <a:gd name="connsiteX22" fmla="*/ 425939 w 1035539"/>
                <a:gd name="connsiteY22" fmla="*/ 320431 h 629138"/>
                <a:gd name="connsiteX23" fmla="*/ 492369 w 1035539"/>
                <a:gd name="connsiteY23" fmla="*/ 324338 h 629138"/>
                <a:gd name="connsiteX24" fmla="*/ 508000 w 1035539"/>
                <a:gd name="connsiteY24" fmla="*/ 332154 h 629138"/>
                <a:gd name="connsiteX25" fmla="*/ 554893 w 1035539"/>
                <a:gd name="connsiteY25" fmla="*/ 339969 h 629138"/>
                <a:gd name="connsiteX26" fmla="*/ 781539 w 1035539"/>
                <a:gd name="connsiteY26" fmla="*/ 324339 h 629138"/>
                <a:gd name="connsiteX27" fmla="*/ 844062 w 1035539"/>
                <a:gd name="connsiteY27" fmla="*/ 414215 h 629138"/>
                <a:gd name="connsiteX28" fmla="*/ 851877 w 1035539"/>
                <a:gd name="connsiteY28" fmla="*/ 425938 h 629138"/>
                <a:gd name="connsiteX29" fmla="*/ 855785 w 1035539"/>
                <a:gd name="connsiteY29" fmla="*/ 437661 h 629138"/>
                <a:gd name="connsiteX30" fmla="*/ 863600 w 1035539"/>
                <a:gd name="connsiteY30" fmla="*/ 449385 h 629138"/>
                <a:gd name="connsiteX31" fmla="*/ 887046 w 1035539"/>
                <a:gd name="connsiteY31" fmla="*/ 461108 h 629138"/>
                <a:gd name="connsiteX32" fmla="*/ 894862 w 1035539"/>
                <a:gd name="connsiteY32" fmla="*/ 468923 h 629138"/>
                <a:gd name="connsiteX33" fmla="*/ 906585 w 1035539"/>
                <a:gd name="connsiteY33" fmla="*/ 472831 h 629138"/>
                <a:gd name="connsiteX34" fmla="*/ 910493 w 1035539"/>
                <a:gd name="connsiteY34" fmla="*/ 484554 h 629138"/>
                <a:gd name="connsiteX35" fmla="*/ 918308 w 1035539"/>
                <a:gd name="connsiteY35" fmla="*/ 496277 h 629138"/>
                <a:gd name="connsiteX36" fmla="*/ 922216 w 1035539"/>
                <a:gd name="connsiteY36" fmla="*/ 508000 h 629138"/>
                <a:gd name="connsiteX37" fmla="*/ 937846 w 1035539"/>
                <a:gd name="connsiteY37" fmla="*/ 523631 h 629138"/>
                <a:gd name="connsiteX38" fmla="*/ 945662 w 1035539"/>
                <a:gd name="connsiteY38" fmla="*/ 535354 h 629138"/>
                <a:gd name="connsiteX39" fmla="*/ 969108 w 1035539"/>
                <a:gd name="connsiteY39" fmla="*/ 601784 h 629138"/>
                <a:gd name="connsiteX40" fmla="*/ 984739 w 1035539"/>
                <a:gd name="connsiteY40" fmla="*/ 621323 h 629138"/>
                <a:gd name="connsiteX41" fmla="*/ 1035539 w 1035539"/>
                <a:gd name="connsiteY41" fmla="*/ 629138 h 629138"/>
                <a:gd name="connsiteX0" fmla="*/ 0 w 1035539"/>
                <a:gd name="connsiteY0" fmla="*/ 0 h 629138"/>
                <a:gd name="connsiteX1" fmla="*/ 11723 w 1035539"/>
                <a:gd name="connsiteY1" fmla="*/ 19538 h 629138"/>
                <a:gd name="connsiteX2" fmla="*/ 35169 w 1035539"/>
                <a:gd name="connsiteY2" fmla="*/ 35169 h 629138"/>
                <a:gd name="connsiteX3" fmla="*/ 54708 w 1035539"/>
                <a:gd name="connsiteY3" fmla="*/ 50800 h 629138"/>
                <a:gd name="connsiteX4" fmla="*/ 62523 w 1035539"/>
                <a:gd name="connsiteY4" fmla="*/ 62523 h 629138"/>
                <a:gd name="connsiteX5" fmla="*/ 85969 w 1035539"/>
                <a:gd name="connsiteY5" fmla="*/ 70338 h 629138"/>
                <a:gd name="connsiteX6" fmla="*/ 105508 w 1035539"/>
                <a:gd name="connsiteY6" fmla="*/ 82061 h 629138"/>
                <a:gd name="connsiteX7" fmla="*/ 117231 w 1035539"/>
                <a:gd name="connsiteY7" fmla="*/ 93785 h 629138"/>
                <a:gd name="connsiteX8" fmla="*/ 156308 w 1035539"/>
                <a:gd name="connsiteY8" fmla="*/ 117231 h 629138"/>
                <a:gd name="connsiteX9" fmla="*/ 171939 w 1035539"/>
                <a:gd name="connsiteY9" fmla="*/ 136769 h 629138"/>
                <a:gd name="connsiteX10" fmla="*/ 183662 w 1035539"/>
                <a:gd name="connsiteY10" fmla="*/ 140677 h 629138"/>
                <a:gd name="connsiteX11" fmla="*/ 195385 w 1035539"/>
                <a:gd name="connsiteY11" fmla="*/ 148492 h 629138"/>
                <a:gd name="connsiteX12" fmla="*/ 203200 w 1035539"/>
                <a:gd name="connsiteY12" fmla="*/ 156308 h 629138"/>
                <a:gd name="connsiteX13" fmla="*/ 218831 w 1035539"/>
                <a:gd name="connsiteY13" fmla="*/ 164123 h 629138"/>
                <a:gd name="connsiteX14" fmla="*/ 265723 w 1035539"/>
                <a:gd name="connsiteY14" fmla="*/ 207108 h 629138"/>
                <a:gd name="connsiteX15" fmla="*/ 320431 w 1035539"/>
                <a:gd name="connsiteY15" fmla="*/ 238368 h 629138"/>
                <a:gd name="connsiteX16" fmla="*/ 296984 w 1035539"/>
                <a:gd name="connsiteY16" fmla="*/ 234462 h 629138"/>
                <a:gd name="connsiteX17" fmla="*/ 386862 w 1035539"/>
                <a:gd name="connsiteY17" fmla="*/ 273538 h 629138"/>
                <a:gd name="connsiteX18" fmla="*/ 371230 w 1035539"/>
                <a:gd name="connsiteY18" fmla="*/ 285261 h 629138"/>
                <a:gd name="connsiteX19" fmla="*/ 402493 w 1035539"/>
                <a:gd name="connsiteY19" fmla="*/ 296985 h 629138"/>
                <a:gd name="connsiteX20" fmla="*/ 418123 w 1035539"/>
                <a:gd name="connsiteY20" fmla="*/ 312615 h 629138"/>
                <a:gd name="connsiteX21" fmla="*/ 425939 w 1035539"/>
                <a:gd name="connsiteY21" fmla="*/ 320431 h 629138"/>
                <a:gd name="connsiteX22" fmla="*/ 492369 w 1035539"/>
                <a:gd name="connsiteY22" fmla="*/ 324338 h 629138"/>
                <a:gd name="connsiteX23" fmla="*/ 508000 w 1035539"/>
                <a:gd name="connsiteY23" fmla="*/ 332154 h 629138"/>
                <a:gd name="connsiteX24" fmla="*/ 554893 w 1035539"/>
                <a:gd name="connsiteY24" fmla="*/ 339969 h 629138"/>
                <a:gd name="connsiteX25" fmla="*/ 781539 w 1035539"/>
                <a:gd name="connsiteY25" fmla="*/ 324339 h 629138"/>
                <a:gd name="connsiteX26" fmla="*/ 844062 w 1035539"/>
                <a:gd name="connsiteY26" fmla="*/ 414215 h 629138"/>
                <a:gd name="connsiteX27" fmla="*/ 851877 w 1035539"/>
                <a:gd name="connsiteY27" fmla="*/ 425938 h 629138"/>
                <a:gd name="connsiteX28" fmla="*/ 855785 w 1035539"/>
                <a:gd name="connsiteY28" fmla="*/ 437661 h 629138"/>
                <a:gd name="connsiteX29" fmla="*/ 863600 w 1035539"/>
                <a:gd name="connsiteY29" fmla="*/ 449385 h 629138"/>
                <a:gd name="connsiteX30" fmla="*/ 887046 w 1035539"/>
                <a:gd name="connsiteY30" fmla="*/ 461108 h 629138"/>
                <a:gd name="connsiteX31" fmla="*/ 894862 w 1035539"/>
                <a:gd name="connsiteY31" fmla="*/ 468923 h 629138"/>
                <a:gd name="connsiteX32" fmla="*/ 906585 w 1035539"/>
                <a:gd name="connsiteY32" fmla="*/ 472831 h 629138"/>
                <a:gd name="connsiteX33" fmla="*/ 910493 w 1035539"/>
                <a:gd name="connsiteY33" fmla="*/ 484554 h 629138"/>
                <a:gd name="connsiteX34" fmla="*/ 918308 w 1035539"/>
                <a:gd name="connsiteY34" fmla="*/ 496277 h 629138"/>
                <a:gd name="connsiteX35" fmla="*/ 922216 w 1035539"/>
                <a:gd name="connsiteY35" fmla="*/ 508000 h 629138"/>
                <a:gd name="connsiteX36" fmla="*/ 937846 w 1035539"/>
                <a:gd name="connsiteY36" fmla="*/ 523631 h 629138"/>
                <a:gd name="connsiteX37" fmla="*/ 945662 w 1035539"/>
                <a:gd name="connsiteY37" fmla="*/ 535354 h 629138"/>
                <a:gd name="connsiteX38" fmla="*/ 969108 w 1035539"/>
                <a:gd name="connsiteY38" fmla="*/ 601784 h 629138"/>
                <a:gd name="connsiteX39" fmla="*/ 984739 w 1035539"/>
                <a:gd name="connsiteY39" fmla="*/ 621323 h 629138"/>
                <a:gd name="connsiteX40" fmla="*/ 1035539 w 1035539"/>
                <a:gd name="connsiteY40" fmla="*/ 629138 h 629138"/>
                <a:gd name="connsiteX0" fmla="*/ 0 w 1035539"/>
                <a:gd name="connsiteY0" fmla="*/ 0 h 629138"/>
                <a:gd name="connsiteX1" fmla="*/ 11723 w 1035539"/>
                <a:gd name="connsiteY1" fmla="*/ 19538 h 629138"/>
                <a:gd name="connsiteX2" fmla="*/ 35169 w 1035539"/>
                <a:gd name="connsiteY2" fmla="*/ 35169 h 629138"/>
                <a:gd name="connsiteX3" fmla="*/ 54708 w 1035539"/>
                <a:gd name="connsiteY3" fmla="*/ 50800 h 629138"/>
                <a:gd name="connsiteX4" fmla="*/ 62523 w 1035539"/>
                <a:gd name="connsiteY4" fmla="*/ 62523 h 629138"/>
                <a:gd name="connsiteX5" fmla="*/ 85969 w 1035539"/>
                <a:gd name="connsiteY5" fmla="*/ 70338 h 629138"/>
                <a:gd name="connsiteX6" fmla="*/ 105508 w 1035539"/>
                <a:gd name="connsiteY6" fmla="*/ 82061 h 629138"/>
                <a:gd name="connsiteX7" fmla="*/ 117231 w 1035539"/>
                <a:gd name="connsiteY7" fmla="*/ 93785 h 629138"/>
                <a:gd name="connsiteX8" fmla="*/ 156308 w 1035539"/>
                <a:gd name="connsiteY8" fmla="*/ 117231 h 629138"/>
                <a:gd name="connsiteX9" fmla="*/ 171939 w 1035539"/>
                <a:gd name="connsiteY9" fmla="*/ 136769 h 629138"/>
                <a:gd name="connsiteX10" fmla="*/ 183662 w 1035539"/>
                <a:gd name="connsiteY10" fmla="*/ 140677 h 629138"/>
                <a:gd name="connsiteX11" fmla="*/ 195385 w 1035539"/>
                <a:gd name="connsiteY11" fmla="*/ 148492 h 629138"/>
                <a:gd name="connsiteX12" fmla="*/ 203200 w 1035539"/>
                <a:gd name="connsiteY12" fmla="*/ 156308 h 629138"/>
                <a:gd name="connsiteX13" fmla="*/ 218831 w 1035539"/>
                <a:gd name="connsiteY13" fmla="*/ 164123 h 629138"/>
                <a:gd name="connsiteX14" fmla="*/ 265723 w 1035539"/>
                <a:gd name="connsiteY14" fmla="*/ 207108 h 629138"/>
                <a:gd name="connsiteX15" fmla="*/ 320431 w 1035539"/>
                <a:gd name="connsiteY15" fmla="*/ 238368 h 629138"/>
                <a:gd name="connsiteX16" fmla="*/ 296984 w 1035539"/>
                <a:gd name="connsiteY16" fmla="*/ 234462 h 629138"/>
                <a:gd name="connsiteX17" fmla="*/ 386862 w 1035539"/>
                <a:gd name="connsiteY17" fmla="*/ 273538 h 629138"/>
                <a:gd name="connsiteX18" fmla="*/ 402493 w 1035539"/>
                <a:gd name="connsiteY18" fmla="*/ 296985 h 629138"/>
                <a:gd name="connsiteX19" fmla="*/ 418123 w 1035539"/>
                <a:gd name="connsiteY19" fmla="*/ 312615 h 629138"/>
                <a:gd name="connsiteX20" fmla="*/ 425939 w 1035539"/>
                <a:gd name="connsiteY20" fmla="*/ 320431 h 629138"/>
                <a:gd name="connsiteX21" fmla="*/ 492369 w 1035539"/>
                <a:gd name="connsiteY21" fmla="*/ 324338 h 629138"/>
                <a:gd name="connsiteX22" fmla="*/ 508000 w 1035539"/>
                <a:gd name="connsiteY22" fmla="*/ 332154 h 629138"/>
                <a:gd name="connsiteX23" fmla="*/ 554893 w 1035539"/>
                <a:gd name="connsiteY23" fmla="*/ 339969 h 629138"/>
                <a:gd name="connsiteX24" fmla="*/ 781539 w 1035539"/>
                <a:gd name="connsiteY24" fmla="*/ 324339 h 629138"/>
                <a:gd name="connsiteX25" fmla="*/ 844062 w 1035539"/>
                <a:gd name="connsiteY25" fmla="*/ 414215 h 629138"/>
                <a:gd name="connsiteX26" fmla="*/ 851877 w 1035539"/>
                <a:gd name="connsiteY26" fmla="*/ 425938 h 629138"/>
                <a:gd name="connsiteX27" fmla="*/ 855785 w 1035539"/>
                <a:gd name="connsiteY27" fmla="*/ 437661 h 629138"/>
                <a:gd name="connsiteX28" fmla="*/ 863600 w 1035539"/>
                <a:gd name="connsiteY28" fmla="*/ 449385 h 629138"/>
                <a:gd name="connsiteX29" fmla="*/ 887046 w 1035539"/>
                <a:gd name="connsiteY29" fmla="*/ 461108 h 629138"/>
                <a:gd name="connsiteX30" fmla="*/ 894862 w 1035539"/>
                <a:gd name="connsiteY30" fmla="*/ 468923 h 629138"/>
                <a:gd name="connsiteX31" fmla="*/ 906585 w 1035539"/>
                <a:gd name="connsiteY31" fmla="*/ 472831 h 629138"/>
                <a:gd name="connsiteX32" fmla="*/ 910493 w 1035539"/>
                <a:gd name="connsiteY32" fmla="*/ 484554 h 629138"/>
                <a:gd name="connsiteX33" fmla="*/ 918308 w 1035539"/>
                <a:gd name="connsiteY33" fmla="*/ 496277 h 629138"/>
                <a:gd name="connsiteX34" fmla="*/ 922216 w 1035539"/>
                <a:gd name="connsiteY34" fmla="*/ 508000 h 629138"/>
                <a:gd name="connsiteX35" fmla="*/ 937846 w 1035539"/>
                <a:gd name="connsiteY35" fmla="*/ 523631 h 629138"/>
                <a:gd name="connsiteX36" fmla="*/ 945662 w 1035539"/>
                <a:gd name="connsiteY36" fmla="*/ 535354 h 629138"/>
                <a:gd name="connsiteX37" fmla="*/ 969108 w 1035539"/>
                <a:gd name="connsiteY37" fmla="*/ 601784 h 629138"/>
                <a:gd name="connsiteX38" fmla="*/ 984739 w 1035539"/>
                <a:gd name="connsiteY38" fmla="*/ 621323 h 629138"/>
                <a:gd name="connsiteX39" fmla="*/ 1035539 w 1035539"/>
                <a:gd name="connsiteY39" fmla="*/ 629138 h 629138"/>
                <a:gd name="connsiteX0" fmla="*/ 0 w 1035539"/>
                <a:gd name="connsiteY0" fmla="*/ 0 h 629138"/>
                <a:gd name="connsiteX1" fmla="*/ 11723 w 1035539"/>
                <a:gd name="connsiteY1" fmla="*/ 19538 h 629138"/>
                <a:gd name="connsiteX2" fmla="*/ 35169 w 1035539"/>
                <a:gd name="connsiteY2" fmla="*/ 35169 h 629138"/>
                <a:gd name="connsiteX3" fmla="*/ 54708 w 1035539"/>
                <a:gd name="connsiteY3" fmla="*/ 50800 h 629138"/>
                <a:gd name="connsiteX4" fmla="*/ 62523 w 1035539"/>
                <a:gd name="connsiteY4" fmla="*/ 62523 h 629138"/>
                <a:gd name="connsiteX5" fmla="*/ 85969 w 1035539"/>
                <a:gd name="connsiteY5" fmla="*/ 70338 h 629138"/>
                <a:gd name="connsiteX6" fmla="*/ 105508 w 1035539"/>
                <a:gd name="connsiteY6" fmla="*/ 82061 h 629138"/>
                <a:gd name="connsiteX7" fmla="*/ 117231 w 1035539"/>
                <a:gd name="connsiteY7" fmla="*/ 93785 h 629138"/>
                <a:gd name="connsiteX8" fmla="*/ 156308 w 1035539"/>
                <a:gd name="connsiteY8" fmla="*/ 117231 h 629138"/>
                <a:gd name="connsiteX9" fmla="*/ 171939 w 1035539"/>
                <a:gd name="connsiteY9" fmla="*/ 136769 h 629138"/>
                <a:gd name="connsiteX10" fmla="*/ 183662 w 1035539"/>
                <a:gd name="connsiteY10" fmla="*/ 140677 h 629138"/>
                <a:gd name="connsiteX11" fmla="*/ 195385 w 1035539"/>
                <a:gd name="connsiteY11" fmla="*/ 148492 h 629138"/>
                <a:gd name="connsiteX12" fmla="*/ 203200 w 1035539"/>
                <a:gd name="connsiteY12" fmla="*/ 156308 h 629138"/>
                <a:gd name="connsiteX13" fmla="*/ 218831 w 1035539"/>
                <a:gd name="connsiteY13" fmla="*/ 164123 h 629138"/>
                <a:gd name="connsiteX14" fmla="*/ 265723 w 1035539"/>
                <a:gd name="connsiteY14" fmla="*/ 207108 h 629138"/>
                <a:gd name="connsiteX15" fmla="*/ 320431 w 1035539"/>
                <a:gd name="connsiteY15" fmla="*/ 238368 h 629138"/>
                <a:gd name="connsiteX16" fmla="*/ 296984 w 1035539"/>
                <a:gd name="connsiteY16" fmla="*/ 234462 h 629138"/>
                <a:gd name="connsiteX17" fmla="*/ 367324 w 1035539"/>
                <a:gd name="connsiteY17" fmla="*/ 277446 h 629138"/>
                <a:gd name="connsiteX18" fmla="*/ 402493 w 1035539"/>
                <a:gd name="connsiteY18" fmla="*/ 296985 h 629138"/>
                <a:gd name="connsiteX19" fmla="*/ 418123 w 1035539"/>
                <a:gd name="connsiteY19" fmla="*/ 312615 h 629138"/>
                <a:gd name="connsiteX20" fmla="*/ 425939 w 1035539"/>
                <a:gd name="connsiteY20" fmla="*/ 320431 h 629138"/>
                <a:gd name="connsiteX21" fmla="*/ 492369 w 1035539"/>
                <a:gd name="connsiteY21" fmla="*/ 324338 h 629138"/>
                <a:gd name="connsiteX22" fmla="*/ 508000 w 1035539"/>
                <a:gd name="connsiteY22" fmla="*/ 332154 h 629138"/>
                <a:gd name="connsiteX23" fmla="*/ 554893 w 1035539"/>
                <a:gd name="connsiteY23" fmla="*/ 339969 h 629138"/>
                <a:gd name="connsiteX24" fmla="*/ 781539 w 1035539"/>
                <a:gd name="connsiteY24" fmla="*/ 324339 h 629138"/>
                <a:gd name="connsiteX25" fmla="*/ 844062 w 1035539"/>
                <a:gd name="connsiteY25" fmla="*/ 414215 h 629138"/>
                <a:gd name="connsiteX26" fmla="*/ 851877 w 1035539"/>
                <a:gd name="connsiteY26" fmla="*/ 425938 h 629138"/>
                <a:gd name="connsiteX27" fmla="*/ 855785 w 1035539"/>
                <a:gd name="connsiteY27" fmla="*/ 437661 h 629138"/>
                <a:gd name="connsiteX28" fmla="*/ 863600 w 1035539"/>
                <a:gd name="connsiteY28" fmla="*/ 449385 h 629138"/>
                <a:gd name="connsiteX29" fmla="*/ 887046 w 1035539"/>
                <a:gd name="connsiteY29" fmla="*/ 461108 h 629138"/>
                <a:gd name="connsiteX30" fmla="*/ 894862 w 1035539"/>
                <a:gd name="connsiteY30" fmla="*/ 468923 h 629138"/>
                <a:gd name="connsiteX31" fmla="*/ 906585 w 1035539"/>
                <a:gd name="connsiteY31" fmla="*/ 472831 h 629138"/>
                <a:gd name="connsiteX32" fmla="*/ 910493 w 1035539"/>
                <a:gd name="connsiteY32" fmla="*/ 484554 h 629138"/>
                <a:gd name="connsiteX33" fmla="*/ 918308 w 1035539"/>
                <a:gd name="connsiteY33" fmla="*/ 496277 h 629138"/>
                <a:gd name="connsiteX34" fmla="*/ 922216 w 1035539"/>
                <a:gd name="connsiteY34" fmla="*/ 508000 h 629138"/>
                <a:gd name="connsiteX35" fmla="*/ 937846 w 1035539"/>
                <a:gd name="connsiteY35" fmla="*/ 523631 h 629138"/>
                <a:gd name="connsiteX36" fmla="*/ 945662 w 1035539"/>
                <a:gd name="connsiteY36" fmla="*/ 535354 h 629138"/>
                <a:gd name="connsiteX37" fmla="*/ 969108 w 1035539"/>
                <a:gd name="connsiteY37" fmla="*/ 601784 h 629138"/>
                <a:gd name="connsiteX38" fmla="*/ 984739 w 1035539"/>
                <a:gd name="connsiteY38" fmla="*/ 621323 h 629138"/>
                <a:gd name="connsiteX39" fmla="*/ 1035539 w 1035539"/>
                <a:gd name="connsiteY39" fmla="*/ 629138 h 629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035539" h="629138">
                  <a:moveTo>
                    <a:pt x="0" y="0"/>
                  </a:moveTo>
                  <a:cubicBezTo>
                    <a:pt x="3908" y="6513"/>
                    <a:pt x="6352" y="14167"/>
                    <a:pt x="11723" y="19538"/>
                  </a:cubicBezTo>
                  <a:cubicBezTo>
                    <a:pt x="18365" y="26180"/>
                    <a:pt x="28527" y="28527"/>
                    <a:pt x="35169" y="35169"/>
                  </a:cubicBezTo>
                  <a:cubicBezTo>
                    <a:pt x="46306" y="46306"/>
                    <a:pt x="39919" y="40941"/>
                    <a:pt x="54708" y="50800"/>
                  </a:cubicBezTo>
                  <a:cubicBezTo>
                    <a:pt x="57313" y="54708"/>
                    <a:pt x="58540" y="60034"/>
                    <a:pt x="62523" y="62523"/>
                  </a:cubicBezTo>
                  <a:cubicBezTo>
                    <a:pt x="69509" y="66889"/>
                    <a:pt x="85969" y="70338"/>
                    <a:pt x="85969" y="70338"/>
                  </a:cubicBezTo>
                  <a:cubicBezTo>
                    <a:pt x="110314" y="94683"/>
                    <a:pt x="75067" y="61767"/>
                    <a:pt x="105508" y="82061"/>
                  </a:cubicBezTo>
                  <a:cubicBezTo>
                    <a:pt x="110106" y="85127"/>
                    <a:pt x="112687" y="90639"/>
                    <a:pt x="117231" y="93785"/>
                  </a:cubicBezTo>
                  <a:cubicBezTo>
                    <a:pt x="129720" y="102432"/>
                    <a:pt x="156308" y="117231"/>
                    <a:pt x="156308" y="117231"/>
                  </a:cubicBezTo>
                  <a:cubicBezTo>
                    <a:pt x="161518" y="123744"/>
                    <a:pt x="165606" y="131341"/>
                    <a:pt x="171939" y="136769"/>
                  </a:cubicBezTo>
                  <a:cubicBezTo>
                    <a:pt x="175066" y="139450"/>
                    <a:pt x="179978" y="138835"/>
                    <a:pt x="183662" y="140677"/>
                  </a:cubicBezTo>
                  <a:cubicBezTo>
                    <a:pt x="187863" y="142777"/>
                    <a:pt x="191718" y="145558"/>
                    <a:pt x="195385" y="148492"/>
                  </a:cubicBezTo>
                  <a:cubicBezTo>
                    <a:pt x="198262" y="150794"/>
                    <a:pt x="200135" y="154264"/>
                    <a:pt x="203200" y="156308"/>
                  </a:cubicBezTo>
                  <a:cubicBezTo>
                    <a:pt x="208047" y="159539"/>
                    <a:pt x="208411" y="155656"/>
                    <a:pt x="218831" y="164123"/>
                  </a:cubicBezTo>
                  <a:cubicBezTo>
                    <a:pt x="229251" y="172590"/>
                    <a:pt x="248790" y="194734"/>
                    <a:pt x="265723" y="207108"/>
                  </a:cubicBezTo>
                  <a:cubicBezTo>
                    <a:pt x="282656" y="219482"/>
                    <a:pt x="315221" y="233809"/>
                    <a:pt x="320431" y="238368"/>
                  </a:cubicBezTo>
                  <a:cubicBezTo>
                    <a:pt x="325641" y="242927"/>
                    <a:pt x="289169" y="227949"/>
                    <a:pt x="296984" y="234462"/>
                  </a:cubicBezTo>
                  <a:cubicBezTo>
                    <a:pt x="304800" y="240975"/>
                    <a:pt x="349739" y="267026"/>
                    <a:pt x="367324" y="277446"/>
                  </a:cubicBezTo>
                  <a:cubicBezTo>
                    <a:pt x="384909" y="287866"/>
                    <a:pt x="397283" y="290472"/>
                    <a:pt x="402493" y="296985"/>
                  </a:cubicBezTo>
                  <a:cubicBezTo>
                    <a:pt x="409439" y="317826"/>
                    <a:pt x="400756" y="302195"/>
                    <a:pt x="418123" y="312615"/>
                  </a:cubicBezTo>
                  <a:cubicBezTo>
                    <a:pt x="421282" y="314511"/>
                    <a:pt x="422300" y="319856"/>
                    <a:pt x="425939" y="320431"/>
                  </a:cubicBezTo>
                  <a:cubicBezTo>
                    <a:pt x="447849" y="323890"/>
                    <a:pt x="470226" y="323036"/>
                    <a:pt x="492369" y="324338"/>
                  </a:cubicBezTo>
                  <a:cubicBezTo>
                    <a:pt x="497579" y="326943"/>
                    <a:pt x="502349" y="330741"/>
                    <a:pt x="508000" y="332154"/>
                  </a:cubicBezTo>
                  <a:cubicBezTo>
                    <a:pt x="523373" y="335997"/>
                    <a:pt x="509303" y="341271"/>
                    <a:pt x="554893" y="339969"/>
                  </a:cubicBezTo>
                  <a:cubicBezTo>
                    <a:pt x="600483" y="338667"/>
                    <a:pt x="734647" y="320431"/>
                    <a:pt x="781539" y="324339"/>
                  </a:cubicBezTo>
                  <a:cubicBezTo>
                    <a:pt x="829734" y="336713"/>
                    <a:pt x="832339" y="397282"/>
                    <a:pt x="844062" y="414215"/>
                  </a:cubicBezTo>
                  <a:cubicBezTo>
                    <a:pt x="855785" y="431148"/>
                    <a:pt x="849777" y="421737"/>
                    <a:pt x="851877" y="425938"/>
                  </a:cubicBezTo>
                  <a:cubicBezTo>
                    <a:pt x="853719" y="429622"/>
                    <a:pt x="853943" y="433977"/>
                    <a:pt x="855785" y="437661"/>
                  </a:cubicBezTo>
                  <a:cubicBezTo>
                    <a:pt x="857885" y="441862"/>
                    <a:pt x="860279" y="446064"/>
                    <a:pt x="863600" y="449385"/>
                  </a:cubicBezTo>
                  <a:cubicBezTo>
                    <a:pt x="871174" y="456959"/>
                    <a:pt x="877513" y="457930"/>
                    <a:pt x="887046" y="461108"/>
                  </a:cubicBezTo>
                  <a:cubicBezTo>
                    <a:pt x="889651" y="463713"/>
                    <a:pt x="891703" y="467028"/>
                    <a:pt x="894862" y="468923"/>
                  </a:cubicBezTo>
                  <a:cubicBezTo>
                    <a:pt x="898394" y="471042"/>
                    <a:pt x="903672" y="469918"/>
                    <a:pt x="906585" y="472831"/>
                  </a:cubicBezTo>
                  <a:cubicBezTo>
                    <a:pt x="909498" y="475744"/>
                    <a:pt x="908651" y="480870"/>
                    <a:pt x="910493" y="484554"/>
                  </a:cubicBezTo>
                  <a:cubicBezTo>
                    <a:pt x="912593" y="488755"/>
                    <a:pt x="916208" y="492076"/>
                    <a:pt x="918308" y="496277"/>
                  </a:cubicBezTo>
                  <a:cubicBezTo>
                    <a:pt x="920150" y="499961"/>
                    <a:pt x="919822" y="504648"/>
                    <a:pt x="922216" y="508000"/>
                  </a:cubicBezTo>
                  <a:cubicBezTo>
                    <a:pt x="926499" y="513996"/>
                    <a:pt x="933051" y="518037"/>
                    <a:pt x="937846" y="523631"/>
                  </a:cubicBezTo>
                  <a:cubicBezTo>
                    <a:pt x="940902" y="527197"/>
                    <a:pt x="940452" y="522329"/>
                    <a:pt x="945662" y="535354"/>
                  </a:cubicBezTo>
                  <a:cubicBezTo>
                    <a:pt x="950872" y="548379"/>
                    <a:pt x="958688" y="592015"/>
                    <a:pt x="969108" y="601784"/>
                  </a:cubicBezTo>
                  <a:cubicBezTo>
                    <a:pt x="979529" y="611553"/>
                    <a:pt x="973667" y="616764"/>
                    <a:pt x="984739" y="621323"/>
                  </a:cubicBezTo>
                  <a:cubicBezTo>
                    <a:pt x="995811" y="625882"/>
                    <a:pt x="1029840" y="621811"/>
                    <a:pt x="1035539" y="629138"/>
                  </a:cubicBezTo>
                </a:path>
              </a:pathLst>
            </a:custGeom>
            <a:noFill/>
            <a:ln w="38100"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</p:grpSp>
    </p:spTree>
    <p:extLst>
      <p:ext uri="{BB962C8B-B14F-4D97-AF65-F5344CB8AC3E}">
        <p14:creationId xmlns:p14="http://schemas.microsoft.com/office/powerpoint/2010/main" val="25739952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413240" cy="165109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Activity: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Using online maps to find the distance between familiar landmarks.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2921000"/>
            <a:ext cx="9595104" cy="169424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Example: 	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Is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your house more than 1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km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, exactly  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		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1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km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or less than 1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km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from school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 		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Predict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and check.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7010400"/>
            <a:ext cx="5273040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E-24 </a:t>
            </a:r>
            <a:r>
              <a:rPr lang="en-CA" sz="1600" dirty="0">
                <a:solidFill>
                  <a:srgbClr val="666666"/>
                </a:solidFill>
                <a:latin typeface="Century Gothic"/>
              </a:rPr>
              <a:t>for details.</a:t>
            </a:r>
          </a:p>
        </p:txBody>
      </p:sp>
    </p:spTree>
    <p:extLst>
      <p:ext uri="{BB962C8B-B14F-4D97-AF65-F5344CB8AC3E}">
        <p14:creationId xmlns:p14="http://schemas.microsoft.com/office/powerpoint/2010/main" val="31719390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444500"/>
            <a:ext cx="9508490" cy="27617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Extensions: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1. Create a map of a place that you have visited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or plan to visit.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Display your starting point and the destination,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and plan a good route to get there.</a:t>
            </a:r>
          </a:p>
        </p:txBody>
      </p:sp>
    </p:spTree>
    <p:extLst>
      <p:ext uri="{BB962C8B-B14F-4D97-AF65-F5344CB8AC3E}">
        <p14:creationId xmlns:p14="http://schemas.microsoft.com/office/powerpoint/2010/main" val="37186964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82600"/>
            <a:ext cx="91719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2. What is longer, 3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km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or 987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m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Explain.</a:t>
            </a:r>
          </a:p>
        </p:txBody>
      </p:sp>
    </p:spTree>
    <p:extLst>
      <p:ext uri="{BB962C8B-B14F-4D97-AF65-F5344CB8AC3E}">
        <p14:creationId xmlns:p14="http://schemas.microsoft.com/office/powerpoint/2010/main" val="31811255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95300"/>
            <a:ext cx="9533890" cy="23137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3. Jim drives a Red River cart 567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, then floats it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/>
            </a:r>
            <a:br>
              <a:rPr lang="en-CA" sz="2800" dirty="0" smtClean="0">
                <a:solidFill>
                  <a:srgbClr val="000000"/>
                </a:solidFill>
                <a:latin typeface="Century Gothic"/>
              </a:rPr>
            </a:b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248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,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and then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drives it 226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How far does Jim travel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Does he travel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farther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than 1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km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495297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2032000"/>
            <a:ext cx="5588000" cy="23749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24015903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AP Book 3.1 pp. 104–105</a:t>
            </a:r>
          </a:p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808080"/>
                </a:solidFill>
                <a:latin typeface="Century Gothic"/>
              </a:rPr>
              <a:t>New Canadian Edition</a:t>
            </a:r>
          </a:p>
        </p:txBody>
      </p:sp>
    </p:spTree>
    <p:extLst>
      <p:ext uri="{BB962C8B-B14F-4D97-AF65-F5344CB8AC3E}">
        <p14:creationId xmlns:p14="http://schemas.microsoft.com/office/powerpoint/2010/main" val="11878330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457200"/>
            <a:ext cx="9248140" cy="355263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kilometre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is a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unit of measurement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much larger than a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metre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or centimetre.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Short forms:	centimetre =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	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		metre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	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		kilometre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95300" y="5156200"/>
            <a:ext cx="88544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What benchmarks can we use for 1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km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95300" y="4470400"/>
            <a:ext cx="4511624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1600">
                <a:solidFill>
                  <a:srgbClr val="666666"/>
                </a:solidFill>
                <a:latin typeface="Century Gothic"/>
              </a:rPr>
              <a:t>Circle the short form letters within each unit.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95300" y="6946900"/>
            <a:ext cx="5692140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See pp.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E-20 </a:t>
            </a:r>
            <a:r>
              <a:rPr lang="en-CA" sz="1600" dirty="0">
                <a:solidFill>
                  <a:srgbClr val="666666"/>
                </a:solidFill>
                <a:latin typeface="Century Gothic"/>
              </a:rPr>
              <a:t>for details.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315F2DDC-7D78-4184-BAA0-E698FEA0F407}"/>
              </a:ext>
            </a:extLst>
          </p:cNvPr>
          <p:cNvCxnSpPr/>
          <p:nvPr/>
        </p:nvCxnSpPr>
        <p:spPr>
          <a:xfrm>
            <a:off x="0" y="4954722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7344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63600" y="850900"/>
            <a:ext cx="265861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1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km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= 1000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m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63600" y="3340100"/>
            <a:ext cx="852258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1000 = ______ hundreds = _____ tens = _____ ones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3400" y="6946900"/>
            <a:ext cx="65430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>
                <a:solidFill>
                  <a:srgbClr val="666666"/>
                </a:solidFill>
                <a:latin typeface="Century Gothic"/>
              </a:rPr>
              <a:t>Demonstrate with base ten blocks. 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E-21 </a:t>
            </a:r>
            <a:r>
              <a:rPr lang="en-CA" sz="1600" dirty="0">
                <a:solidFill>
                  <a:srgbClr val="666666"/>
                </a:solidFill>
                <a:latin typeface="Century Gothic"/>
              </a:rPr>
              <a:t>for details.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63600" y="2095500"/>
            <a:ext cx="472452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100 = _____ tens = 100 tens</a:t>
            </a:r>
          </a:p>
        </p:txBody>
      </p:sp>
    </p:spTree>
    <p:extLst>
      <p:ext uri="{BB962C8B-B14F-4D97-AF65-F5344CB8AC3E}">
        <p14:creationId xmlns:p14="http://schemas.microsoft.com/office/powerpoint/2010/main" val="6475901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5000" y="939800"/>
            <a:ext cx="8344408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 soccer field is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about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100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long.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There are ____ soccer fields in 1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km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35000" y="3429000"/>
            <a:ext cx="9364599" cy="195072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5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 school bus is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about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10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long. </a:t>
            </a:r>
          </a:p>
          <a:p>
            <a:pPr>
              <a:lnSpc>
                <a:spcPct val="114000"/>
              </a:lnSpc>
              <a:spcAft>
                <a:spcPts val="15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____ school buses can park along a soccer field. </a:t>
            </a:r>
          </a:p>
          <a:p>
            <a:pPr>
              <a:lnSpc>
                <a:spcPct val="114000"/>
              </a:lnSpc>
              <a:spcAft>
                <a:spcPts val="15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____ school buses can park along 1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km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 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35000" y="203200"/>
            <a:ext cx="4995037" cy="3484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1600">
                <a:solidFill>
                  <a:srgbClr val="666666"/>
                </a:solidFill>
                <a:latin typeface="Century Gothic"/>
              </a:rPr>
              <a:t>Let's use this information to solve some problems.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xmlns="" id="{E85E14B0-6C94-41F9-BCDF-545DDA8E0BBF}"/>
              </a:ext>
            </a:extLst>
          </p:cNvPr>
          <p:cNvCxnSpPr/>
          <p:nvPr/>
        </p:nvCxnSpPr>
        <p:spPr>
          <a:xfrm>
            <a:off x="0" y="3084163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123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495300"/>
            <a:ext cx="9502140" cy="11616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What is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 longer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, 150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m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or 1000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m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How do you know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95300" y="4051300"/>
            <a:ext cx="9502140" cy="11616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What is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longer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, 1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km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or 150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How do you know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xmlns="" id="{B1FA031A-9663-49B0-8BB2-DD95BB59A7D5}"/>
              </a:ext>
            </a:extLst>
          </p:cNvPr>
          <p:cNvCxnSpPr/>
          <p:nvPr/>
        </p:nvCxnSpPr>
        <p:spPr>
          <a:xfrm>
            <a:off x="0" y="3704095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3429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431800"/>
            <a:ext cx="9349740" cy="208563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 student thinks 359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m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is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 longer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than 1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km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because 359 is a greater number than 1.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endParaRPr lang="en-CA" sz="1500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Is the student correct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95300" y="6299200"/>
            <a:ext cx="8157591" cy="54213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Is 999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longer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than 1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km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How do you know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xmlns="" id="{66870D89-3B7A-48C1-83C8-EC3E73411D6A}"/>
              </a:ext>
            </a:extLst>
          </p:cNvPr>
          <p:cNvCxnSpPr/>
          <p:nvPr/>
        </p:nvCxnSpPr>
        <p:spPr>
          <a:xfrm>
            <a:off x="0" y="6013342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2A125752-30F5-4DBF-BC2B-090A0AC39AA6}"/>
              </a:ext>
            </a:extLst>
          </p:cNvPr>
          <p:cNvSpPr/>
          <p:nvPr/>
        </p:nvSpPr>
        <p:spPr>
          <a:xfrm>
            <a:off x="495300" y="5143927"/>
            <a:ext cx="9211331" cy="5835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</a:rPr>
              <a:t>What is the largest three-digit number</a:t>
            </a:r>
            <a:r>
              <a:rPr lang="en-CA" sz="2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424951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550660" y="203200"/>
            <a:ext cx="3456940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>
              <a:lnSpc>
                <a:spcPct val="114000"/>
              </a:lnSpc>
              <a:spcAft>
                <a:spcPts val="1000"/>
              </a:spcAft>
            </a:pPr>
            <a:r>
              <a:rPr lang="en-CA" sz="1600">
                <a:solidFill>
                  <a:srgbClr val="666666"/>
                </a:solidFill>
                <a:latin typeface="Century Gothic"/>
              </a:rPr>
              <a:t>Display 1 m benchmarks.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20700" y="698500"/>
            <a:ext cx="93497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Is this pencil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longer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than 1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 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, shorter than 1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,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or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 about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1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 m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long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0700" y="3467100"/>
            <a:ext cx="9171940" cy="214404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Imagine lining up a thousand of these pencils,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end to end.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Will the line be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longer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than 1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 km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, shorter than 1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km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, or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about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the same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 length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as 1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km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806700"/>
            <a:ext cx="5005248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Show the two other items. 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E-22 </a:t>
            </a:r>
            <a:r>
              <a:rPr lang="en-CA" sz="1600" dirty="0">
                <a:solidFill>
                  <a:srgbClr val="666666"/>
                </a:solidFill>
                <a:latin typeface="Century Gothic"/>
              </a:rPr>
              <a:t>for details.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20700" y="6858000"/>
            <a:ext cx="4311422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1600">
                <a:solidFill>
                  <a:srgbClr val="666666"/>
                </a:solidFill>
                <a:latin typeface="Century Gothic"/>
              </a:rPr>
              <a:t>Then imagine 1000 of the two other items.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xmlns="" id="{877A276A-FBC4-4FCA-8BE7-6C628C86EBD2}"/>
              </a:ext>
            </a:extLst>
          </p:cNvPr>
          <p:cNvCxnSpPr/>
          <p:nvPr/>
        </p:nvCxnSpPr>
        <p:spPr>
          <a:xfrm>
            <a:off x="0" y="3296618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1307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44500"/>
            <a:ext cx="9908540" cy="165282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1. Is the object less than 1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long,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about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1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long,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or more than 1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long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500" y="2413000"/>
            <a:ext cx="3628263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a) an eraser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95900" y="2413000"/>
            <a:ext cx="42443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b) a plastic spoon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4500" y="4851400"/>
            <a:ext cx="378714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c) a giant step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95900" y="4851400"/>
            <a:ext cx="39649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d) a ski</a:t>
            </a:r>
          </a:p>
        </p:txBody>
      </p:sp>
    </p:spTree>
    <p:extLst>
      <p:ext uri="{BB962C8B-B14F-4D97-AF65-F5344CB8AC3E}">
        <p14:creationId xmlns:p14="http://schemas.microsoft.com/office/powerpoint/2010/main" val="6796343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02FAC18-9F2B-4CB5-9915-AA06B4D73F88}"/>
</file>

<file path=customXml/itemProps2.xml><?xml version="1.0" encoding="utf-8"?>
<ds:datastoreItem xmlns:ds="http://schemas.openxmlformats.org/officeDocument/2006/customXml" ds:itemID="{E1CDB24E-7639-45EA-8B33-FD2122A08F4F}"/>
</file>

<file path=customXml/itemProps3.xml><?xml version="1.0" encoding="utf-8"?>
<ds:datastoreItem xmlns:ds="http://schemas.openxmlformats.org/officeDocument/2006/customXml" ds:itemID="{9551F70C-3BA7-46FC-9370-203CD489ABB7}"/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637</Words>
  <Application>Microsoft Office PowerPoint</Application>
  <PresentationFormat>Custom</PresentationFormat>
  <Paragraphs>96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3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Katie Baldwin</dc:creator>
  <cp:lastModifiedBy>Seona Bain</cp:lastModifiedBy>
  <cp:revision>9</cp:revision>
  <dcterms:created xsi:type="dcterms:W3CDTF">2018-05-01T19:45:41Z</dcterms:created>
  <dcterms:modified xsi:type="dcterms:W3CDTF">2019-08-20T18:27:21Z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