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76200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656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503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514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708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041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399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71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504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132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98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9447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525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367C2-0990-48A4-A9F3-1F21B0FBBF28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087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3.1 Unit 4 Measurement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E-17–19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ME3-4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Metres and Centimetres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6146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investigate the relationship between centimetres and metres;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convert measurements in metres and centimetres to only centimetres; and 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measure in metres and centimetres.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3.1 pp. 102–103</a:t>
            </a:r>
          </a:p>
        </p:txBody>
      </p:sp>
    </p:spTree>
    <p:extLst>
      <p:ext uri="{BB962C8B-B14F-4D97-AF65-F5344CB8AC3E}">
        <p14:creationId xmlns:p14="http://schemas.microsoft.com/office/powerpoint/2010/main" val="143325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63777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Change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mixed measurements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257300"/>
            <a:ext cx="9070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35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______________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810000"/>
            <a:ext cx="89814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______________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540000"/>
            <a:ext cx="899820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20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______________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283200"/>
            <a:ext cx="954405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digit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measurement shows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number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mixed measurement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hy does this make sense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675857C0-EE72-4698-85EA-F7A17D91458A}"/>
              </a:ext>
            </a:extLst>
          </p:cNvPr>
          <p:cNvCxnSpPr/>
          <p:nvPr/>
        </p:nvCxnSpPr>
        <p:spPr>
          <a:xfrm>
            <a:off x="0" y="503695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90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080" y="393700"/>
            <a:ext cx="9464040" cy="35112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Let's play a game called 20 Questions.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 will think of an object in the classroom and you will guess what it is by asking questions, such as: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"Is it taller than 20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cm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" </a:t>
            </a:r>
          </a:p>
        </p:txBody>
      </p:sp>
    </p:spTree>
    <p:extLst>
      <p:ext uri="{BB962C8B-B14F-4D97-AF65-F5344CB8AC3E}">
        <p14:creationId xmlns:p14="http://schemas.microsoft.com/office/powerpoint/2010/main" val="66560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69900"/>
            <a:ext cx="9387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Predict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various body parts. Then use a string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compare them.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01800"/>
            <a:ext cx="8713597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Is your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height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greater than your arm span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826000"/>
            <a:ext cx="834936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Is your foot longer than your hand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263900"/>
            <a:ext cx="7147687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Is your leg longer than your arm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87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103784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3. One table is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40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long.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How long are 2 tables placed end to end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317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3.1 pp. 102–103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259942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9972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800" y="203200"/>
            <a:ext cx="2172157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Show a metre stick.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6100" y="901700"/>
            <a:ext cx="7585862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are marked on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 stick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Ho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are there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4162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21960" y="203200"/>
            <a:ext cx="44856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Each student needs 5 connecting cubes.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762000"/>
            <a:ext cx="9120124" cy="39215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Connect your 5 cubes.</a:t>
            </a:r>
          </a:p>
          <a:p>
            <a:pPr marL="457200" indent="-457200">
              <a:lnSpc>
                <a:spcPct val="114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Pair up with a partner and connect link your cubes together.</a:t>
            </a:r>
          </a:p>
          <a:p>
            <a:pPr marL="457200" indent="-457200">
              <a:lnSpc>
                <a:spcPct val="114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groups of 10 cubes are there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457200" indent="-457200">
              <a:lnSpc>
                <a:spcPct val="114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</a:rPr>
              <a:t>Ho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 many groups of 10 do you need to match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stick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30500" y="5976350"/>
            <a:ext cx="4790186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latin typeface="Century Gothic"/>
              </a:rPr>
              <a:t>1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____  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5257800"/>
            <a:ext cx="282412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E-17–18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2BB97C8E-C30D-4284-AA96-B8CDD93C02BF}"/>
              </a:ext>
            </a:extLst>
          </p:cNvPr>
          <p:cNvCxnSpPr/>
          <p:nvPr/>
        </p:nvCxnSpPr>
        <p:spPr>
          <a:xfrm>
            <a:off x="0" y="574987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70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508000"/>
            <a:ext cx="92788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the number line: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-45720" y="2603500"/>
            <a:ext cx="9984740" cy="1527164"/>
            <a:chOff x="-45720" y="2603500"/>
            <a:chExt cx="9984740" cy="1527164"/>
          </a:xfrm>
        </p:grpSpPr>
        <p:grpSp>
          <p:nvGrpSpPr>
            <p:cNvPr id="19" name="Group 18"/>
            <p:cNvGrpSpPr/>
            <p:nvPr/>
          </p:nvGrpSpPr>
          <p:grpSpPr>
            <a:xfrm>
              <a:off x="758952" y="3060700"/>
              <a:ext cx="8644382" cy="239395"/>
              <a:chOff x="758952" y="3060700"/>
              <a:chExt cx="8644382" cy="23939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60857" y="3060700"/>
                <a:ext cx="3457067" cy="239395"/>
                <a:chOff x="760857" y="3060700"/>
                <a:chExt cx="3457067" cy="239395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760857" y="3060700"/>
                  <a:ext cx="864362" cy="239395"/>
                  <a:chOff x="760857" y="3060700"/>
                  <a:chExt cx="864362" cy="239395"/>
                </a:xfrm>
              </p:grpSpPr>
              <p:cxnSp>
                <p:nvCxnSpPr>
                  <p:cNvPr id="3" name="Straight Connector 2"/>
                  <p:cNvCxnSpPr/>
                  <p:nvPr/>
                </p:nvCxnSpPr>
                <p:spPr>
                  <a:xfrm>
                    <a:off x="760857" y="3060700"/>
                    <a:ext cx="0" cy="2393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" name="Straight Connector 3"/>
                  <p:cNvCxnSpPr/>
                  <p:nvPr/>
                </p:nvCxnSpPr>
                <p:spPr>
                  <a:xfrm>
                    <a:off x="1625219" y="3060700"/>
                    <a:ext cx="0" cy="2393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" name="Straight Connector 5"/>
                <p:cNvCxnSpPr/>
                <p:nvPr/>
              </p:nvCxnSpPr>
              <p:spPr>
                <a:xfrm>
                  <a:off x="2489454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" name="Group 8"/>
                <p:cNvGrpSpPr/>
                <p:nvPr/>
              </p:nvGrpSpPr>
              <p:grpSpPr>
                <a:xfrm>
                  <a:off x="3353689" y="3060700"/>
                  <a:ext cx="864235" cy="239395"/>
                  <a:chOff x="3353689" y="3060700"/>
                  <a:chExt cx="864235" cy="239395"/>
                </a:xfrm>
              </p:grpSpPr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3353689" y="3060700"/>
                    <a:ext cx="0" cy="2393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4217924" y="3060700"/>
                    <a:ext cx="0" cy="2393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" name="Group 14"/>
              <p:cNvGrpSpPr/>
              <p:nvPr/>
            </p:nvGrpSpPr>
            <p:grpSpPr>
              <a:xfrm>
                <a:off x="5082159" y="3060700"/>
                <a:ext cx="2592705" cy="239395"/>
                <a:chOff x="5082159" y="3060700"/>
                <a:chExt cx="2592705" cy="23939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082159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5946267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6810502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7674864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8539099" y="3060700"/>
                <a:ext cx="0" cy="2393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403334" y="3060700"/>
                <a:ext cx="0" cy="2393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758952" y="3180334"/>
                <a:ext cx="8638413" cy="50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-45720" y="2603500"/>
              <a:ext cx="17932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0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11580" y="2603500"/>
              <a:ext cx="8788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25980" y="2603500"/>
              <a:ext cx="8534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2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14980" y="2603500"/>
              <a:ext cx="8661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40480" y="2603500"/>
              <a:ext cx="8534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4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91380" y="2603500"/>
              <a:ext cx="8407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5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93080" y="2603500"/>
              <a:ext cx="8280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6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56680" y="2603500"/>
              <a:ext cx="8026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7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07580" y="2603500"/>
              <a:ext cx="8026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8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 m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171180" y="2603500"/>
              <a:ext cx="8026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9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 m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882380" y="2603500"/>
              <a:ext cx="10566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10 </a:t>
              </a:r>
              <a:r>
                <a:rPr lang="en-CA" sz="220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0636" y="3361223"/>
              <a:ext cx="1256632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CA" sz="2200" dirty="0">
                  <a:solidFill>
                    <a:srgbClr val="000000"/>
                  </a:solidFill>
                  <a:latin typeface="Century Gothic"/>
                </a:rPr>
                <a:t>0</a:t>
              </a:r>
            </a:p>
            <a:p>
              <a:pPr algn="ctr"/>
              <a:r>
                <a:rPr lang="en-CA" sz="2200" dirty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09980" y="3361223"/>
              <a:ext cx="1031240" cy="7694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dirty="0">
                  <a:solidFill>
                    <a:srgbClr val="000000"/>
                  </a:solidFill>
                  <a:latin typeface="Century Gothic"/>
                </a:rPr>
                <a:t>100 </a:t>
              </a:r>
              <a:r>
                <a:rPr lang="en-CA" sz="2200" dirty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075180" y="3361223"/>
              <a:ext cx="853440" cy="7694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dirty="0">
                  <a:solidFill>
                    <a:srgbClr val="000000"/>
                  </a:solidFill>
                  <a:latin typeface="Century Gothic"/>
                </a:rPr>
                <a:t>200</a:t>
              </a:r>
            </a:p>
            <a:p>
              <a:pPr algn="ctr"/>
              <a:r>
                <a:rPr lang="en-CA" sz="2200" dirty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71500" y="6667500"/>
            <a:ext cx="246352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1 m = 100 cm</a:t>
            </a:r>
          </a:p>
        </p:txBody>
      </p:sp>
    </p:spTree>
    <p:extLst>
      <p:ext uri="{BB962C8B-B14F-4D97-AF65-F5344CB8AC3E}">
        <p14:creationId xmlns:p14="http://schemas.microsoft.com/office/powerpoint/2010/main" val="12495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73372"/>
              </p:ext>
            </p:extLst>
          </p:nvPr>
        </p:nvGraphicFramePr>
        <p:xfrm>
          <a:off x="388365" y="1454024"/>
          <a:ext cx="9383269" cy="1622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7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48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950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48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50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489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502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7482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1508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9489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679704">
                <a:tc>
                  <a:txBody>
                    <a:bodyPr/>
                    <a:lstStyle/>
                    <a:p>
                      <a:pPr algn="ctr"/>
                      <a:r>
                        <a:rPr lang="en-CA" sz="2511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metres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2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3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4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619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5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6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7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8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9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42721">
                <a:tc>
                  <a:txBody>
                    <a:bodyPr/>
                    <a:lstStyle/>
                    <a:p>
                      <a:pPr algn="ctr"/>
                      <a:r>
                        <a:rPr lang="en-CA" sz="2511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centimetres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100</a:t>
                      </a:r>
                      <a:b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c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9100" y="520700"/>
            <a:ext cx="38409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the table: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" y="4432300"/>
            <a:ext cx="60196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Do you notice a number pattern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4339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52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mixed measurement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uses two types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units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(It mixes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units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235200"/>
            <a:ext cx="798987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Example:	   A blackboard is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25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6200" y="3212700"/>
            <a:ext cx="4273804" cy="327551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3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300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</a:t>
            </a:r>
          </a:p>
          <a:p>
            <a:pPr>
              <a:lnSpc>
                <a:spcPct val="114000"/>
              </a:lnSpc>
              <a:spcAft>
                <a:spcPts val="3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25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>
              <a:lnSpc>
                <a:spcPct val="114000"/>
              </a:lnSpc>
              <a:spcAft>
                <a:spcPts val="3000"/>
              </a:spcAft>
            </a:pPr>
            <a:r>
              <a:rPr lang="en-CA" sz="2800" dirty="0"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________ + _______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>
              <a:lnSpc>
                <a:spcPct val="114000"/>
              </a:lnSpc>
              <a:spcAft>
                <a:spcPts val="3000"/>
              </a:spcAft>
            </a:pPr>
            <a:r>
              <a:rPr lang="en-CA" sz="2800" dirty="0"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247142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7200" y="673100"/>
            <a:ext cx="4269740" cy="22922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3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>
              <a:lnSpc>
                <a:spcPct val="114000"/>
              </a:lnSpc>
              <a:spcAft>
                <a:spcPts val="3000"/>
              </a:spcAft>
            </a:pPr>
            <a:r>
              <a:rPr lang="en-CA" sz="2800" dirty="0"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________ + _______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>
              <a:lnSpc>
                <a:spcPct val="114000"/>
              </a:lnSpc>
              <a:spcAft>
                <a:spcPts val="3000"/>
              </a:spcAft>
            </a:pPr>
            <a:r>
              <a:rPr lang="en-CA" sz="2800" dirty="0"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107358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3937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Change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Then change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mixed measurements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" y="2400300"/>
            <a:ext cx="94767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so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37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__________________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5918200"/>
            <a:ext cx="9311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so 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__________________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1800" y="4165600"/>
            <a:ext cx="94513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so 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__________________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260728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05C5C4-52C9-4001-A420-EA7EC33E6F73}"/>
</file>

<file path=customXml/itemProps2.xml><?xml version="1.0" encoding="utf-8"?>
<ds:datastoreItem xmlns:ds="http://schemas.openxmlformats.org/officeDocument/2006/customXml" ds:itemID="{22F31B5C-6884-46C7-B62F-874FB23E7A41}"/>
</file>

<file path=customXml/itemProps3.xml><?xml version="1.0" encoding="utf-8"?>
<ds:datastoreItem xmlns:ds="http://schemas.openxmlformats.org/officeDocument/2006/customXml" ds:itemID="{82EFAD9F-BFB2-4177-9544-3BCC06758066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517</Words>
  <Application>Microsoft Office PowerPoint</Application>
  <PresentationFormat>Custom</PresentationFormat>
  <Paragraphs>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13</cp:revision>
  <dcterms:created xsi:type="dcterms:W3CDTF">2018-04-30T21:49:35Z</dcterms:created>
  <dcterms:modified xsi:type="dcterms:W3CDTF">2019-08-20T18:21:04Z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