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0160000" cy="7620000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52" y="-29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4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85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779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981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13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65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884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05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09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077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6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5A6FA-ACB4-44F5-B183-B02F23675B90}" type="datetimeFigureOut">
              <a:rPr lang="en-CA" smtClean="0"/>
              <a:t>2019-09-05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EE1DF-B9A2-4D32-B5BD-333A192AC7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245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9403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recommended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5.1 Unit 3 Number Sense pp. D-3–10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NS5-14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Introduction to Multiplication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20537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a product as repeated addition;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recognize the commutative property of multiplication;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a product for a given array;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find products by adding on to smaller products.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5.1 pp. 47–50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6257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8778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On grid paper, draw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array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diagram for 4 × 5 and then for 5 × 4.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705100"/>
            <a:ext cx="8651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Does rotating the diagram on the left give you the diagram on the right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419600"/>
            <a:ext cx="77478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 what can we say about 4 × 5 and 5 × 4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44700"/>
            <a:ext cx="22883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908800"/>
            <a:ext cx="54407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Students can use the next slide to show their answers.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4418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6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38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68117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other examples show this is true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352800"/>
            <a:ext cx="22883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38600"/>
            <a:ext cx="8235594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 13 × 15 = 195, what is the answer for 15 × 13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21500"/>
            <a:ext cx="93571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Students can use their calculators to create similar bonus questions with greater numbers.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318" y="37379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5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3655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1600" smtClean="0">
                <a:solidFill>
                  <a:srgbClr val="666666"/>
                </a:solidFill>
                <a:latin typeface="Century Gothic"/>
              </a:rPr>
              <a:t>Distribute BLM Multiplication Charts (pp. D-54–56).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48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Complete "Multiplication Charts."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76700"/>
            <a:ext cx="945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Questions 1–5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on AP Book 5.1.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7379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95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expression has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multiplication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7228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smtClean="0">
                <a:solidFill>
                  <a:srgbClr val="666666"/>
                </a:solidFill>
                <a:latin typeface="Century Gothic"/>
              </a:rPr>
              <a:t>Calculate each expression. See p. D-6 for details. 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5300" y="14859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× 5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832100"/>
            <a:ext cx="58512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Brackets show us what to do first: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38227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(3 × 5)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51600" y="38227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× (5 + 2)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305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87600"/>
            <a:ext cx="660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(2 + 3) × 4  and  2 + (3 ×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673600"/>
            <a:ext cx="682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7 − (3 × 2)  and  (7 − 3)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06400"/>
            <a:ext cx="90576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 the operation in brackets first and then calculate each expression.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307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433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we know how to multiply by a smaller number, we can find a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larger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adding 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the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smaller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638800"/>
            <a:ext cx="242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63700" y="2418461"/>
            <a:ext cx="6914769" cy="2345182"/>
            <a:chOff x="1663700" y="2418461"/>
            <a:chExt cx="6914769" cy="2345182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418" y="2418461"/>
              <a:ext cx="3867022" cy="23451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6972300" y="4279900"/>
              <a:ext cx="1155446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 smtClean="0">
                  <a:solidFill>
                    <a:srgbClr val="000000"/>
                  </a:solidFill>
                  <a:latin typeface="Century Gothic"/>
                </a:rPr>
                <a:t>+ ____</a:t>
              </a:r>
              <a:endParaRPr lang="en-CA" sz="25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72300" y="3200400"/>
              <a:ext cx="169760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 × 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63700" y="3479800"/>
              <a:ext cx="169760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 × 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51100" y="6515100"/>
            <a:ext cx="5338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× 5 = (3 × 5) + 5 = 15 + 5 = 20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0422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46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3761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3 × 6 = (2 × 6)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9700" y="2400300"/>
            <a:ext cx="371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5 × 3 = (4 × 3)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99000"/>
            <a:ext cx="3575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× 8 = (2 × 8)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556115" cy="17025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an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array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show the equation.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You can draw dots or squares.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661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17700"/>
            <a:ext cx="660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If 10 × 2 = 20, what is 11 × 2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657600"/>
            <a:ext cx="682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If 5 × 4 = 20, what is 6 × 4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397500"/>
            <a:ext cx="54590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If 11 × 5 = 55, what is 12 × 5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6400"/>
            <a:ext cx="675640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without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arrays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8960" y="203200"/>
            <a:ext cx="30935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Do parts a) and b) as a class.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734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50784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If 8 × 4 = 32, what is 9 × 4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108200"/>
            <a:ext cx="50659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If 6 × 3 = 18, what is 7 × 3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810000"/>
            <a:ext cx="49464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If 8 × 2 = 16, what is 9 × 2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511800"/>
            <a:ext cx="50740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If 2 × 7 = 14, what is 3 × 7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21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69758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400300"/>
            <a:ext cx="36622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5 × 8 = 4 × 8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975100"/>
            <a:ext cx="39982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9 × 4 = ___ × 4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600700"/>
            <a:ext cx="43220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7 × 4 = ___ ×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6400"/>
            <a:ext cx="9424416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as a smaller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a sum without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arrays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1740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Write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as a smaller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a sum.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 ×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238500"/>
            <a:ext cx="14972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8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232400"/>
            <a:ext cx="1484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9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165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464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Multiplication Luck (p. D-58). See pp. D-7–8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6460" y="203200"/>
            <a:ext cx="531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BC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4738802" cy="118526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Play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Multiplication Luck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619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714500"/>
            <a:ext cx="3625088" cy="3091053"/>
            <a:chOff x="457200" y="1714500"/>
            <a:chExt cx="3625088" cy="3091053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1714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1732026"/>
              <a:ext cx="3053588" cy="30735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29200" y="1714500"/>
            <a:ext cx="4363593" cy="3789680"/>
            <a:chOff x="5029200" y="1714500"/>
            <a:chExt cx="4363593" cy="3789680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2986" y="1743837"/>
              <a:ext cx="3789807" cy="376034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029200" y="17145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06400"/>
            <a:ext cx="935101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rows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columns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times tables have been mixed up. Fill in the missing numbers.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974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09" y="2523236"/>
            <a:ext cx="3340354" cy="18681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06400"/>
            <a:ext cx="9027795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Use all the numbers from 1 to 5 to fill in the missing numbers.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671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36" y="2476500"/>
            <a:ext cx="9321419" cy="19193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06400"/>
            <a:ext cx="894943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Use all the numbers from 0 to 9 to fill in the missing numbers.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82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2000" y="22098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(9 − 4) − 3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7300" y="22098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9 − (4 − 3)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016500"/>
            <a:ext cx="47148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Calculate the expressions.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854700"/>
            <a:ext cx="51452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(7 − 2) − 1  and  7 − (2 − 1)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6692900"/>
            <a:ext cx="59332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15 − (10 − 1)  and  (15 − 10) − 1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4368800"/>
            <a:ext cx="22883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419100"/>
            <a:ext cx="9362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When two operations in an equation are both subtraction, doing them in different orders can produce different answers.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47461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98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6. Circle the correct statement.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5700" y="1981200"/>
            <a:ext cx="79282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(3 × 7) + 7 = 3 × 8        or        (3 × 7) + 7 = 4 ×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9805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0739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7. a) For which expressions do you get the same answer whether you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add first or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multiply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first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559300"/>
            <a:ext cx="910336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Write another expression that produces the same answer whether you add first or multiply first. Check your work.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968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 × 3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3400" y="1968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× 1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7200" y="1968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+ 1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01000" y="1968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+ 3 ×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9065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548" y="444500"/>
            <a:ext cx="2541524" cy="25539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3352800"/>
            <a:ext cx="34546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 × 5 = ____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4417949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8. Sara counts the dots in different ways.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Show Sara's groupings and explain her thinking to fill in the blank.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994400"/>
            <a:ext cx="67987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sv-SE" sz="2800" smtClean="0">
                <a:solidFill>
                  <a:srgbClr val="000000"/>
                </a:solidFill>
                <a:latin typeface="Century Gothic"/>
              </a:rPr>
              <a:t>c) (6 × 6) − (4 × 4) = 36 − 16 = ____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673600"/>
            <a:ext cx="66142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sv-SE" sz="2800" smtClean="0">
                <a:solidFill>
                  <a:srgbClr val="000000"/>
                </a:solidFill>
                <a:latin typeface="Century Gothic"/>
              </a:rPr>
              <a:t>b) (2 × 6) + (2 × 4) = 12 + 8 = ____ dots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142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81500"/>
            <a:ext cx="67828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think of it as adding five 4s. See pp. D-3–4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5300" y="1079500"/>
            <a:ext cx="16351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× 4 = 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644202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What is the answer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How can we draw a diagram to show this</a:t>
            </a:r>
            <a:r>
              <a:rPr lang="en-CA" sz="1600" smtClean="0">
                <a:solidFill>
                  <a:srgbClr val="666666"/>
                </a:solidFill>
                <a:latin typeface="Arial"/>
              </a:rPr>
              <a:t>?</a:t>
            </a:r>
            <a:endParaRPr lang="en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21500"/>
            <a:ext cx="613097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Multiplication is really just a short form for repeated addition.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041900"/>
            <a:ext cx="9408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statement could we write for this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8181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82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5.1 pp. 47–50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130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25900"/>
            <a:ext cx="38390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statement: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5219700"/>
            <a:ext cx="49058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Multiplication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statement: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21500"/>
            <a:ext cx="26411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D-3–4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26882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look at this diagram.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215009"/>
            <a:ext cx="6448171" cy="163906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0453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362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× 3 = 15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2400300"/>
            <a:ext cx="364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× 7 = 28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60900"/>
            <a:ext cx="350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× 1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6609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 × 0 = 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9100"/>
            <a:ext cx="88290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multiplication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statement as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statement.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08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8153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represented by each diagram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06700" y="5727700"/>
            <a:ext cx="46479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rows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×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columns</a:t>
            </a:r>
            <a:endParaRPr lang="en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32600"/>
            <a:ext cx="594248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Rows are horizontal. Columns are vertical.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03400" y="1397000"/>
            <a:ext cx="1950212" cy="2053336"/>
            <a:chOff x="1803400" y="1397000"/>
            <a:chExt cx="1950212" cy="2053336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4355" y="1971040"/>
              <a:ext cx="1929257" cy="14792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1803400" y="1397000"/>
              <a:ext cx="1525651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Using dots: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273800" y="1397000"/>
            <a:ext cx="2275713" cy="2160143"/>
            <a:chOff x="6273800" y="1397000"/>
            <a:chExt cx="2275713" cy="2160143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2060" y="1864106"/>
              <a:ext cx="2227453" cy="169303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6273800" y="1397000"/>
              <a:ext cx="1940509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Using squares: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927600"/>
            <a:ext cx="22883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D-4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3221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9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930400"/>
            <a:ext cx="3365881" cy="1802003"/>
            <a:chOff x="457200" y="1930400"/>
            <a:chExt cx="3365881" cy="1802003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1930400"/>
              <a:ext cx="6371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999" y="1934464"/>
              <a:ext cx="2815082" cy="17979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232400" y="1909064"/>
            <a:ext cx="3718179" cy="1342771"/>
            <a:chOff x="5232400" y="1909064"/>
            <a:chExt cx="3718179" cy="1342771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344" y="1909064"/>
              <a:ext cx="3150235" cy="134277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32400" y="1930400"/>
              <a:ext cx="739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4650740"/>
            <a:ext cx="1571498" cy="1623060"/>
            <a:chOff x="457200" y="4650740"/>
            <a:chExt cx="1571498" cy="1623060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999" y="4650740"/>
              <a:ext cx="1020699" cy="16230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4660900"/>
              <a:ext cx="8784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32400" y="4638040"/>
            <a:ext cx="1230503" cy="2253361"/>
            <a:chOff x="5232400" y="4638040"/>
            <a:chExt cx="1230503" cy="2253361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4690" y="4638040"/>
              <a:ext cx="688213" cy="22533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5232400" y="4660900"/>
              <a:ext cx="942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19100"/>
            <a:ext cx="5816194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diagram.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818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574659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multiplication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 can reverse the numbers in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product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and the answer will not change.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6500" y="1905000"/>
            <a:ext cx="2243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× 4 = 4 ×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58326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 can also see this with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arrays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850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0" y="6443714"/>
            <a:ext cx="5044440" cy="865450"/>
            <a:chOff x="4572000" y="6443714"/>
            <a:chExt cx="5044440" cy="865450"/>
          </a:xfrm>
        </p:grpSpPr>
        <p:sp>
          <p:nvSpPr>
            <p:cNvPr id="2" name="Freeform 1"/>
            <p:cNvSpPr/>
            <p:nvPr/>
          </p:nvSpPr>
          <p:spPr>
            <a:xfrm>
              <a:off x="4572000" y="6443714"/>
              <a:ext cx="5016501" cy="789978"/>
            </a:xfrm>
            <a:custGeom>
              <a:avLst/>
              <a:gdLst/>
              <a:ahLst/>
              <a:cxnLst/>
              <a:rect l="0" t="0" r="0" b="0"/>
              <a:pathLst>
                <a:path w="5016501" h="789978">
                  <a:moveTo>
                    <a:pt x="0" y="0"/>
                  </a:moveTo>
                  <a:lnTo>
                    <a:pt x="5016500" y="0"/>
                  </a:lnTo>
                  <a:lnTo>
                    <a:pt x="5016500" y="789977"/>
                  </a:lnTo>
                  <a:lnTo>
                    <a:pt x="0" y="78997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60900" y="6515100"/>
              <a:ext cx="4955540" cy="7940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000" dirty="0" smtClean="0">
                  <a:solidFill>
                    <a:srgbClr val="0000FF"/>
                  </a:solidFill>
                  <a:latin typeface="Century Gothic"/>
                </a:rPr>
                <a:t>Hint: </a:t>
              </a: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Does the total number of squares change when we rotate the array</a:t>
              </a:r>
              <a:r>
                <a:rPr lang="en-CA" sz="20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0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" name="Freeform 4"/>
          <p:cNvSpPr/>
          <p:nvPr/>
        </p:nvSpPr>
        <p:spPr>
          <a:xfrm>
            <a:off x="-45013" y="5898"/>
            <a:ext cx="10309589" cy="1211814"/>
          </a:xfrm>
          <a:custGeom>
            <a:avLst/>
            <a:gdLst/>
            <a:ahLst/>
            <a:cxnLst/>
            <a:rect l="0" t="0" r="0" b="0"/>
            <a:pathLst>
              <a:path w="10384926" h="1226112">
                <a:moveTo>
                  <a:pt x="0" y="0"/>
                </a:moveTo>
                <a:lnTo>
                  <a:pt x="10384925" y="0"/>
                </a:lnTo>
                <a:lnTo>
                  <a:pt x="10384925" y="1226111"/>
                </a:lnTo>
                <a:lnTo>
                  <a:pt x="0" y="1226111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372010" y="6838703"/>
            <a:ext cx="2392683" cy="394989"/>
            <a:chOff x="372010" y="6838703"/>
            <a:chExt cx="2392683" cy="394989"/>
          </a:xfrm>
        </p:grpSpPr>
        <p:sp>
          <p:nvSpPr>
            <p:cNvPr id="6" name="Freeform 5"/>
            <p:cNvSpPr/>
            <p:nvPr/>
          </p:nvSpPr>
          <p:spPr>
            <a:xfrm>
              <a:off x="372010" y="6838703"/>
              <a:ext cx="2392683" cy="394989"/>
            </a:xfrm>
            <a:custGeom>
              <a:avLst/>
              <a:gdLst/>
              <a:ahLst/>
              <a:cxnLst/>
              <a:rect l="0" t="0" r="0" b="0"/>
              <a:pathLst>
                <a:path w="2392683" h="394989">
                  <a:moveTo>
                    <a:pt x="0" y="0"/>
                  </a:moveTo>
                  <a:lnTo>
                    <a:pt x="2392682" y="0"/>
                  </a:lnTo>
                  <a:lnTo>
                    <a:pt x="2392682" y="394988"/>
                  </a:lnTo>
                  <a:lnTo>
                    <a:pt x="0" y="39498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9900" y="6921500"/>
              <a:ext cx="2288337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D-5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69900" y="419100"/>
            <a:ext cx="85746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multiplication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represented by this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array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79200" y="1893553"/>
            <a:ext cx="2368552" cy="1412391"/>
            <a:chOff x="648256" y="1908904"/>
            <a:chExt cx="3157257" cy="1894356"/>
          </a:xfrm>
        </p:grpSpPr>
        <p:grpSp>
          <p:nvGrpSpPr>
            <p:cNvPr id="15" name="Group 14"/>
            <p:cNvGrpSpPr/>
            <p:nvPr/>
          </p:nvGrpSpPr>
          <p:grpSpPr>
            <a:xfrm>
              <a:off x="648256" y="1908904"/>
              <a:ext cx="3157257" cy="631453"/>
              <a:chOff x="648256" y="1908904"/>
              <a:chExt cx="3157257" cy="631453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48256" y="1908904"/>
                <a:ext cx="631453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3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1279708" y="1908904"/>
                <a:ext cx="631451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1" h="631453">
                    <a:moveTo>
                      <a:pt x="0" y="0"/>
                    </a:moveTo>
                    <a:lnTo>
                      <a:pt x="631450" y="0"/>
                    </a:lnTo>
                    <a:lnTo>
                      <a:pt x="631450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911158" y="1908904"/>
                <a:ext cx="631452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3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542609" y="1908904"/>
                <a:ext cx="631452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3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174060" y="1908904"/>
                <a:ext cx="631453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3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48256" y="2540356"/>
              <a:ext cx="3157256" cy="631454"/>
              <a:chOff x="648256" y="2540356"/>
              <a:chExt cx="3157256" cy="631454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648256" y="2540356"/>
                <a:ext cx="631452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4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279707" y="2540356"/>
                <a:ext cx="631452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4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1911158" y="2540356"/>
                <a:ext cx="631453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4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542610" y="2540356"/>
                <a:ext cx="631452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4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3174060" y="2540356"/>
                <a:ext cx="631452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4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48258" y="3171809"/>
              <a:ext cx="3157254" cy="631451"/>
              <a:chOff x="648258" y="3171809"/>
              <a:chExt cx="3157254" cy="631451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648258" y="3171809"/>
                <a:ext cx="631450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0" h="631451">
                    <a:moveTo>
                      <a:pt x="0" y="0"/>
                    </a:moveTo>
                    <a:lnTo>
                      <a:pt x="631449" y="0"/>
                    </a:lnTo>
                    <a:lnTo>
                      <a:pt x="631449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1279707" y="3171809"/>
                <a:ext cx="631452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1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1911158" y="3171809"/>
                <a:ext cx="631453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1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2542609" y="3171809"/>
                <a:ext cx="631452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1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174060" y="3171809"/>
                <a:ext cx="631452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1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 rot="5400000">
            <a:off x="6197553" y="2404416"/>
            <a:ext cx="2333152" cy="1399905"/>
            <a:chOff x="6376482" y="2540317"/>
            <a:chExt cx="3157277" cy="1894384"/>
          </a:xfrm>
        </p:grpSpPr>
        <p:grpSp>
          <p:nvGrpSpPr>
            <p:cNvPr id="34" name="Group 33"/>
            <p:cNvGrpSpPr/>
            <p:nvPr/>
          </p:nvGrpSpPr>
          <p:grpSpPr>
            <a:xfrm>
              <a:off x="6376482" y="2540317"/>
              <a:ext cx="3157270" cy="631468"/>
              <a:chOff x="6376482" y="2540317"/>
              <a:chExt cx="3157270" cy="631468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6376482" y="2540333"/>
                <a:ext cx="631452" cy="631452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2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1"/>
                    </a:lnTo>
                    <a:lnTo>
                      <a:pt x="0" y="63145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7007932" y="2540325"/>
                <a:ext cx="631450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0" h="631453">
                    <a:moveTo>
                      <a:pt x="0" y="0"/>
                    </a:moveTo>
                    <a:lnTo>
                      <a:pt x="631449" y="0"/>
                    </a:lnTo>
                    <a:lnTo>
                      <a:pt x="631449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7639382" y="2540317"/>
                <a:ext cx="631451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1" h="631453">
                    <a:moveTo>
                      <a:pt x="0" y="0"/>
                    </a:moveTo>
                    <a:lnTo>
                      <a:pt x="631450" y="0"/>
                    </a:lnTo>
                    <a:lnTo>
                      <a:pt x="631450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8270832" y="2540317"/>
                <a:ext cx="631454" cy="631452"/>
              </a:xfrm>
              <a:custGeom>
                <a:avLst/>
                <a:gdLst/>
                <a:ahLst/>
                <a:cxnLst/>
                <a:rect l="0" t="0" r="0" b="0"/>
                <a:pathLst>
                  <a:path w="631454" h="631452">
                    <a:moveTo>
                      <a:pt x="0" y="0"/>
                    </a:moveTo>
                    <a:lnTo>
                      <a:pt x="631453" y="0"/>
                    </a:lnTo>
                    <a:lnTo>
                      <a:pt x="631453" y="631451"/>
                    </a:lnTo>
                    <a:lnTo>
                      <a:pt x="0" y="63145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8902298" y="2540317"/>
                <a:ext cx="631454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4" h="631451">
                    <a:moveTo>
                      <a:pt x="0" y="0"/>
                    </a:moveTo>
                    <a:lnTo>
                      <a:pt x="631453" y="0"/>
                    </a:lnTo>
                    <a:lnTo>
                      <a:pt x="631453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376485" y="3171767"/>
              <a:ext cx="3157270" cy="631467"/>
              <a:chOff x="6376485" y="3171767"/>
              <a:chExt cx="3157270" cy="631467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6376485" y="3171778"/>
                <a:ext cx="631454" cy="631456"/>
              </a:xfrm>
              <a:custGeom>
                <a:avLst/>
                <a:gdLst/>
                <a:ahLst/>
                <a:cxnLst/>
                <a:rect l="0" t="0" r="0" b="0"/>
                <a:pathLst>
                  <a:path w="631454" h="631456">
                    <a:moveTo>
                      <a:pt x="0" y="0"/>
                    </a:moveTo>
                    <a:lnTo>
                      <a:pt x="631453" y="0"/>
                    </a:lnTo>
                    <a:lnTo>
                      <a:pt x="631453" y="631455"/>
                    </a:lnTo>
                    <a:lnTo>
                      <a:pt x="0" y="63145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7007935" y="3171779"/>
                <a:ext cx="631454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4" h="631454">
                    <a:moveTo>
                      <a:pt x="0" y="0"/>
                    </a:moveTo>
                    <a:lnTo>
                      <a:pt x="631453" y="0"/>
                    </a:lnTo>
                    <a:lnTo>
                      <a:pt x="631453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7639386" y="3171767"/>
                <a:ext cx="631450" cy="631454"/>
              </a:xfrm>
              <a:custGeom>
                <a:avLst/>
                <a:gdLst/>
                <a:ahLst/>
                <a:cxnLst/>
                <a:rect l="0" t="0" r="0" b="0"/>
                <a:pathLst>
                  <a:path w="631450" h="631454">
                    <a:moveTo>
                      <a:pt x="0" y="0"/>
                    </a:moveTo>
                    <a:lnTo>
                      <a:pt x="631449" y="0"/>
                    </a:lnTo>
                    <a:lnTo>
                      <a:pt x="631449" y="631453"/>
                    </a:lnTo>
                    <a:lnTo>
                      <a:pt x="0" y="63145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8270839" y="3171774"/>
                <a:ext cx="631451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1" h="631453">
                    <a:moveTo>
                      <a:pt x="0" y="0"/>
                    </a:moveTo>
                    <a:lnTo>
                      <a:pt x="631450" y="0"/>
                    </a:lnTo>
                    <a:lnTo>
                      <a:pt x="631450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8902305" y="3171772"/>
                <a:ext cx="631450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0" h="631453">
                    <a:moveTo>
                      <a:pt x="0" y="0"/>
                    </a:moveTo>
                    <a:lnTo>
                      <a:pt x="631449" y="0"/>
                    </a:lnTo>
                    <a:lnTo>
                      <a:pt x="631449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6376507" y="3803224"/>
              <a:ext cx="3157252" cy="631477"/>
              <a:chOff x="6376507" y="3803224"/>
              <a:chExt cx="3157252" cy="631477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6376507" y="3803248"/>
                <a:ext cx="631449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49" h="631453">
                    <a:moveTo>
                      <a:pt x="0" y="0"/>
                    </a:moveTo>
                    <a:lnTo>
                      <a:pt x="631448" y="0"/>
                    </a:lnTo>
                    <a:lnTo>
                      <a:pt x="631448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7007942" y="3803236"/>
                <a:ext cx="631452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2" h="631453">
                    <a:moveTo>
                      <a:pt x="0" y="0"/>
                    </a:moveTo>
                    <a:lnTo>
                      <a:pt x="631451" y="0"/>
                    </a:lnTo>
                    <a:lnTo>
                      <a:pt x="631451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7639390" y="3803243"/>
                <a:ext cx="631453" cy="631451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1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0"/>
                    </a:lnTo>
                    <a:lnTo>
                      <a:pt x="0" y="63145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8270841" y="3803228"/>
                <a:ext cx="631453" cy="631452"/>
              </a:xfrm>
              <a:custGeom>
                <a:avLst/>
                <a:gdLst/>
                <a:ahLst/>
                <a:cxnLst/>
                <a:rect l="0" t="0" r="0" b="0"/>
                <a:pathLst>
                  <a:path w="631453" h="631452">
                    <a:moveTo>
                      <a:pt x="0" y="0"/>
                    </a:moveTo>
                    <a:lnTo>
                      <a:pt x="631452" y="0"/>
                    </a:lnTo>
                    <a:lnTo>
                      <a:pt x="631452" y="631451"/>
                    </a:lnTo>
                    <a:lnTo>
                      <a:pt x="0" y="63145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8902308" y="3803224"/>
                <a:ext cx="631451" cy="631453"/>
              </a:xfrm>
              <a:custGeom>
                <a:avLst/>
                <a:gdLst/>
                <a:ahLst/>
                <a:cxnLst/>
                <a:rect l="0" t="0" r="0" b="0"/>
                <a:pathLst>
                  <a:path w="631451" h="631453">
                    <a:moveTo>
                      <a:pt x="0" y="0"/>
                    </a:moveTo>
                    <a:lnTo>
                      <a:pt x="631450" y="0"/>
                    </a:lnTo>
                    <a:lnTo>
                      <a:pt x="631450" y="631452"/>
                    </a:lnTo>
                    <a:lnTo>
                      <a:pt x="0" y="63145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cxnSp>
        <p:nvCxnSpPr>
          <p:cNvPr id="52" name="Straight Connector 51"/>
          <p:cNvCxnSpPr/>
          <p:nvPr/>
        </p:nvCxnSpPr>
        <p:spPr>
          <a:xfrm>
            <a:off x="4423410" y="1232010"/>
            <a:ext cx="57365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431928" y="1217712"/>
            <a:ext cx="0" cy="640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66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D409AF-F7E8-4E53-A993-1CF76C2D7C43}"/>
</file>

<file path=customXml/itemProps2.xml><?xml version="1.0" encoding="utf-8"?>
<ds:datastoreItem xmlns:ds="http://schemas.openxmlformats.org/officeDocument/2006/customXml" ds:itemID="{15D3CBAD-E71D-429A-B9E1-493B95829533}"/>
</file>

<file path=customXml/itemProps3.xml><?xml version="1.0" encoding="utf-8"?>
<ds:datastoreItem xmlns:ds="http://schemas.openxmlformats.org/officeDocument/2006/customXml" ds:itemID="{B31BD966-D49A-4E5C-B2B2-0B45090A46DC}"/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1206</Words>
  <Application>Microsoft Office PowerPoint</Application>
  <PresentationFormat>Custom</PresentationFormat>
  <Paragraphs>133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33</cp:revision>
  <dcterms:created xsi:type="dcterms:W3CDTF">2019-09-04T14:34:12Z</dcterms:created>
  <dcterms:modified xsi:type="dcterms:W3CDTF">2019-09-05T19:41:55Z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