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1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27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16.xml" ContentType="application/vnd.openxmlformats-officedocument.presentationml.slide+xml"/>
  <Override PartName="/ppt/slides/slide10.xml" ContentType="application/vnd.openxmlformats-officedocument.presentationml.slide+xml"/>
  <Override PartName="/ppt/slides/slide8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9.xml" ContentType="application/vnd.openxmlformats-officedocument.presentationml.slide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0160000" cy="8331200"/>
  <p:notesSz cx="6858000" cy="9144000"/>
  <p:embeddedFontLst>
    <p:embeddedFont>
      <p:font typeface="Century Gothic" panose="020B0502020202020204" pitchFamily="34" charset="0"/>
      <p:regular r:id="rId32"/>
      <p:bold r:id="rId33"/>
      <p:italic r:id="rId34"/>
      <p:boldItalic r:id="rId3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762" y="-72"/>
      </p:cViewPr>
      <p:guideLst>
        <p:guide orient="horz" pos="2624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font" Target="fonts/font3.fntdata"/><Relationship Id="rId42" Type="http://schemas.openxmlformats.org/officeDocument/2006/relationships/customXml" Target="../customXml/item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1.fntdata"/><Relationship Id="rId37" Type="http://schemas.openxmlformats.org/officeDocument/2006/relationships/viewProps" Target="viewProps.xml"/><Relationship Id="rId40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4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2.fntdata"/><Relationship Id="rId38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588074"/>
            <a:ext cx="8636000" cy="178580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721014"/>
            <a:ext cx="7112000" cy="212908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980B-A87E-4DFF-B55E-AA2D440B7D54}" type="datetimeFigureOut">
              <a:rPr lang="en-CA" smtClean="0"/>
              <a:t>2019-10-28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A27E0-3E44-4793-801C-6896C391E57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56992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980B-A87E-4DFF-B55E-AA2D440B7D54}" type="datetimeFigureOut">
              <a:rPr lang="en-CA" smtClean="0"/>
              <a:t>2019-10-28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A27E0-3E44-4793-801C-6896C391E57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68014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33636"/>
            <a:ext cx="2286000" cy="710851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33636"/>
            <a:ext cx="6688667" cy="710851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980B-A87E-4DFF-B55E-AA2D440B7D54}" type="datetimeFigureOut">
              <a:rPr lang="en-CA" smtClean="0"/>
              <a:t>2019-10-28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A27E0-3E44-4793-801C-6896C391E57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44874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980B-A87E-4DFF-B55E-AA2D440B7D54}" type="datetimeFigureOut">
              <a:rPr lang="en-CA" smtClean="0"/>
              <a:t>2019-10-28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A27E0-3E44-4793-801C-6896C391E57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86399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5353569"/>
            <a:ext cx="8636000" cy="165466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531119"/>
            <a:ext cx="8636000" cy="18224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980B-A87E-4DFF-B55E-AA2D440B7D54}" type="datetimeFigureOut">
              <a:rPr lang="en-CA" smtClean="0"/>
              <a:t>2019-10-28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A27E0-3E44-4793-801C-6896C391E57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74480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980B-A87E-4DFF-B55E-AA2D440B7D54}" type="datetimeFigureOut">
              <a:rPr lang="en-CA" smtClean="0"/>
              <a:t>2019-10-28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A27E0-3E44-4793-801C-6896C391E57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25829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864878"/>
            <a:ext cx="4489098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642070"/>
            <a:ext cx="4489098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864878"/>
            <a:ext cx="4490861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642070"/>
            <a:ext cx="4490861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980B-A87E-4DFF-B55E-AA2D440B7D54}" type="datetimeFigureOut">
              <a:rPr lang="en-CA" smtClean="0"/>
              <a:t>2019-10-28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A27E0-3E44-4793-801C-6896C391E57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58090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980B-A87E-4DFF-B55E-AA2D440B7D54}" type="datetimeFigureOut">
              <a:rPr lang="en-CA" smtClean="0"/>
              <a:t>2019-10-28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A27E0-3E44-4793-801C-6896C391E57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79646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980B-A87E-4DFF-B55E-AA2D440B7D54}" type="datetimeFigureOut">
              <a:rPr lang="en-CA" smtClean="0"/>
              <a:t>2019-10-28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A27E0-3E44-4793-801C-6896C391E57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01911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31705"/>
            <a:ext cx="3342570" cy="14116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31707"/>
            <a:ext cx="5679722" cy="71104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743382"/>
            <a:ext cx="3342570" cy="569877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980B-A87E-4DFF-B55E-AA2D440B7D54}" type="datetimeFigureOut">
              <a:rPr lang="en-CA" smtClean="0"/>
              <a:t>2019-10-28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A27E0-3E44-4793-801C-6896C391E57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74434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831840"/>
            <a:ext cx="6096000" cy="6884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744408"/>
            <a:ext cx="6096000" cy="499872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6520322"/>
            <a:ext cx="6096000" cy="97775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980B-A87E-4DFF-B55E-AA2D440B7D54}" type="datetimeFigureOut">
              <a:rPr lang="en-CA" smtClean="0"/>
              <a:t>2019-10-28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A27E0-3E44-4793-801C-6896C391E57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71185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33634"/>
            <a:ext cx="9144000" cy="1388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943948"/>
            <a:ext cx="9144000" cy="54982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88980B-A87E-4DFF-B55E-AA2D440B7D54}" type="datetimeFigureOut">
              <a:rPr lang="en-CA" smtClean="0"/>
              <a:t>2019-10-28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721790"/>
            <a:ext cx="3217333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9A27E0-3E44-4793-801C-6896C391E57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23288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41864"/>
            <a:ext cx="5831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AB: required	BC: required</a:t>
            </a:r>
          </a:p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MB: required	ON: required</a:t>
            </a:r>
            <a:endParaRPr lang="en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2460" y="736600"/>
            <a:ext cx="80670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Teacher Resource 5.2 Unit 8 Patterns and Algebra pp. K-29–33</a:t>
            </a:r>
          </a:p>
          <a:p>
            <a:pPr algn="r">
              <a:lnSpc>
                <a:spcPct val="200000"/>
              </a:lnSpc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New Canadian Edition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JUMP Math™    Copyright © 2019 JUMP Math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2567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666666"/>
                </a:solidFill>
                <a:latin typeface="Century Gothic"/>
              </a:rPr>
              <a:t>PA5-14</a:t>
            </a:r>
            <a:endParaRPr lang="en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 smtClean="0">
                <a:solidFill>
                  <a:srgbClr val="000000"/>
                </a:solidFill>
                <a:latin typeface="Century Gothic"/>
              </a:rPr>
              <a:t>Models and "Times as Many"</a:t>
            </a:r>
            <a:endParaRPr lang="en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70340" cy="78906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solve word problems with "times as many" using models. </a:t>
            </a: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AP Book 5.2 pp. 14–15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0231782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3454400"/>
            <a:ext cx="9641840" cy="21679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FF0000"/>
                </a:solidFill>
                <a:latin typeface="Century Gothic"/>
              </a:rPr>
              <a:t>Bonus: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 sparrow has 4 eggs in its nest. A duck has three times as many eggs in its nests as a sparrow. A ostrich has five times as many eggs in its nests as a sparrow.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431800"/>
            <a:ext cx="87401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c) Ethan is 5 years old. David is four times as old as Ethan.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-32568" y="3301504"/>
            <a:ext cx="101925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5072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5981700"/>
            <a:ext cx="242605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K-31 for details.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419100"/>
            <a:ext cx="9225661" cy="281307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Tasha has 20 stickers. Tasha has four times as many stickers as Eric.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Draw the bars for this situation, without writing the numbers.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6781800"/>
            <a:ext cx="651731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How many blocks are in Tasha's bar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-32568" y="6397848"/>
            <a:ext cx="101925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8692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552940" cy="232358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Draw a block diagram to solve the problem.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a) There are 6 apples on the table. There are twice as many apples as pears. How many pears are there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4025900"/>
            <a:ext cx="9641840" cy="156600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b) A mini-bus holds 16 people. The mini-bus holds </a:t>
            </a:r>
            <a:br>
              <a:rPr lang="en-CA" sz="2800" dirty="0" smtClean="0">
                <a:solidFill>
                  <a:srgbClr val="000000"/>
                </a:solidFill>
                <a:latin typeface="Century Gothic"/>
              </a:rPr>
            </a:b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twice as many people as a van. How many people can the van hold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 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23398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552940" cy="152458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c) Jay's apartment building is 30 storeys high. Jay's building is five times as high as Vicky's building. How tall is Vicky's building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4013200"/>
            <a:ext cx="96418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d) Luc is 14 years old. Luc is 7 times as old as Lily. How old is Lily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 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35431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641840" cy="33474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FF0000"/>
                </a:solidFill>
                <a:latin typeface="Century Gothic"/>
              </a:rPr>
              <a:t>Bonus: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latin typeface="Century Gothic"/>
              </a:rPr>
              <a:t>A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sugar pinecone is 45 cm long. It is three times as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/>
            </a:r>
            <a:br>
              <a:rPr lang="en-CA" sz="2800" dirty="0" smtClean="0">
                <a:solidFill>
                  <a:srgbClr val="000000"/>
                </a:solidFill>
                <a:latin typeface="Century Gothic"/>
              </a:rPr>
            </a:b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long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as an eastern pinecone. The sugar pinecone is nine times as long as a jack pinecone.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How long are the eastern pinecone and the jack pinecone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 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50507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3105150" y="3004369"/>
            <a:ext cx="889001" cy="495301"/>
          </a:xfrm>
          <a:custGeom>
            <a:avLst/>
            <a:gdLst/>
            <a:ahLst/>
            <a:cxnLst/>
            <a:rect l="0" t="0" r="0" b="0"/>
            <a:pathLst>
              <a:path w="889001" h="495301">
                <a:moveTo>
                  <a:pt x="0" y="0"/>
                </a:moveTo>
                <a:lnTo>
                  <a:pt x="889000" y="0"/>
                </a:lnTo>
                <a:lnTo>
                  <a:pt x="889000" y="495300"/>
                </a:lnTo>
                <a:lnTo>
                  <a:pt x="0" y="49530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Freeform 2"/>
          <p:cNvSpPr/>
          <p:nvPr/>
        </p:nvSpPr>
        <p:spPr>
          <a:xfrm>
            <a:off x="3105150" y="4120331"/>
            <a:ext cx="889001" cy="495301"/>
          </a:xfrm>
          <a:custGeom>
            <a:avLst/>
            <a:gdLst/>
            <a:ahLst/>
            <a:cxnLst/>
            <a:rect l="0" t="0" r="0" b="0"/>
            <a:pathLst>
              <a:path w="889001" h="495301">
                <a:moveTo>
                  <a:pt x="0" y="0"/>
                </a:moveTo>
                <a:lnTo>
                  <a:pt x="889000" y="0"/>
                </a:lnTo>
                <a:lnTo>
                  <a:pt x="889000" y="495300"/>
                </a:lnTo>
                <a:lnTo>
                  <a:pt x="0" y="49530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Freeform 3"/>
          <p:cNvSpPr/>
          <p:nvPr/>
        </p:nvSpPr>
        <p:spPr>
          <a:xfrm>
            <a:off x="3994150" y="3004369"/>
            <a:ext cx="889001" cy="495301"/>
          </a:xfrm>
          <a:custGeom>
            <a:avLst/>
            <a:gdLst/>
            <a:ahLst/>
            <a:cxnLst/>
            <a:rect l="0" t="0" r="0" b="0"/>
            <a:pathLst>
              <a:path w="889001" h="495301">
                <a:moveTo>
                  <a:pt x="0" y="0"/>
                </a:moveTo>
                <a:lnTo>
                  <a:pt x="889000" y="0"/>
                </a:lnTo>
                <a:lnTo>
                  <a:pt x="889000" y="495300"/>
                </a:lnTo>
                <a:lnTo>
                  <a:pt x="0" y="49530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Freeform 4"/>
          <p:cNvSpPr/>
          <p:nvPr/>
        </p:nvSpPr>
        <p:spPr>
          <a:xfrm>
            <a:off x="4883150" y="3004369"/>
            <a:ext cx="889001" cy="495301"/>
          </a:xfrm>
          <a:custGeom>
            <a:avLst/>
            <a:gdLst/>
            <a:ahLst/>
            <a:cxnLst/>
            <a:rect l="0" t="0" r="0" b="0"/>
            <a:pathLst>
              <a:path w="889001" h="495301">
                <a:moveTo>
                  <a:pt x="0" y="0"/>
                </a:moveTo>
                <a:lnTo>
                  <a:pt x="889000" y="0"/>
                </a:lnTo>
                <a:lnTo>
                  <a:pt x="889000" y="495300"/>
                </a:lnTo>
                <a:lnTo>
                  <a:pt x="0" y="49530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Freeform 5"/>
          <p:cNvSpPr/>
          <p:nvPr/>
        </p:nvSpPr>
        <p:spPr>
          <a:xfrm>
            <a:off x="5772150" y="3004369"/>
            <a:ext cx="889001" cy="495301"/>
          </a:xfrm>
          <a:custGeom>
            <a:avLst/>
            <a:gdLst/>
            <a:ahLst/>
            <a:cxnLst/>
            <a:rect l="0" t="0" r="0" b="0"/>
            <a:pathLst>
              <a:path w="889001" h="495301">
                <a:moveTo>
                  <a:pt x="0" y="0"/>
                </a:moveTo>
                <a:lnTo>
                  <a:pt x="889000" y="0"/>
                </a:lnTo>
                <a:lnTo>
                  <a:pt x="889000" y="495300"/>
                </a:lnTo>
                <a:lnTo>
                  <a:pt x="0" y="49530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TextBox 6"/>
          <p:cNvSpPr txBox="1"/>
          <p:nvPr/>
        </p:nvSpPr>
        <p:spPr>
          <a:xfrm>
            <a:off x="469900" y="5473700"/>
            <a:ext cx="242605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K-31 for details.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9900" y="419100"/>
            <a:ext cx="9225661" cy="171989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In this problem, the student was given that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difference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between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parts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was 18.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What does this mean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9900" y="6096000"/>
            <a:ext cx="9225661" cy="118724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How many blocks is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difference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W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hat is the length of each block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-32568" y="5893792"/>
            <a:ext cx="101925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6358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69900" y="1943100"/>
            <a:ext cx="4064000" cy="1308101"/>
            <a:chOff x="469900" y="1943100"/>
            <a:chExt cx="4064000" cy="1308101"/>
          </a:xfrm>
        </p:grpSpPr>
        <p:grpSp>
          <p:nvGrpSpPr>
            <p:cNvPr id="5" name="Group 4"/>
            <p:cNvGrpSpPr/>
            <p:nvPr/>
          </p:nvGrpSpPr>
          <p:grpSpPr>
            <a:xfrm>
              <a:off x="1928616" y="2370455"/>
              <a:ext cx="2605284" cy="429976"/>
              <a:chOff x="1928616" y="2370455"/>
              <a:chExt cx="2605284" cy="429976"/>
            </a:xfrm>
          </p:grpSpPr>
          <p:pic>
            <p:nvPicPr>
              <p:cNvPr id="2" name="Picture 1"/>
              <p:cNvPicPr>
                <a:picLocks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23237" y="2370455"/>
                <a:ext cx="2510663" cy="378206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sp>
            <p:nvSpPr>
              <p:cNvPr id="3" name="Freeform 2"/>
              <p:cNvSpPr/>
              <p:nvPr/>
            </p:nvSpPr>
            <p:spPr>
              <a:xfrm rot="1790400">
                <a:off x="1928616" y="2516448"/>
                <a:ext cx="249420" cy="258004"/>
              </a:xfrm>
              <a:custGeom>
                <a:avLst/>
                <a:gdLst/>
                <a:ahLst/>
                <a:cxnLst/>
                <a:rect l="0" t="0" r="0" b="0"/>
                <a:pathLst>
                  <a:path w="249420" h="258004">
                    <a:moveTo>
                      <a:pt x="0" y="258003"/>
                    </a:moveTo>
                    <a:lnTo>
                      <a:pt x="1392" y="221577"/>
                    </a:lnTo>
                    <a:lnTo>
                      <a:pt x="2789" y="206495"/>
                    </a:lnTo>
                    <a:lnTo>
                      <a:pt x="3944" y="195126"/>
                    </a:lnTo>
                    <a:lnTo>
                      <a:pt x="5104" y="185614"/>
                    </a:lnTo>
                    <a:lnTo>
                      <a:pt x="6496" y="177263"/>
                    </a:lnTo>
                    <a:lnTo>
                      <a:pt x="12528" y="145475"/>
                    </a:lnTo>
                    <a:lnTo>
                      <a:pt x="18793" y="122041"/>
                    </a:lnTo>
                    <a:lnTo>
                      <a:pt x="25059" y="103016"/>
                    </a:lnTo>
                    <a:lnTo>
                      <a:pt x="31322" y="87237"/>
                    </a:lnTo>
                    <a:lnTo>
                      <a:pt x="37592" y="73552"/>
                    </a:lnTo>
                    <a:lnTo>
                      <a:pt x="43853" y="61950"/>
                    </a:lnTo>
                    <a:lnTo>
                      <a:pt x="50115" y="51507"/>
                    </a:lnTo>
                    <a:lnTo>
                      <a:pt x="56148" y="42458"/>
                    </a:lnTo>
                    <a:lnTo>
                      <a:pt x="62644" y="34338"/>
                    </a:lnTo>
                    <a:lnTo>
                      <a:pt x="68675" y="27610"/>
                    </a:lnTo>
                    <a:lnTo>
                      <a:pt x="75171" y="21577"/>
                    </a:lnTo>
                    <a:lnTo>
                      <a:pt x="81206" y="16241"/>
                    </a:lnTo>
                    <a:lnTo>
                      <a:pt x="87468" y="12065"/>
                    </a:lnTo>
                    <a:lnTo>
                      <a:pt x="93735" y="8120"/>
                    </a:lnTo>
                    <a:lnTo>
                      <a:pt x="100000" y="5104"/>
                    </a:lnTo>
                    <a:lnTo>
                      <a:pt x="106266" y="3016"/>
                    </a:lnTo>
                    <a:lnTo>
                      <a:pt x="112296" y="1159"/>
                    </a:lnTo>
                    <a:lnTo>
                      <a:pt x="118797" y="231"/>
                    </a:lnTo>
                    <a:lnTo>
                      <a:pt x="124825" y="0"/>
                    </a:lnTo>
                    <a:lnTo>
                      <a:pt x="131094" y="231"/>
                    </a:lnTo>
                    <a:lnTo>
                      <a:pt x="137354" y="1159"/>
                    </a:lnTo>
                    <a:lnTo>
                      <a:pt x="143619" y="3016"/>
                    </a:lnTo>
                    <a:lnTo>
                      <a:pt x="149880" y="5104"/>
                    </a:lnTo>
                    <a:lnTo>
                      <a:pt x="156147" y="8120"/>
                    </a:lnTo>
                    <a:lnTo>
                      <a:pt x="162177" y="12065"/>
                    </a:lnTo>
                    <a:lnTo>
                      <a:pt x="168444" y="16241"/>
                    </a:lnTo>
                    <a:lnTo>
                      <a:pt x="174709" y="21577"/>
                    </a:lnTo>
                    <a:lnTo>
                      <a:pt x="180971" y="27610"/>
                    </a:lnTo>
                    <a:lnTo>
                      <a:pt x="187238" y="34338"/>
                    </a:lnTo>
                    <a:lnTo>
                      <a:pt x="193272" y="42458"/>
                    </a:lnTo>
                    <a:lnTo>
                      <a:pt x="199769" y="51507"/>
                    </a:lnTo>
                    <a:lnTo>
                      <a:pt x="205803" y="61950"/>
                    </a:lnTo>
                    <a:lnTo>
                      <a:pt x="212066" y="73552"/>
                    </a:lnTo>
                    <a:lnTo>
                      <a:pt x="218328" y="87237"/>
                    </a:lnTo>
                    <a:lnTo>
                      <a:pt x="224597" y="103016"/>
                    </a:lnTo>
                    <a:lnTo>
                      <a:pt x="230856" y="122041"/>
                    </a:lnTo>
                    <a:lnTo>
                      <a:pt x="236888" y="145475"/>
                    </a:lnTo>
                    <a:lnTo>
                      <a:pt x="243384" y="177263"/>
                    </a:lnTo>
                    <a:lnTo>
                      <a:pt x="244546" y="185614"/>
                    </a:lnTo>
                    <a:lnTo>
                      <a:pt x="245707" y="195126"/>
                    </a:lnTo>
                    <a:lnTo>
                      <a:pt x="247102" y="206495"/>
                    </a:lnTo>
                    <a:lnTo>
                      <a:pt x="248258" y="221577"/>
                    </a:lnTo>
                    <a:lnTo>
                      <a:pt x="249419" y="258003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" name="Freeform 3"/>
              <p:cNvSpPr/>
              <p:nvPr/>
            </p:nvSpPr>
            <p:spPr>
              <a:xfrm>
                <a:off x="3097983" y="2697181"/>
                <a:ext cx="275176" cy="103250"/>
              </a:xfrm>
              <a:custGeom>
                <a:avLst/>
                <a:gdLst/>
                <a:ahLst/>
                <a:cxnLst/>
                <a:rect l="0" t="0" r="0" b="0"/>
                <a:pathLst>
                  <a:path w="275176" h="103250">
                    <a:moveTo>
                      <a:pt x="0" y="0"/>
                    </a:moveTo>
                    <a:lnTo>
                      <a:pt x="275175" y="0"/>
                    </a:lnTo>
                    <a:lnTo>
                      <a:pt x="275175" y="103249"/>
                    </a:lnTo>
                    <a:lnTo>
                      <a:pt x="0" y="103249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1308100" y="1943100"/>
              <a:ext cx="3187701" cy="406401"/>
              <a:chOff x="1308100" y="1943100"/>
              <a:chExt cx="3187701" cy="406401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1308100" y="1943100"/>
                <a:ext cx="1587501" cy="406401"/>
                <a:chOff x="1308100" y="1943100"/>
                <a:chExt cx="1587501" cy="406401"/>
              </a:xfrm>
            </p:grpSpPr>
            <p:sp>
              <p:nvSpPr>
                <p:cNvPr id="6" name="Freeform 5"/>
                <p:cNvSpPr/>
                <p:nvPr/>
              </p:nvSpPr>
              <p:spPr>
                <a:xfrm>
                  <a:off x="1308100" y="1943100"/>
                  <a:ext cx="800101" cy="4064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800101" h="406401">
                      <a:moveTo>
                        <a:pt x="0" y="0"/>
                      </a:moveTo>
                      <a:lnTo>
                        <a:pt x="800100" y="0"/>
                      </a:lnTo>
                      <a:lnTo>
                        <a:pt x="800100" y="406400"/>
                      </a:lnTo>
                      <a:lnTo>
                        <a:pt x="0" y="4064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7" name="Freeform 6"/>
                <p:cNvSpPr/>
                <p:nvPr/>
              </p:nvSpPr>
              <p:spPr>
                <a:xfrm>
                  <a:off x="2095500" y="1943100"/>
                  <a:ext cx="800101" cy="4064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800101" h="406401">
                      <a:moveTo>
                        <a:pt x="0" y="0"/>
                      </a:moveTo>
                      <a:lnTo>
                        <a:pt x="800100" y="0"/>
                      </a:lnTo>
                      <a:lnTo>
                        <a:pt x="800100" y="406400"/>
                      </a:lnTo>
                      <a:lnTo>
                        <a:pt x="0" y="4064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11" name="Group 10"/>
              <p:cNvGrpSpPr/>
              <p:nvPr/>
            </p:nvGrpSpPr>
            <p:grpSpPr>
              <a:xfrm>
                <a:off x="2908300" y="1943100"/>
                <a:ext cx="1587501" cy="406401"/>
                <a:chOff x="2908300" y="1943100"/>
                <a:chExt cx="1587501" cy="406401"/>
              </a:xfrm>
            </p:grpSpPr>
            <p:sp>
              <p:nvSpPr>
                <p:cNvPr id="9" name="Freeform 8"/>
                <p:cNvSpPr/>
                <p:nvPr/>
              </p:nvSpPr>
              <p:spPr>
                <a:xfrm>
                  <a:off x="2908300" y="1943100"/>
                  <a:ext cx="800101" cy="4064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800101" h="406401">
                      <a:moveTo>
                        <a:pt x="0" y="0"/>
                      </a:moveTo>
                      <a:lnTo>
                        <a:pt x="800100" y="0"/>
                      </a:lnTo>
                      <a:lnTo>
                        <a:pt x="800100" y="406400"/>
                      </a:lnTo>
                      <a:lnTo>
                        <a:pt x="0" y="4064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0" name="Freeform 9"/>
                <p:cNvSpPr/>
                <p:nvPr/>
              </p:nvSpPr>
              <p:spPr>
                <a:xfrm>
                  <a:off x="3695700" y="1943100"/>
                  <a:ext cx="800101" cy="4064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800101" h="406401">
                      <a:moveTo>
                        <a:pt x="0" y="0"/>
                      </a:moveTo>
                      <a:lnTo>
                        <a:pt x="800100" y="0"/>
                      </a:lnTo>
                      <a:lnTo>
                        <a:pt x="800100" y="406400"/>
                      </a:lnTo>
                      <a:lnTo>
                        <a:pt x="0" y="4064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</p:grpSp>
        <p:sp>
          <p:nvSpPr>
            <p:cNvPr id="13" name="Freeform 12"/>
            <p:cNvSpPr/>
            <p:nvPr/>
          </p:nvSpPr>
          <p:spPr>
            <a:xfrm>
              <a:off x="1295400" y="2844800"/>
              <a:ext cx="800101" cy="406401"/>
            </a:xfrm>
            <a:custGeom>
              <a:avLst/>
              <a:gdLst/>
              <a:ahLst/>
              <a:cxnLst/>
              <a:rect l="0" t="0" r="0" b="0"/>
              <a:pathLst>
                <a:path w="800101" h="406401">
                  <a:moveTo>
                    <a:pt x="0" y="0"/>
                  </a:moveTo>
                  <a:lnTo>
                    <a:pt x="800100" y="0"/>
                  </a:lnTo>
                  <a:lnTo>
                    <a:pt x="800100" y="406400"/>
                  </a:lnTo>
                  <a:lnTo>
                    <a:pt x="0" y="4064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086100" y="2705100"/>
              <a:ext cx="499974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12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69900" y="1943100"/>
              <a:ext cx="5926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a)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469900" y="431800"/>
            <a:ext cx="9552940" cy="118724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What is the size of one block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469900" y="4711700"/>
            <a:ext cx="3238501" cy="1308101"/>
            <a:chOff x="469900" y="4711700"/>
            <a:chExt cx="3238501" cy="1308101"/>
          </a:xfrm>
        </p:grpSpPr>
        <p:grpSp>
          <p:nvGrpSpPr>
            <p:cNvPr id="21" name="Group 20"/>
            <p:cNvGrpSpPr/>
            <p:nvPr/>
          </p:nvGrpSpPr>
          <p:grpSpPr>
            <a:xfrm>
              <a:off x="2012895" y="5164455"/>
              <a:ext cx="1695505" cy="279823"/>
              <a:chOff x="2012895" y="5164455"/>
              <a:chExt cx="1695505" cy="279823"/>
            </a:xfrm>
          </p:grpSpPr>
          <p:pic>
            <p:nvPicPr>
              <p:cNvPr id="18" name="Picture 17"/>
              <p:cNvPicPr>
                <a:picLocks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74418" y="5164455"/>
                <a:ext cx="1633982" cy="246126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sp>
            <p:nvSpPr>
              <p:cNvPr id="19" name="Freeform 18"/>
              <p:cNvSpPr/>
              <p:nvPr/>
            </p:nvSpPr>
            <p:spPr>
              <a:xfrm rot="1790400">
                <a:off x="2012895" y="5259461"/>
                <a:ext cx="162320" cy="167910"/>
              </a:xfrm>
              <a:custGeom>
                <a:avLst/>
                <a:gdLst/>
                <a:ahLst/>
                <a:cxnLst/>
                <a:rect l="0" t="0" r="0" b="0"/>
                <a:pathLst>
                  <a:path w="162320" h="167910">
                    <a:moveTo>
                      <a:pt x="0" y="167909"/>
                    </a:moveTo>
                    <a:lnTo>
                      <a:pt x="906" y="144204"/>
                    </a:lnTo>
                    <a:lnTo>
                      <a:pt x="1815" y="134388"/>
                    </a:lnTo>
                    <a:lnTo>
                      <a:pt x="2567" y="126989"/>
                    </a:lnTo>
                    <a:lnTo>
                      <a:pt x="3321" y="120799"/>
                    </a:lnTo>
                    <a:lnTo>
                      <a:pt x="4228" y="115363"/>
                    </a:lnTo>
                    <a:lnTo>
                      <a:pt x="8154" y="94676"/>
                    </a:lnTo>
                    <a:lnTo>
                      <a:pt x="12230" y="79425"/>
                    </a:lnTo>
                    <a:lnTo>
                      <a:pt x="16308" y="67043"/>
                    </a:lnTo>
                    <a:lnTo>
                      <a:pt x="20384" y="56775"/>
                    </a:lnTo>
                    <a:lnTo>
                      <a:pt x="24464" y="47868"/>
                    </a:lnTo>
                    <a:lnTo>
                      <a:pt x="28539" y="40319"/>
                    </a:lnTo>
                    <a:lnTo>
                      <a:pt x="32614" y="33522"/>
                    </a:lnTo>
                    <a:lnTo>
                      <a:pt x="36541" y="27633"/>
                    </a:lnTo>
                    <a:lnTo>
                      <a:pt x="40767" y="22348"/>
                    </a:lnTo>
                    <a:lnTo>
                      <a:pt x="44693" y="17969"/>
                    </a:lnTo>
                    <a:lnTo>
                      <a:pt x="48921" y="14043"/>
                    </a:lnTo>
                    <a:lnTo>
                      <a:pt x="52848" y="10570"/>
                    </a:lnTo>
                    <a:lnTo>
                      <a:pt x="56923" y="7853"/>
                    </a:lnTo>
                    <a:lnTo>
                      <a:pt x="61001" y="5286"/>
                    </a:lnTo>
                    <a:lnTo>
                      <a:pt x="65079" y="3322"/>
                    </a:lnTo>
                    <a:lnTo>
                      <a:pt x="69157" y="1964"/>
                    </a:lnTo>
                    <a:lnTo>
                      <a:pt x="73081" y="754"/>
                    </a:lnTo>
                    <a:lnTo>
                      <a:pt x="77312" y="151"/>
                    </a:lnTo>
                    <a:lnTo>
                      <a:pt x="81235" y="0"/>
                    </a:lnTo>
                    <a:lnTo>
                      <a:pt x="85314" y="151"/>
                    </a:lnTo>
                    <a:lnTo>
                      <a:pt x="89388" y="754"/>
                    </a:lnTo>
                    <a:lnTo>
                      <a:pt x="93466" y="1964"/>
                    </a:lnTo>
                    <a:lnTo>
                      <a:pt x="97540" y="3322"/>
                    </a:lnTo>
                    <a:lnTo>
                      <a:pt x="101619" y="5286"/>
                    </a:lnTo>
                    <a:lnTo>
                      <a:pt x="105544" y="7853"/>
                    </a:lnTo>
                    <a:lnTo>
                      <a:pt x="109622" y="10570"/>
                    </a:lnTo>
                    <a:lnTo>
                      <a:pt x="113698" y="14043"/>
                    </a:lnTo>
                    <a:lnTo>
                      <a:pt x="117774" y="17969"/>
                    </a:lnTo>
                    <a:lnTo>
                      <a:pt x="121853" y="22348"/>
                    </a:lnTo>
                    <a:lnTo>
                      <a:pt x="125780" y="27633"/>
                    </a:lnTo>
                    <a:lnTo>
                      <a:pt x="130008" y="33522"/>
                    </a:lnTo>
                    <a:lnTo>
                      <a:pt x="133935" y="40319"/>
                    </a:lnTo>
                    <a:lnTo>
                      <a:pt x="138010" y="47868"/>
                    </a:lnTo>
                    <a:lnTo>
                      <a:pt x="142085" y="56775"/>
                    </a:lnTo>
                    <a:lnTo>
                      <a:pt x="146165" y="67043"/>
                    </a:lnTo>
                    <a:lnTo>
                      <a:pt x="150239" y="79425"/>
                    </a:lnTo>
                    <a:lnTo>
                      <a:pt x="154164" y="94676"/>
                    </a:lnTo>
                    <a:lnTo>
                      <a:pt x="158391" y="115363"/>
                    </a:lnTo>
                    <a:lnTo>
                      <a:pt x="159148" y="120799"/>
                    </a:lnTo>
                    <a:lnTo>
                      <a:pt x="159904" y="126989"/>
                    </a:lnTo>
                    <a:lnTo>
                      <a:pt x="160812" y="134388"/>
                    </a:lnTo>
                    <a:lnTo>
                      <a:pt x="161563" y="144204"/>
                    </a:lnTo>
                    <a:lnTo>
                      <a:pt x="162319" y="167909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0" name="Freeform 19"/>
              <p:cNvSpPr/>
              <p:nvPr/>
            </p:nvSpPr>
            <p:spPr>
              <a:xfrm>
                <a:off x="2773915" y="5377083"/>
                <a:ext cx="179082" cy="67195"/>
              </a:xfrm>
              <a:custGeom>
                <a:avLst/>
                <a:gdLst/>
                <a:ahLst/>
                <a:cxnLst/>
                <a:rect l="0" t="0" r="0" b="0"/>
                <a:pathLst>
                  <a:path w="179082" h="67195">
                    <a:moveTo>
                      <a:pt x="0" y="0"/>
                    </a:moveTo>
                    <a:lnTo>
                      <a:pt x="179081" y="0"/>
                    </a:lnTo>
                    <a:lnTo>
                      <a:pt x="179081" y="67194"/>
                    </a:lnTo>
                    <a:lnTo>
                      <a:pt x="0" y="67194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1308100" y="4711700"/>
              <a:ext cx="1587501" cy="406401"/>
              <a:chOff x="1308100" y="4711700"/>
              <a:chExt cx="1587501" cy="406401"/>
            </a:xfrm>
          </p:grpSpPr>
          <p:sp>
            <p:nvSpPr>
              <p:cNvPr id="22" name="Freeform 21"/>
              <p:cNvSpPr/>
              <p:nvPr/>
            </p:nvSpPr>
            <p:spPr>
              <a:xfrm>
                <a:off x="1308100" y="4711700"/>
                <a:ext cx="800101" cy="406401"/>
              </a:xfrm>
              <a:custGeom>
                <a:avLst/>
                <a:gdLst/>
                <a:ahLst/>
                <a:cxnLst/>
                <a:rect l="0" t="0" r="0" b="0"/>
                <a:pathLst>
                  <a:path w="800101" h="406401">
                    <a:moveTo>
                      <a:pt x="0" y="0"/>
                    </a:moveTo>
                    <a:lnTo>
                      <a:pt x="800100" y="0"/>
                    </a:lnTo>
                    <a:lnTo>
                      <a:pt x="800100" y="406400"/>
                    </a:lnTo>
                    <a:lnTo>
                      <a:pt x="0" y="40640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3" name="Freeform 22"/>
              <p:cNvSpPr/>
              <p:nvPr/>
            </p:nvSpPr>
            <p:spPr>
              <a:xfrm>
                <a:off x="2095500" y="4711700"/>
                <a:ext cx="800101" cy="406401"/>
              </a:xfrm>
              <a:custGeom>
                <a:avLst/>
                <a:gdLst/>
                <a:ahLst/>
                <a:cxnLst/>
                <a:rect l="0" t="0" r="0" b="0"/>
                <a:pathLst>
                  <a:path w="800101" h="406401">
                    <a:moveTo>
                      <a:pt x="0" y="0"/>
                    </a:moveTo>
                    <a:lnTo>
                      <a:pt x="800100" y="0"/>
                    </a:lnTo>
                    <a:lnTo>
                      <a:pt x="800100" y="406400"/>
                    </a:lnTo>
                    <a:lnTo>
                      <a:pt x="0" y="40640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25" name="Freeform 24"/>
            <p:cNvSpPr/>
            <p:nvPr/>
          </p:nvSpPr>
          <p:spPr>
            <a:xfrm>
              <a:off x="2908300" y="4711700"/>
              <a:ext cx="800101" cy="406401"/>
            </a:xfrm>
            <a:custGeom>
              <a:avLst/>
              <a:gdLst/>
              <a:ahLst/>
              <a:cxnLst/>
              <a:rect l="0" t="0" r="0" b="0"/>
              <a:pathLst>
                <a:path w="800101" h="406401">
                  <a:moveTo>
                    <a:pt x="0" y="0"/>
                  </a:moveTo>
                  <a:lnTo>
                    <a:pt x="800100" y="0"/>
                  </a:lnTo>
                  <a:lnTo>
                    <a:pt x="800100" y="406400"/>
                  </a:lnTo>
                  <a:lnTo>
                    <a:pt x="0" y="4064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6" name="Freeform 25"/>
            <p:cNvSpPr/>
            <p:nvPr/>
          </p:nvSpPr>
          <p:spPr>
            <a:xfrm>
              <a:off x="1295400" y="5613400"/>
              <a:ext cx="800101" cy="406401"/>
            </a:xfrm>
            <a:custGeom>
              <a:avLst/>
              <a:gdLst/>
              <a:ahLst/>
              <a:cxnLst/>
              <a:rect l="0" t="0" r="0" b="0"/>
              <a:pathLst>
                <a:path w="800101" h="406401">
                  <a:moveTo>
                    <a:pt x="0" y="0"/>
                  </a:moveTo>
                  <a:lnTo>
                    <a:pt x="800100" y="0"/>
                  </a:lnTo>
                  <a:lnTo>
                    <a:pt x="800100" y="406400"/>
                  </a:lnTo>
                  <a:lnTo>
                    <a:pt x="0" y="4064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692400" y="5461000"/>
              <a:ext cx="499974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12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69900" y="4711700"/>
              <a:ext cx="59227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b)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4672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469900" y="749300"/>
            <a:ext cx="4864227" cy="1320801"/>
            <a:chOff x="469900" y="749300"/>
            <a:chExt cx="4864227" cy="1320801"/>
          </a:xfrm>
        </p:grpSpPr>
        <p:grpSp>
          <p:nvGrpSpPr>
            <p:cNvPr id="5" name="Group 4"/>
            <p:cNvGrpSpPr/>
            <p:nvPr/>
          </p:nvGrpSpPr>
          <p:grpSpPr>
            <a:xfrm>
              <a:off x="2728717" y="1189355"/>
              <a:ext cx="2605410" cy="429976"/>
              <a:chOff x="2728717" y="1189355"/>
              <a:chExt cx="2605410" cy="429976"/>
            </a:xfrm>
          </p:grpSpPr>
          <p:pic>
            <p:nvPicPr>
              <p:cNvPr id="2" name="Picture 1"/>
              <p:cNvPicPr>
                <a:picLocks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23464" y="1189355"/>
                <a:ext cx="2510663" cy="378206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sp>
            <p:nvSpPr>
              <p:cNvPr id="3" name="Freeform 2"/>
              <p:cNvSpPr/>
              <p:nvPr/>
            </p:nvSpPr>
            <p:spPr>
              <a:xfrm rot="1790400">
                <a:off x="2728717" y="1335348"/>
                <a:ext cx="249420" cy="258004"/>
              </a:xfrm>
              <a:custGeom>
                <a:avLst/>
                <a:gdLst/>
                <a:ahLst/>
                <a:cxnLst/>
                <a:rect l="0" t="0" r="0" b="0"/>
                <a:pathLst>
                  <a:path w="249420" h="258004">
                    <a:moveTo>
                      <a:pt x="0" y="258003"/>
                    </a:moveTo>
                    <a:lnTo>
                      <a:pt x="1392" y="221577"/>
                    </a:lnTo>
                    <a:lnTo>
                      <a:pt x="2789" y="206495"/>
                    </a:lnTo>
                    <a:lnTo>
                      <a:pt x="3944" y="195127"/>
                    </a:lnTo>
                    <a:lnTo>
                      <a:pt x="5104" y="185614"/>
                    </a:lnTo>
                    <a:lnTo>
                      <a:pt x="6496" y="177263"/>
                    </a:lnTo>
                    <a:lnTo>
                      <a:pt x="12528" y="145474"/>
                    </a:lnTo>
                    <a:lnTo>
                      <a:pt x="18793" y="122040"/>
                    </a:lnTo>
                    <a:lnTo>
                      <a:pt x="25059" y="103016"/>
                    </a:lnTo>
                    <a:lnTo>
                      <a:pt x="31322" y="87237"/>
                    </a:lnTo>
                    <a:lnTo>
                      <a:pt x="37592" y="73552"/>
                    </a:lnTo>
                    <a:lnTo>
                      <a:pt x="43853" y="61950"/>
                    </a:lnTo>
                    <a:lnTo>
                      <a:pt x="50115" y="51507"/>
                    </a:lnTo>
                    <a:lnTo>
                      <a:pt x="56148" y="42459"/>
                    </a:lnTo>
                    <a:lnTo>
                      <a:pt x="62644" y="34338"/>
                    </a:lnTo>
                    <a:lnTo>
                      <a:pt x="68675" y="27610"/>
                    </a:lnTo>
                    <a:lnTo>
                      <a:pt x="75171" y="21577"/>
                    </a:lnTo>
                    <a:lnTo>
                      <a:pt x="81206" y="16241"/>
                    </a:lnTo>
                    <a:lnTo>
                      <a:pt x="87469" y="12065"/>
                    </a:lnTo>
                    <a:lnTo>
                      <a:pt x="93735" y="8120"/>
                    </a:lnTo>
                    <a:lnTo>
                      <a:pt x="100000" y="5104"/>
                    </a:lnTo>
                    <a:lnTo>
                      <a:pt x="106266" y="3016"/>
                    </a:lnTo>
                    <a:lnTo>
                      <a:pt x="112296" y="1159"/>
                    </a:lnTo>
                    <a:lnTo>
                      <a:pt x="118797" y="231"/>
                    </a:lnTo>
                    <a:lnTo>
                      <a:pt x="124826" y="0"/>
                    </a:lnTo>
                    <a:lnTo>
                      <a:pt x="131094" y="231"/>
                    </a:lnTo>
                    <a:lnTo>
                      <a:pt x="137354" y="1159"/>
                    </a:lnTo>
                    <a:lnTo>
                      <a:pt x="143619" y="3016"/>
                    </a:lnTo>
                    <a:lnTo>
                      <a:pt x="149880" y="5104"/>
                    </a:lnTo>
                    <a:lnTo>
                      <a:pt x="156148" y="8120"/>
                    </a:lnTo>
                    <a:lnTo>
                      <a:pt x="162178" y="12065"/>
                    </a:lnTo>
                    <a:lnTo>
                      <a:pt x="168444" y="16241"/>
                    </a:lnTo>
                    <a:lnTo>
                      <a:pt x="174709" y="21577"/>
                    </a:lnTo>
                    <a:lnTo>
                      <a:pt x="180971" y="27610"/>
                    </a:lnTo>
                    <a:lnTo>
                      <a:pt x="187239" y="34338"/>
                    </a:lnTo>
                    <a:lnTo>
                      <a:pt x="193272" y="42459"/>
                    </a:lnTo>
                    <a:lnTo>
                      <a:pt x="199770" y="51507"/>
                    </a:lnTo>
                    <a:lnTo>
                      <a:pt x="205803" y="61950"/>
                    </a:lnTo>
                    <a:lnTo>
                      <a:pt x="212066" y="73552"/>
                    </a:lnTo>
                    <a:lnTo>
                      <a:pt x="218328" y="87237"/>
                    </a:lnTo>
                    <a:lnTo>
                      <a:pt x="224597" y="103016"/>
                    </a:lnTo>
                    <a:lnTo>
                      <a:pt x="230857" y="122040"/>
                    </a:lnTo>
                    <a:lnTo>
                      <a:pt x="236888" y="145474"/>
                    </a:lnTo>
                    <a:lnTo>
                      <a:pt x="243384" y="177263"/>
                    </a:lnTo>
                    <a:lnTo>
                      <a:pt x="244546" y="185614"/>
                    </a:lnTo>
                    <a:lnTo>
                      <a:pt x="245707" y="195127"/>
                    </a:lnTo>
                    <a:lnTo>
                      <a:pt x="247103" y="206495"/>
                    </a:lnTo>
                    <a:lnTo>
                      <a:pt x="248258" y="221577"/>
                    </a:lnTo>
                    <a:lnTo>
                      <a:pt x="249419" y="258003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" name="Freeform 3"/>
              <p:cNvSpPr/>
              <p:nvPr/>
            </p:nvSpPr>
            <p:spPr>
              <a:xfrm>
                <a:off x="3898086" y="1516082"/>
                <a:ext cx="275174" cy="103249"/>
              </a:xfrm>
              <a:custGeom>
                <a:avLst/>
                <a:gdLst/>
                <a:ahLst/>
                <a:cxnLst/>
                <a:rect l="0" t="0" r="0" b="0"/>
                <a:pathLst>
                  <a:path w="275174" h="103249">
                    <a:moveTo>
                      <a:pt x="0" y="0"/>
                    </a:moveTo>
                    <a:lnTo>
                      <a:pt x="275173" y="0"/>
                    </a:lnTo>
                    <a:lnTo>
                      <a:pt x="275173" y="103248"/>
                    </a:lnTo>
                    <a:lnTo>
                      <a:pt x="0" y="103248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2108201" y="762000"/>
              <a:ext cx="1587501" cy="406401"/>
              <a:chOff x="2108201" y="762000"/>
              <a:chExt cx="1587501" cy="406401"/>
            </a:xfrm>
          </p:grpSpPr>
          <p:sp>
            <p:nvSpPr>
              <p:cNvPr id="6" name="Freeform 5"/>
              <p:cNvSpPr/>
              <p:nvPr/>
            </p:nvSpPr>
            <p:spPr>
              <a:xfrm>
                <a:off x="2108201" y="762000"/>
                <a:ext cx="800101" cy="406401"/>
              </a:xfrm>
              <a:custGeom>
                <a:avLst/>
                <a:gdLst/>
                <a:ahLst/>
                <a:cxnLst/>
                <a:rect l="0" t="0" r="0" b="0"/>
                <a:pathLst>
                  <a:path w="800101" h="406401">
                    <a:moveTo>
                      <a:pt x="0" y="0"/>
                    </a:moveTo>
                    <a:lnTo>
                      <a:pt x="800100" y="0"/>
                    </a:lnTo>
                    <a:lnTo>
                      <a:pt x="800100" y="406400"/>
                    </a:lnTo>
                    <a:lnTo>
                      <a:pt x="0" y="40640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7" name="Freeform 6"/>
              <p:cNvSpPr/>
              <p:nvPr/>
            </p:nvSpPr>
            <p:spPr>
              <a:xfrm>
                <a:off x="2895601" y="762000"/>
                <a:ext cx="800101" cy="406401"/>
              </a:xfrm>
              <a:custGeom>
                <a:avLst/>
                <a:gdLst/>
                <a:ahLst/>
                <a:cxnLst/>
                <a:rect l="0" t="0" r="0" b="0"/>
                <a:pathLst>
                  <a:path w="800101" h="406401">
                    <a:moveTo>
                      <a:pt x="0" y="0"/>
                    </a:moveTo>
                    <a:lnTo>
                      <a:pt x="800100" y="0"/>
                    </a:lnTo>
                    <a:lnTo>
                      <a:pt x="800100" y="406400"/>
                    </a:lnTo>
                    <a:lnTo>
                      <a:pt x="0" y="40640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3695701" y="762000"/>
              <a:ext cx="1587501" cy="406401"/>
              <a:chOff x="3695701" y="762000"/>
              <a:chExt cx="1587501" cy="406401"/>
            </a:xfrm>
          </p:grpSpPr>
          <p:sp>
            <p:nvSpPr>
              <p:cNvPr id="9" name="Freeform 8"/>
              <p:cNvSpPr/>
              <p:nvPr/>
            </p:nvSpPr>
            <p:spPr>
              <a:xfrm>
                <a:off x="3695701" y="762000"/>
                <a:ext cx="800101" cy="406401"/>
              </a:xfrm>
              <a:custGeom>
                <a:avLst/>
                <a:gdLst/>
                <a:ahLst/>
                <a:cxnLst/>
                <a:rect l="0" t="0" r="0" b="0"/>
                <a:pathLst>
                  <a:path w="800101" h="406401">
                    <a:moveTo>
                      <a:pt x="0" y="0"/>
                    </a:moveTo>
                    <a:lnTo>
                      <a:pt x="800100" y="0"/>
                    </a:lnTo>
                    <a:lnTo>
                      <a:pt x="800100" y="406400"/>
                    </a:lnTo>
                    <a:lnTo>
                      <a:pt x="0" y="40640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0" name="Freeform 9"/>
              <p:cNvSpPr/>
              <p:nvPr/>
            </p:nvSpPr>
            <p:spPr>
              <a:xfrm>
                <a:off x="4483101" y="762000"/>
                <a:ext cx="800101" cy="406401"/>
              </a:xfrm>
              <a:custGeom>
                <a:avLst/>
                <a:gdLst/>
                <a:ahLst/>
                <a:cxnLst/>
                <a:rect l="0" t="0" r="0" b="0"/>
                <a:pathLst>
                  <a:path w="800101" h="406401">
                    <a:moveTo>
                      <a:pt x="0" y="0"/>
                    </a:moveTo>
                    <a:lnTo>
                      <a:pt x="800100" y="0"/>
                    </a:lnTo>
                    <a:lnTo>
                      <a:pt x="800100" y="406400"/>
                    </a:lnTo>
                    <a:lnTo>
                      <a:pt x="0" y="40640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1308101" y="1663700"/>
              <a:ext cx="1587501" cy="406401"/>
              <a:chOff x="1308101" y="1663700"/>
              <a:chExt cx="1587501" cy="406401"/>
            </a:xfrm>
          </p:grpSpPr>
          <p:sp>
            <p:nvSpPr>
              <p:cNvPr id="12" name="Freeform 11"/>
              <p:cNvSpPr/>
              <p:nvPr/>
            </p:nvSpPr>
            <p:spPr>
              <a:xfrm>
                <a:off x="2095501" y="1663700"/>
                <a:ext cx="800101" cy="406401"/>
              </a:xfrm>
              <a:custGeom>
                <a:avLst/>
                <a:gdLst/>
                <a:ahLst/>
                <a:cxnLst/>
                <a:rect l="0" t="0" r="0" b="0"/>
                <a:pathLst>
                  <a:path w="800101" h="406401">
                    <a:moveTo>
                      <a:pt x="0" y="0"/>
                    </a:moveTo>
                    <a:lnTo>
                      <a:pt x="800100" y="0"/>
                    </a:lnTo>
                    <a:lnTo>
                      <a:pt x="800100" y="406400"/>
                    </a:lnTo>
                    <a:lnTo>
                      <a:pt x="0" y="40640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3" name="Freeform 12"/>
              <p:cNvSpPr/>
              <p:nvPr/>
            </p:nvSpPr>
            <p:spPr>
              <a:xfrm>
                <a:off x="1308101" y="1663700"/>
                <a:ext cx="800101" cy="406401"/>
              </a:xfrm>
              <a:custGeom>
                <a:avLst/>
                <a:gdLst/>
                <a:ahLst/>
                <a:cxnLst/>
                <a:rect l="0" t="0" r="0" b="0"/>
                <a:pathLst>
                  <a:path w="800101" h="406401">
                    <a:moveTo>
                      <a:pt x="0" y="0"/>
                    </a:moveTo>
                    <a:lnTo>
                      <a:pt x="800100" y="0"/>
                    </a:lnTo>
                    <a:lnTo>
                      <a:pt x="800100" y="406400"/>
                    </a:lnTo>
                    <a:lnTo>
                      <a:pt x="0" y="40640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3886200" y="1524000"/>
              <a:ext cx="499974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15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69900" y="749300"/>
              <a:ext cx="57978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c)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7" name="Freeform 16"/>
            <p:cNvSpPr/>
            <p:nvPr/>
          </p:nvSpPr>
          <p:spPr>
            <a:xfrm>
              <a:off x="1308101" y="762000"/>
              <a:ext cx="800101" cy="406401"/>
            </a:xfrm>
            <a:custGeom>
              <a:avLst/>
              <a:gdLst/>
              <a:ahLst/>
              <a:cxnLst/>
              <a:rect l="0" t="0" r="0" b="0"/>
              <a:pathLst>
                <a:path w="800101" h="406401">
                  <a:moveTo>
                    <a:pt x="0" y="0"/>
                  </a:moveTo>
                  <a:lnTo>
                    <a:pt x="800100" y="0"/>
                  </a:lnTo>
                  <a:lnTo>
                    <a:pt x="800100" y="406400"/>
                  </a:lnTo>
                  <a:lnTo>
                    <a:pt x="0" y="4064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469900" y="4724400"/>
            <a:ext cx="6451603" cy="1308101"/>
            <a:chOff x="469900" y="4724400"/>
            <a:chExt cx="6451603" cy="1308101"/>
          </a:xfrm>
        </p:grpSpPr>
        <p:grpSp>
          <p:nvGrpSpPr>
            <p:cNvPr id="22" name="Group 21"/>
            <p:cNvGrpSpPr/>
            <p:nvPr/>
          </p:nvGrpSpPr>
          <p:grpSpPr>
            <a:xfrm>
              <a:off x="3567905" y="5151755"/>
              <a:ext cx="3353595" cy="553476"/>
              <a:chOff x="3567905" y="5151755"/>
              <a:chExt cx="3353595" cy="553476"/>
            </a:xfrm>
          </p:grpSpPr>
          <p:pic>
            <p:nvPicPr>
              <p:cNvPr id="19" name="Picture 18"/>
              <p:cNvPicPr>
                <a:picLocks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89731" y="5151755"/>
                <a:ext cx="3231769" cy="486791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sp>
            <p:nvSpPr>
              <p:cNvPr id="20" name="Freeform 19"/>
              <p:cNvSpPr/>
              <p:nvPr/>
            </p:nvSpPr>
            <p:spPr>
              <a:xfrm rot="1790400">
                <a:off x="3567905" y="5339682"/>
                <a:ext cx="321061" cy="332110"/>
              </a:xfrm>
              <a:custGeom>
                <a:avLst/>
                <a:gdLst/>
                <a:ahLst/>
                <a:cxnLst/>
                <a:rect l="0" t="0" r="0" b="0"/>
                <a:pathLst>
                  <a:path w="321061" h="332110">
                    <a:moveTo>
                      <a:pt x="0" y="332109"/>
                    </a:moveTo>
                    <a:lnTo>
                      <a:pt x="1791" y="285219"/>
                    </a:lnTo>
                    <a:lnTo>
                      <a:pt x="3590" y="265806"/>
                    </a:lnTo>
                    <a:lnTo>
                      <a:pt x="5077" y="251172"/>
                    </a:lnTo>
                    <a:lnTo>
                      <a:pt x="6570" y="238927"/>
                    </a:lnTo>
                    <a:lnTo>
                      <a:pt x="8362" y="228177"/>
                    </a:lnTo>
                    <a:lnTo>
                      <a:pt x="16128" y="187259"/>
                    </a:lnTo>
                    <a:lnTo>
                      <a:pt x="24192" y="157094"/>
                    </a:lnTo>
                    <a:lnTo>
                      <a:pt x="32258" y="132605"/>
                    </a:lnTo>
                    <a:lnTo>
                      <a:pt x="40319" y="112295"/>
                    </a:lnTo>
                    <a:lnTo>
                      <a:pt x="48389" y="94679"/>
                    </a:lnTo>
                    <a:lnTo>
                      <a:pt x="56449" y="79745"/>
                    </a:lnTo>
                    <a:lnTo>
                      <a:pt x="64511" y="66302"/>
                    </a:lnTo>
                    <a:lnTo>
                      <a:pt x="72276" y="54654"/>
                    </a:lnTo>
                    <a:lnTo>
                      <a:pt x="80636" y="44201"/>
                    </a:lnTo>
                    <a:lnTo>
                      <a:pt x="88401" y="35540"/>
                    </a:lnTo>
                    <a:lnTo>
                      <a:pt x="96762" y="27775"/>
                    </a:lnTo>
                    <a:lnTo>
                      <a:pt x="104531" y="20906"/>
                    </a:lnTo>
                    <a:lnTo>
                      <a:pt x="112592" y="15529"/>
                    </a:lnTo>
                    <a:lnTo>
                      <a:pt x="120657" y="10452"/>
                    </a:lnTo>
                    <a:lnTo>
                      <a:pt x="128722" y="6570"/>
                    </a:lnTo>
                    <a:lnTo>
                      <a:pt x="136791" y="3883"/>
                    </a:lnTo>
                    <a:lnTo>
                      <a:pt x="144550" y="1492"/>
                    </a:lnTo>
                    <a:lnTo>
                      <a:pt x="152919" y="297"/>
                    </a:lnTo>
                    <a:lnTo>
                      <a:pt x="160680" y="0"/>
                    </a:lnTo>
                    <a:lnTo>
                      <a:pt x="168749" y="297"/>
                    </a:lnTo>
                    <a:lnTo>
                      <a:pt x="176807" y="1492"/>
                    </a:lnTo>
                    <a:lnTo>
                      <a:pt x="184871" y="3883"/>
                    </a:lnTo>
                    <a:lnTo>
                      <a:pt x="192931" y="6570"/>
                    </a:lnTo>
                    <a:lnTo>
                      <a:pt x="200999" y="10452"/>
                    </a:lnTo>
                    <a:lnTo>
                      <a:pt x="208760" y="15529"/>
                    </a:lnTo>
                    <a:lnTo>
                      <a:pt x="216827" y="20906"/>
                    </a:lnTo>
                    <a:lnTo>
                      <a:pt x="224891" y="27775"/>
                    </a:lnTo>
                    <a:lnTo>
                      <a:pt x="232952" y="35540"/>
                    </a:lnTo>
                    <a:lnTo>
                      <a:pt x="241019" y="44201"/>
                    </a:lnTo>
                    <a:lnTo>
                      <a:pt x="248786" y="54654"/>
                    </a:lnTo>
                    <a:lnTo>
                      <a:pt x="257150" y="66302"/>
                    </a:lnTo>
                    <a:lnTo>
                      <a:pt x="264917" y="79745"/>
                    </a:lnTo>
                    <a:lnTo>
                      <a:pt x="272978" y="94679"/>
                    </a:lnTo>
                    <a:lnTo>
                      <a:pt x="281038" y="112295"/>
                    </a:lnTo>
                    <a:lnTo>
                      <a:pt x="289108" y="132605"/>
                    </a:lnTo>
                    <a:lnTo>
                      <a:pt x="297166" y="157094"/>
                    </a:lnTo>
                    <a:lnTo>
                      <a:pt x="304930" y="187259"/>
                    </a:lnTo>
                    <a:lnTo>
                      <a:pt x="313291" y="228177"/>
                    </a:lnTo>
                    <a:lnTo>
                      <a:pt x="314787" y="238927"/>
                    </a:lnTo>
                    <a:lnTo>
                      <a:pt x="316282" y="251172"/>
                    </a:lnTo>
                    <a:lnTo>
                      <a:pt x="318079" y="265806"/>
                    </a:lnTo>
                    <a:lnTo>
                      <a:pt x="319565" y="285219"/>
                    </a:lnTo>
                    <a:lnTo>
                      <a:pt x="321060" y="332109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1" name="Freeform 20"/>
              <p:cNvSpPr/>
              <p:nvPr/>
            </p:nvSpPr>
            <p:spPr>
              <a:xfrm>
                <a:off x="5073146" y="5572327"/>
                <a:ext cx="354211" cy="132904"/>
              </a:xfrm>
              <a:custGeom>
                <a:avLst/>
                <a:gdLst/>
                <a:ahLst/>
                <a:cxnLst/>
                <a:rect l="0" t="0" r="0" b="0"/>
                <a:pathLst>
                  <a:path w="354211" h="132904">
                    <a:moveTo>
                      <a:pt x="0" y="0"/>
                    </a:moveTo>
                    <a:lnTo>
                      <a:pt x="354210" y="0"/>
                    </a:lnTo>
                    <a:lnTo>
                      <a:pt x="354210" y="132903"/>
                    </a:lnTo>
                    <a:lnTo>
                      <a:pt x="0" y="132903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23" name="Freeform 22"/>
            <p:cNvSpPr/>
            <p:nvPr/>
          </p:nvSpPr>
          <p:spPr>
            <a:xfrm>
              <a:off x="3721103" y="4724400"/>
              <a:ext cx="800101" cy="406401"/>
            </a:xfrm>
            <a:custGeom>
              <a:avLst/>
              <a:gdLst/>
              <a:ahLst/>
              <a:cxnLst/>
              <a:rect l="0" t="0" r="0" b="0"/>
              <a:pathLst>
                <a:path w="800101" h="406401">
                  <a:moveTo>
                    <a:pt x="0" y="0"/>
                  </a:moveTo>
                  <a:lnTo>
                    <a:pt x="800100" y="0"/>
                  </a:lnTo>
                  <a:lnTo>
                    <a:pt x="800100" y="406400"/>
                  </a:lnTo>
                  <a:lnTo>
                    <a:pt x="0" y="4064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4533903" y="4724400"/>
              <a:ext cx="800101" cy="406401"/>
            </a:xfrm>
            <a:custGeom>
              <a:avLst/>
              <a:gdLst/>
              <a:ahLst/>
              <a:cxnLst/>
              <a:rect l="0" t="0" r="0" b="0"/>
              <a:pathLst>
                <a:path w="800101" h="406401">
                  <a:moveTo>
                    <a:pt x="0" y="0"/>
                  </a:moveTo>
                  <a:lnTo>
                    <a:pt x="800100" y="0"/>
                  </a:lnTo>
                  <a:lnTo>
                    <a:pt x="800100" y="406400"/>
                  </a:lnTo>
                  <a:lnTo>
                    <a:pt x="0" y="4064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5" name="Freeform 24"/>
            <p:cNvSpPr/>
            <p:nvPr/>
          </p:nvSpPr>
          <p:spPr>
            <a:xfrm>
              <a:off x="1295401" y="5626100"/>
              <a:ext cx="800101" cy="406401"/>
            </a:xfrm>
            <a:custGeom>
              <a:avLst/>
              <a:gdLst/>
              <a:ahLst/>
              <a:cxnLst/>
              <a:rect l="0" t="0" r="0" b="0"/>
              <a:pathLst>
                <a:path w="800101" h="406401">
                  <a:moveTo>
                    <a:pt x="0" y="0"/>
                  </a:moveTo>
                  <a:lnTo>
                    <a:pt x="800100" y="0"/>
                  </a:lnTo>
                  <a:lnTo>
                    <a:pt x="800100" y="406400"/>
                  </a:lnTo>
                  <a:lnTo>
                    <a:pt x="0" y="4064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130800" y="5626100"/>
              <a:ext cx="499974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32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69900" y="4724400"/>
              <a:ext cx="5933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d)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5334001" y="4724400"/>
              <a:ext cx="1587502" cy="406401"/>
              <a:chOff x="5334001" y="4724400"/>
              <a:chExt cx="1587502" cy="406401"/>
            </a:xfrm>
          </p:grpSpPr>
          <p:sp>
            <p:nvSpPr>
              <p:cNvPr id="28" name="Freeform 27"/>
              <p:cNvSpPr/>
              <p:nvPr/>
            </p:nvSpPr>
            <p:spPr>
              <a:xfrm>
                <a:off x="5334001" y="4724400"/>
                <a:ext cx="800101" cy="406401"/>
              </a:xfrm>
              <a:custGeom>
                <a:avLst/>
                <a:gdLst/>
                <a:ahLst/>
                <a:cxnLst/>
                <a:rect l="0" t="0" r="0" b="0"/>
                <a:pathLst>
                  <a:path w="800101" h="406401">
                    <a:moveTo>
                      <a:pt x="0" y="0"/>
                    </a:moveTo>
                    <a:lnTo>
                      <a:pt x="800100" y="0"/>
                    </a:lnTo>
                    <a:lnTo>
                      <a:pt x="800100" y="406400"/>
                    </a:lnTo>
                    <a:lnTo>
                      <a:pt x="0" y="40640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9" name="Freeform 28"/>
              <p:cNvSpPr/>
              <p:nvPr/>
            </p:nvSpPr>
            <p:spPr>
              <a:xfrm>
                <a:off x="6121401" y="4724400"/>
                <a:ext cx="800102" cy="406401"/>
              </a:xfrm>
              <a:custGeom>
                <a:avLst/>
                <a:gdLst/>
                <a:ahLst/>
                <a:cxnLst/>
                <a:rect l="0" t="0" r="0" b="0"/>
                <a:pathLst>
                  <a:path w="800102" h="406401">
                    <a:moveTo>
                      <a:pt x="0" y="0"/>
                    </a:moveTo>
                    <a:lnTo>
                      <a:pt x="800101" y="0"/>
                    </a:lnTo>
                    <a:lnTo>
                      <a:pt x="800101" y="406400"/>
                    </a:lnTo>
                    <a:lnTo>
                      <a:pt x="0" y="40640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31" name="Freeform 30"/>
            <p:cNvSpPr/>
            <p:nvPr/>
          </p:nvSpPr>
          <p:spPr>
            <a:xfrm>
              <a:off x="2095533" y="5626100"/>
              <a:ext cx="800101" cy="406401"/>
            </a:xfrm>
            <a:custGeom>
              <a:avLst/>
              <a:gdLst/>
              <a:ahLst/>
              <a:cxnLst/>
              <a:rect l="0" t="0" r="0" b="0"/>
              <a:pathLst>
                <a:path w="800101" h="406401">
                  <a:moveTo>
                    <a:pt x="0" y="0"/>
                  </a:moveTo>
                  <a:lnTo>
                    <a:pt x="800100" y="0"/>
                  </a:lnTo>
                  <a:lnTo>
                    <a:pt x="800100" y="406400"/>
                  </a:lnTo>
                  <a:lnTo>
                    <a:pt x="0" y="4064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2" name="Freeform 31"/>
            <p:cNvSpPr/>
            <p:nvPr/>
          </p:nvSpPr>
          <p:spPr>
            <a:xfrm>
              <a:off x="2908333" y="5626100"/>
              <a:ext cx="800101" cy="406401"/>
            </a:xfrm>
            <a:custGeom>
              <a:avLst/>
              <a:gdLst/>
              <a:ahLst/>
              <a:cxnLst/>
              <a:rect l="0" t="0" r="0" b="0"/>
              <a:pathLst>
                <a:path w="800101" h="406401">
                  <a:moveTo>
                    <a:pt x="0" y="0"/>
                  </a:moveTo>
                  <a:lnTo>
                    <a:pt x="800100" y="0"/>
                  </a:lnTo>
                  <a:lnTo>
                    <a:pt x="800100" y="406400"/>
                  </a:lnTo>
                  <a:lnTo>
                    <a:pt x="0" y="4064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3" name="Freeform 32"/>
            <p:cNvSpPr/>
            <p:nvPr/>
          </p:nvSpPr>
          <p:spPr>
            <a:xfrm>
              <a:off x="1289066" y="4724400"/>
              <a:ext cx="800101" cy="406401"/>
            </a:xfrm>
            <a:custGeom>
              <a:avLst/>
              <a:gdLst/>
              <a:ahLst/>
              <a:cxnLst/>
              <a:rect l="0" t="0" r="0" b="0"/>
              <a:pathLst>
                <a:path w="800101" h="406401">
                  <a:moveTo>
                    <a:pt x="0" y="0"/>
                  </a:moveTo>
                  <a:lnTo>
                    <a:pt x="800100" y="0"/>
                  </a:lnTo>
                  <a:lnTo>
                    <a:pt x="800100" y="406400"/>
                  </a:lnTo>
                  <a:lnTo>
                    <a:pt x="0" y="4064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4" name="Freeform 33"/>
            <p:cNvSpPr/>
            <p:nvPr/>
          </p:nvSpPr>
          <p:spPr>
            <a:xfrm>
              <a:off x="2089198" y="4724400"/>
              <a:ext cx="800101" cy="406401"/>
            </a:xfrm>
            <a:custGeom>
              <a:avLst/>
              <a:gdLst/>
              <a:ahLst/>
              <a:cxnLst/>
              <a:rect l="0" t="0" r="0" b="0"/>
              <a:pathLst>
                <a:path w="800101" h="406401">
                  <a:moveTo>
                    <a:pt x="0" y="0"/>
                  </a:moveTo>
                  <a:lnTo>
                    <a:pt x="800100" y="0"/>
                  </a:lnTo>
                  <a:lnTo>
                    <a:pt x="800100" y="406400"/>
                  </a:lnTo>
                  <a:lnTo>
                    <a:pt x="0" y="4064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5" name="Freeform 34"/>
            <p:cNvSpPr/>
            <p:nvPr/>
          </p:nvSpPr>
          <p:spPr>
            <a:xfrm>
              <a:off x="2901998" y="4724400"/>
              <a:ext cx="800101" cy="406401"/>
            </a:xfrm>
            <a:custGeom>
              <a:avLst/>
              <a:gdLst/>
              <a:ahLst/>
              <a:cxnLst/>
              <a:rect l="0" t="0" r="0" b="0"/>
              <a:pathLst>
                <a:path w="800101" h="406401">
                  <a:moveTo>
                    <a:pt x="0" y="0"/>
                  </a:moveTo>
                  <a:lnTo>
                    <a:pt x="800100" y="0"/>
                  </a:lnTo>
                  <a:lnTo>
                    <a:pt x="800100" y="406400"/>
                  </a:lnTo>
                  <a:lnTo>
                    <a:pt x="0" y="4064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794594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2190750" y="2890647"/>
            <a:ext cx="4509066" cy="495301"/>
            <a:chOff x="2190750" y="2890647"/>
            <a:chExt cx="4509066" cy="495301"/>
          </a:xfrm>
        </p:grpSpPr>
        <p:sp>
          <p:nvSpPr>
            <p:cNvPr id="2" name="Freeform 1"/>
            <p:cNvSpPr/>
            <p:nvPr/>
          </p:nvSpPr>
          <p:spPr>
            <a:xfrm>
              <a:off x="2190750" y="2890647"/>
              <a:ext cx="645967" cy="495301"/>
            </a:xfrm>
            <a:custGeom>
              <a:avLst/>
              <a:gdLst/>
              <a:ahLst/>
              <a:cxnLst/>
              <a:rect l="0" t="0" r="0" b="0"/>
              <a:pathLst>
                <a:path w="645967" h="495301">
                  <a:moveTo>
                    <a:pt x="0" y="0"/>
                  </a:moveTo>
                  <a:lnTo>
                    <a:pt x="645966" y="0"/>
                  </a:lnTo>
                  <a:lnTo>
                    <a:pt x="645966" y="495300"/>
                  </a:lnTo>
                  <a:lnTo>
                    <a:pt x="0" y="4953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" name="Freeform 2"/>
            <p:cNvSpPr/>
            <p:nvPr/>
          </p:nvSpPr>
          <p:spPr>
            <a:xfrm>
              <a:off x="2836716" y="2890648"/>
              <a:ext cx="645968" cy="495300"/>
            </a:xfrm>
            <a:custGeom>
              <a:avLst/>
              <a:gdLst/>
              <a:ahLst/>
              <a:cxnLst/>
              <a:rect l="0" t="0" r="0" b="0"/>
              <a:pathLst>
                <a:path w="645968" h="495300">
                  <a:moveTo>
                    <a:pt x="0" y="0"/>
                  </a:moveTo>
                  <a:lnTo>
                    <a:pt x="645967" y="0"/>
                  </a:lnTo>
                  <a:lnTo>
                    <a:pt x="645967" y="495299"/>
                  </a:lnTo>
                  <a:lnTo>
                    <a:pt x="0" y="495299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" name="Freeform 3"/>
            <p:cNvSpPr/>
            <p:nvPr/>
          </p:nvSpPr>
          <p:spPr>
            <a:xfrm>
              <a:off x="3482683" y="2890650"/>
              <a:ext cx="645968" cy="495298"/>
            </a:xfrm>
            <a:custGeom>
              <a:avLst/>
              <a:gdLst/>
              <a:ahLst/>
              <a:cxnLst/>
              <a:rect l="0" t="0" r="0" b="0"/>
              <a:pathLst>
                <a:path w="645968" h="495298">
                  <a:moveTo>
                    <a:pt x="0" y="0"/>
                  </a:moveTo>
                  <a:lnTo>
                    <a:pt x="645967" y="0"/>
                  </a:lnTo>
                  <a:lnTo>
                    <a:pt x="645967" y="495297"/>
                  </a:lnTo>
                  <a:lnTo>
                    <a:pt x="0" y="49529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Freeform 4"/>
            <p:cNvSpPr/>
            <p:nvPr/>
          </p:nvSpPr>
          <p:spPr>
            <a:xfrm>
              <a:off x="4128650" y="2890651"/>
              <a:ext cx="645967" cy="495297"/>
            </a:xfrm>
            <a:custGeom>
              <a:avLst/>
              <a:gdLst/>
              <a:ahLst/>
              <a:cxnLst/>
              <a:rect l="0" t="0" r="0" b="0"/>
              <a:pathLst>
                <a:path w="645967" h="495297">
                  <a:moveTo>
                    <a:pt x="0" y="0"/>
                  </a:moveTo>
                  <a:lnTo>
                    <a:pt x="645966" y="0"/>
                  </a:lnTo>
                  <a:lnTo>
                    <a:pt x="645966" y="495296"/>
                  </a:lnTo>
                  <a:lnTo>
                    <a:pt x="0" y="495296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" name="Freeform 5"/>
            <p:cNvSpPr/>
            <p:nvPr/>
          </p:nvSpPr>
          <p:spPr>
            <a:xfrm>
              <a:off x="4774616" y="2890651"/>
              <a:ext cx="645967" cy="495297"/>
            </a:xfrm>
            <a:custGeom>
              <a:avLst/>
              <a:gdLst/>
              <a:ahLst/>
              <a:cxnLst/>
              <a:rect l="0" t="0" r="0" b="0"/>
              <a:pathLst>
                <a:path w="645967" h="495297">
                  <a:moveTo>
                    <a:pt x="0" y="0"/>
                  </a:moveTo>
                  <a:lnTo>
                    <a:pt x="645966" y="0"/>
                  </a:lnTo>
                  <a:lnTo>
                    <a:pt x="645966" y="495296"/>
                  </a:lnTo>
                  <a:lnTo>
                    <a:pt x="0" y="495296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" name="Freeform 6"/>
            <p:cNvSpPr/>
            <p:nvPr/>
          </p:nvSpPr>
          <p:spPr>
            <a:xfrm>
              <a:off x="5407882" y="2890652"/>
              <a:ext cx="645968" cy="495296"/>
            </a:xfrm>
            <a:custGeom>
              <a:avLst/>
              <a:gdLst/>
              <a:ahLst/>
              <a:cxnLst/>
              <a:rect l="0" t="0" r="0" b="0"/>
              <a:pathLst>
                <a:path w="645968" h="495296">
                  <a:moveTo>
                    <a:pt x="0" y="0"/>
                  </a:moveTo>
                  <a:lnTo>
                    <a:pt x="645967" y="0"/>
                  </a:lnTo>
                  <a:lnTo>
                    <a:pt x="645967" y="495295"/>
                  </a:lnTo>
                  <a:lnTo>
                    <a:pt x="0" y="49529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8" name="Freeform 7"/>
            <p:cNvSpPr/>
            <p:nvPr/>
          </p:nvSpPr>
          <p:spPr>
            <a:xfrm>
              <a:off x="6053849" y="2890647"/>
              <a:ext cx="645967" cy="495297"/>
            </a:xfrm>
            <a:custGeom>
              <a:avLst/>
              <a:gdLst/>
              <a:ahLst/>
              <a:cxnLst/>
              <a:rect l="0" t="0" r="0" b="0"/>
              <a:pathLst>
                <a:path w="645967" h="495297">
                  <a:moveTo>
                    <a:pt x="0" y="0"/>
                  </a:moveTo>
                  <a:lnTo>
                    <a:pt x="645966" y="0"/>
                  </a:lnTo>
                  <a:lnTo>
                    <a:pt x="645966" y="495296"/>
                  </a:lnTo>
                  <a:lnTo>
                    <a:pt x="0" y="495296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469900" y="5473700"/>
            <a:ext cx="242605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K-32 for details.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9900" y="419100"/>
            <a:ext cx="9225661" cy="118724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All the blocks are the same size.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total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is 18.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How many blocks are there in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total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9900" y="6096000"/>
            <a:ext cx="9225661" cy="118724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What is the length of each block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H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ow do you know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6867741" y="2874728"/>
            <a:ext cx="627392" cy="1793665"/>
            <a:chOff x="6867741" y="2874728"/>
            <a:chExt cx="627392" cy="1793665"/>
          </a:xfrm>
        </p:grpSpPr>
        <p:grpSp>
          <p:nvGrpSpPr>
            <p:cNvPr id="19" name="Group 18"/>
            <p:cNvGrpSpPr/>
            <p:nvPr/>
          </p:nvGrpSpPr>
          <p:grpSpPr>
            <a:xfrm rot="16200000">
              <a:off x="6118953" y="3623516"/>
              <a:ext cx="1793665" cy="296089"/>
              <a:chOff x="6118953" y="3623516"/>
              <a:chExt cx="1793665" cy="296089"/>
            </a:xfrm>
          </p:grpSpPr>
          <p:pic>
            <p:nvPicPr>
              <p:cNvPr id="16" name="Picture 15"/>
              <p:cNvPicPr>
                <a:picLocks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84021" y="3623516"/>
                <a:ext cx="1728597" cy="260477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sp>
            <p:nvSpPr>
              <p:cNvPr id="17" name="Freeform 16"/>
              <p:cNvSpPr/>
              <p:nvPr/>
            </p:nvSpPr>
            <p:spPr>
              <a:xfrm rot="1790400">
                <a:off x="6118953" y="3724118"/>
                <a:ext cx="171723" cy="177628"/>
              </a:xfrm>
              <a:custGeom>
                <a:avLst/>
                <a:gdLst/>
                <a:ahLst/>
                <a:cxnLst/>
                <a:rect l="0" t="0" r="0" b="0"/>
                <a:pathLst>
                  <a:path w="171723" h="177628">
                    <a:moveTo>
                      <a:pt x="0" y="177627"/>
                    </a:moveTo>
                    <a:lnTo>
                      <a:pt x="957" y="152548"/>
                    </a:lnTo>
                    <a:lnTo>
                      <a:pt x="1919" y="142165"/>
                    </a:lnTo>
                    <a:lnTo>
                      <a:pt x="2715" y="134338"/>
                    </a:lnTo>
                    <a:lnTo>
                      <a:pt x="3514" y="127787"/>
                    </a:lnTo>
                    <a:lnTo>
                      <a:pt x="4473" y="122040"/>
                    </a:lnTo>
                    <a:lnTo>
                      <a:pt x="8626" y="100154"/>
                    </a:lnTo>
                    <a:lnTo>
                      <a:pt x="12938" y="84020"/>
                    </a:lnTo>
                    <a:lnTo>
                      <a:pt x="17254" y="70922"/>
                    </a:lnTo>
                    <a:lnTo>
                      <a:pt x="21564" y="60059"/>
                    </a:lnTo>
                    <a:lnTo>
                      <a:pt x="25880" y="50637"/>
                    </a:lnTo>
                    <a:lnTo>
                      <a:pt x="30193" y="42650"/>
                    </a:lnTo>
                    <a:lnTo>
                      <a:pt x="34503" y="35461"/>
                    </a:lnTo>
                    <a:lnTo>
                      <a:pt x="38656" y="29231"/>
                    </a:lnTo>
                    <a:lnTo>
                      <a:pt x="43131" y="23641"/>
                    </a:lnTo>
                    <a:lnTo>
                      <a:pt x="47283" y="19008"/>
                    </a:lnTo>
                    <a:lnTo>
                      <a:pt x="51755" y="14855"/>
                    </a:lnTo>
                    <a:lnTo>
                      <a:pt x="55909" y="11180"/>
                    </a:lnTo>
                    <a:lnTo>
                      <a:pt x="60222" y="8305"/>
                    </a:lnTo>
                    <a:lnTo>
                      <a:pt x="64535" y="5590"/>
                    </a:lnTo>
                    <a:lnTo>
                      <a:pt x="68848" y="3514"/>
                    </a:lnTo>
                    <a:lnTo>
                      <a:pt x="73164" y="2075"/>
                    </a:lnTo>
                    <a:lnTo>
                      <a:pt x="77315" y="797"/>
                    </a:lnTo>
                    <a:lnTo>
                      <a:pt x="81790" y="159"/>
                    </a:lnTo>
                    <a:lnTo>
                      <a:pt x="85941" y="0"/>
                    </a:lnTo>
                    <a:lnTo>
                      <a:pt x="90258" y="159"/>
                    </a:lnTo>
                    <a:lnTo>
                      <a:pt x="94567" y="797"/>
                    </a:lnTo>
                    <a:lnTo>
                      <a:pt x="98880" y="2075"/>
                    </a:lnTo>
                    <a:lnTo>
                      <a:pt x="103193" y="3514"/>
                    </a:lnTo>
                    <a:lnTo>
                      <a:pt x="107506" y="5590"/>
                    </a:lnTo>
                    <a:lnTo>
                      <a:pt x="111658" y="8305"/>
                    </a:lnTo>
                    <a:lnTo>
                      <a:pt x="115973" y="11180"/>
                    </a:lnTo>
                    <a:lnTo>
                      <a:pt x="120286" y="14855"/>
                    </a:lnTo>
                    <a:lnTo>
                      <a:pt x="124598" y="19008"/>
                    </a:lnTo>
                    <a:lnTo>
                      <a:pt x="128913" y="23641"/>
                    </a:lnTo>
                    <a:lnTo>
                      <a:pt x="133065" y="29231"/>
                    </a:lnTo>
                    <a:lnTo>
                      <a:pt x="137540" y="35461"/>
                    </a:lnTo>
                    <a:lnTo>
                      <a:pt x="141694" y="42650"/>
                    </a:lnTo>
                    <a:lnTo>
                      <a:pt x="146006" y="50637"/>
                    </a:lnTo>
                    <a:lnTo>
                      <a:pt x="150317" y="60059"/>
                    </a:lnTo>
                    <a:lnTo>
                      <a:pt x="154632" y="70922"/>
                    </a:lnTo>
                    <a:lnTo>
                      <a:pt x="158944" y="84020"/>
                    </a:lnTo>
                    <a:lnTo>
                      <a:pt x="163096" y="100154"/>
                    </a:lnTo>
                    <a:lnTo>
                      <a:pt x="167569" y="122040"/>
                    </a:lnTo>
                    <a:lnTo>
                      <a:pt x="168368" y="127787"/>
                    </a:lnTo>
                    <a:lnTo>
                      <a:pt x="169166" y="134338"/>
                    </a:lnTo>
                    <a:lnTo>
                      <a:pt x="170128" y="142165"/>
                    </a:lnTo>
                    <a:lnTo>
                      <a:pt x="170923" y="152548"/>
                    </a:lnTo>
                    <a:lnTo>
                      <a:pt x="171722" y="177627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8" name="Freeform 17"/>
              <p:cNvSpPr/>
              <p:nvPr/>
            </p:nvSpPr>
            <p:spPr>
              <a:xfrm>
                <a:off x="6924063" y="3848518"/>
                <a:ext cx="189453" cy="71087"/>
              </a:xfrm>
              <a:custGeom>
                <a:avLst/>
                <a:gdLst/>
                <a:ahLst/>
                <a:cxnLst/>
                <a:rect l="0" t="0" r="0" b="0"/>
                <a:pathLst>
                  <a:path w="189453" h="71087">
                    <a:moveTo>
                      <a:pt x="0" y="0"/>
                    </a:moveTo>
                    <a:lnTo>
                      <a:pt x="189452" y="0"/>
                    </a:lnTo>
                    <a:lnTo>
                      <a:pt x="189452" y="71086"/>
                    </a:lnTo>
                    <a:lnTo>
                      <a:pt x="0" y="71086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7086600" y="3568700"/>
              <a:ext cx="499973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18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2190750" y="3943395"/>
            <a:ext cx="1291934" cy="495297"/>
            <a:chOff x="2190750" y="3943395"/>
            <a:chExt cx="1291934" cy="495297"/>
          </a:xfrm>
        </p:grpSpPr>
        <p:sp>
          <p:nvSpPr>
            <p:cNvPr id="22" name="Freeform 21"/>
            <p:cNvSpPr/>
            <p:nvPr/>
          </p:nvSpPr>
          <p:spPr>
            <a:xfrm>
              <a:off x="2190750" y="3943395"/>
              <a:ext cx="645967" cy="495297"/>
            </a:xfrm>
            <a:custGeom>
              <a:avLst/>
              <a:gdLst/>
              <a:ahLst/>
              <a:cxnLst/>
              <a:rect l="0" t="0" r="0" b="0"/>
              <a:pathLst>
                <a:path w="645967" h="495297">
                  <a:moveTo>
                    <a:pt x="0" y="0"/>
                  </a:moveTo>
                  <a:lnTo>
                    <a:pt x="645966" y="0"/>
                  </a:lnTo>
                  <a:lnTo>
                    <a:pt x="645966" y="495296"/>
                  </a:lnTo>
                  <a:lnTo>
                    <a:pt x="0" y="495296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3" name="Freeform 22"/>
            <p:cNvSpPr/>
            <p:nvPr/>
          </p:nvSpPr>
          <p:spPr>
            <a:xfrm>
              <a:off x="2836716" y="3943395"/>
              <a:ext cx="645968" cy="495297"/>
            </a:xfrm>
            <a:custGeom>
              <a:avLst/>
              <a:gdLst/>
              <a:ahLst/>
              <a:cxnLst/>
              <a:rect l="0" t="0" r="0" b="0"/>
              <a:pathLst>
                <a:path w="645968" h="495297">
                  <a:moveTo>
                    <a:pt x="0" y="0"/>
                  </a:moveTo>
                  <a:lnTo>
                    <a:pt x="645967" y="0"/>
                  </a:lnTo>
                  <a:lnTo>
                    <a:pt x="645967" y="495296"/>
                  </a:lnTo>
                  <a:lnTo>
                    <a:pt x="0" y="495296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cxnSp>
        <p:nvCxnSpPr>
          <p:cNvPr id="25" name="Straight Connector 24"/>
          <p:cNvCxnSpPr/>
          <p:nvPr/>
        </p:nvCxnSpPr>
        <p:spPr>
          <a:xfrm>
            <a:off x="-32568" y="5893792"/>
            <a:ext cx="101925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389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69900" y="1838704"/>
            <a:ext cx="4955134" cy="1720247"/>
            <a:chOff x="469900" y="1838704"/>
            <a:chExt cx="4955134" cy="1720247"/>
          </a:xfrm>
        </p:grpSpPr>
        <p:grpSp>
          <p:nvGrpSpPr>
            <p:cNvPr id="5" name="Group 4"/>
            <p:cNvGrpSpPr/>
            <p:nvPr/>
          </p:nvGrpSpPr>
          <p:grpSpPr>
            <a:xfrm rot="16200000">
              <a:off x="4040729" y="2556892"/>
              <a:ext cx="1720247" cy="283872"/>
              <a:chOff x="4040729" y="2556892"/>
              <a:chExt cx="1720247" cy="283872"/>
            </a:xfrm>
          </p:grpSpPr>
          <p:pic>
            <p:nvPicPr>
              <p:cNvPr id="2" name="Picture 1"/>
              <p:cNvPicPr>
                <a:picLocks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03245" y="2556892"/>
                <a:ext cx="1657731" cy="249682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sp>
            <p:nvSpPr>
              <p:cNvPr id="3" name="Freeform 2"/>
              <p:cNvSpPr/>
              <p:nvPr/>
            </p:nvSpPr>
            <p:spPr>
              <a:xfrm rot="1790400">
                <a:off x="4040729" y="2653274"/>
                <a:ext cx="164688" cy="170358"/>
              </a:xfrm>
              <a:custGeom>
                <a:avLst/>
                <a:gdLst/>
                <a:ahLst/>
                <a:cxnLst/>
                <a:rect l="0" t="0" r="0" b="0"/>
                <a:pathLst>
                  <a:path w="164688" h="170358">
                    <a:moveTo>
                      <a:pt x="0" y="170357"/>
                    </a:moveTo>
                    <a:lnTo>
                      <a:pt x="920" y="146305"/>
                    </a:lnTo>
                    <a:lnTo>
                      <a:pt x="1842" y="136347"/>
                    </a:lnTo>
                    <a:lnTo>
                      <a:pt x="2605" y="128840"/>
                    </a:lnTo>
                    <a:lnTo>
                      <a:pt x="3371" y="122560"/>
                    </a:lnTo>
                    <a:lnTo>
                      <a:pt x="4289" y="117045"/>
                    </a:lnTo>
                    <a:lnTo>
                      <a:pt x="8273" y="96056"/>
                    </a:lnTo>
                    <a:lnTo>
                      <a:pt x="12409" y="80583"/>
                    </a:lnTo>
                    <a:lnTo>
                      <a:pt x="16547" y="68021"/>
                    </a:lnTo>
                    <a:lnTo>
                      <a:pt x="20682" y="57602"/>
                    </a:lnTo>
                    <a:lnTo>
                      <a:pt x="24821" y="48566"/>
                    </a:lnTo>
                    <a:lnTo>
                      <a:pt x="28956" y="40905"/>
                    </a:lnTo>
                    <a:lnTo>
                      <a:pt x="33091" y="34010"/>
                    </a:lnTo>
                    <a:lnTo>
                      <a:pt x="37074" y="28035"/>
                    </a:lnTo>
                    <a:lnTo>
                      <a:pt x="41363" y="22673"/>
                    </a:lnTo>
                    <a:lnTo>
                      <a:pt x="45345" y="18231"/>
                    </a:lnTo>
                    <a:lnTo>
                      <a:pt x="49634" y="14247"/>
                    </a:lnTo>
                    <a:lnTo>
                      <a:pt x="53618" y="10724"/>
                    </a:lnTo>
                    <a:lnTo>
                      <a:pt x="57755" y="7966"/>
                    </a:lnTo>
                    <a:lnTo>
                      <a:pt x="61891" y="5362"/>
                    </a:lnTo>
                    <a:lnTo>
                      <a:pt x="66028" y="3370"/>
                    </a:lnTo>
                    <a:lnTo>
                      <a:pt x="70166" y="1991"/>
                    </a:lnTo>
                    <a:lnTo>
                      <a:pt x="74148" y="765"/>
                    </a:lnTo>
                    <a:lnTo>
                      <a:pt x="78440" y="152"/>
                    </a:lnTo>
                    <a:lnTo>
                      <a:pt x="82420" y="0"/>
                    </a:lnTo>
                    <a:lnTo>
                      <a:pt x="86559" y="152"/>
                    </a:lnTo>
                    <a:lnTo>
                      <a:pt x="90693" y="765"/>
                    </a:lnTo>
                    <a:lnTo>
                      <a:pt x="94830" y="1991"/>
                    </a:lnTo>
                    <a:lnTo>
                      <a:pt x="98964" y="3370"/>
                    </a:lnTo>
                    <a:lnTo>
                      <a:pt x="103101" y="5362"/>
                    </a:lnTo>
                    <a:lnTo>
                      <a:pt x="107084" y="7966"/>
                    </a:lnTo>
                    <a:lnTo>
                      <a:pt x="111221" y="10724"/>
                    </a:lnTo>
                    <a:lnTo>
                      <a:pt x="115358" y="14247"/>
                    </a:lnTo>
                    <a:lnTo>
                      <a:pt x="119493" y="18231"/>
                    </a:lnTo>
                    <a:lnTo>
                      <a:pt x="123631" y="22673"/>
                    </a:lnTo>
                    <a:lnTo>
                      <a:pt x="127615" y="28035"/>
                    </a:lnTo>
                    <a:lnTo>
                      <a:pt x="131905" y="34010"/>
                    </a:lnTo>
                    <a:lnTo>
                      <a:pt x="135889" y="40905"/>
                    </a:lnTo>
                    <a:lnTo>
                      <a:pt x="140024" y="48566"/>
                    </a:lnTo>
                    <a:lnTo>
                      <a:pt x="144159" y="57602"/>
                    </a:lnTo>
                    <a:lnTo>
                      <a:pt x="148298" y="68021"/>
                    </a:lnTo>
                    <a:lnTo>
                      <a:pt x="152432" y="80583"/>
                    </a:lnTo>
                    <a:lnTo>
                      <a:pt x="156413" y="96056"/>
                    </a:lnTo>
                    <a:lnTo>
                      <a:pt x="160703" y="117045"/>
                    </a:lnTo>
                    <a:lnTo>
                      <a:pt x="161470" y="122560"/>
                    </a:lnTo>
                    <a:lnTo>
                      <a:pt x="162236" y="128840"/>
                    </a:lnTo>
                    <a:lnTo>
                      <a:pt x="163158" y="136347"/>
                    </a:lnTo>
                    <a:lnTo>
                      <a:pt x="163921" y="146305"/>
                    </a:lnTo>
                    <a:lnTo>
                      <a:pt x="164687" y="170357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" name="Freeform 3"/>
              <p:cNvSpPr/>
              <p:nvPr/>
            </p:nvSpPr>
            <p:spPr>
              <a:xfrm>
                <a:off x="4812838" y="2772589"/>
                <a:ext cx="181695" cy="68175"/>
              </a:xfrm>
              <a:custGeom>
                <a:avLst/>
                <a:gdLst/>
                <a:ahLst/>
                <a:cxnLst/>
                <a:rect l="0" t="0" r="0" b="0"/>
                <a:pathLst>
                  <a:path w="181695" h="68175">
                    <a:moveTo>
                      <a:pt x="0" y="0"/>
                    </a:moveTo>
                    <a:lnTo>
                      <a:pt x="181694" y="0"/>
                    </a:lnTo>
                    <a:lnTo>
                      <a:pt x="181694" y="68174"/>
                    </a:lnTo>
                    <a:lnTo>
                      <a:pt x="0" y="68174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1308100" y="1943100"/>
              <a:ext cx="3187701" cy="406401"/>
              <a:chOff x="1308100" y="1943100"/>
              <a:chExt cx="3187701" cy="406401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1308100" y="1943100"/>
                <a:ext cx="1587501" cy="406401"/>
                <a:chOff x="1308100" y="1943100"/>
                <a:chExt cx="1587501" cy="406401"/>
              </a:xfrm>
            </p:grpSpPr>
            <p:sp>
              <p:nvSpPr>
                <p:cNvPr id="6" name="Freeform 5"/>
                <p:cNvSpPr/>
                <p:nvPr/>
              </p:nvSpPr>
              <p:spPr>
                <a:xfrm>
                  <a:off x="1308100" y="1943100"/>
                  <a:ext cx="800101" cy="4064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800101" h="406401">
                      <a:moveTo>
                        <a:pt x="0" y="0"/>
                      </a:moveTo>
                      <a:lnTo>
                        <a:pt x="800100" y="0"/>
                      </a:lnTo>
                      <a:lnTo>
                        <a:pt x="800100" y="406400"/>
                      </a:lnTo>
                      <a:lnTo>
                        <a:pt x="0" y="4064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7" name="Freeform 6"/>
                <p:cNvSpPr/>
                <p:nvPr/>
              </p:nvSpPr>
              <p:spPr>
                <a:xfrm>
                  <a:off x="2095500" y="1943100"/>
                  <a:ext cx="800101" cy="4064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800101" h="406401">
                      <a:moveTo>
                        <a:pt x="0" y="0"/>
                      </a:moveTo>
                      <a:lnTo>
                        <a:pt x="800100" y="0"/>
                      </a:lnTo>
                      <a:lnTo>
                        <a:pt x="800100" y="406400"/>
                      </a:lnTo>
                      <a:lnTo>
                        <a:pt x="0" y="4064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11" name="Group 10"/>
              <p:cNvGrpSpPr/>
              <p:nvPr/>
            </p:nvGrpSpPr>
            <p:grpSpPr>
              <a:xfrm>
                <a:off x="2908300" y="1943100"/>
                <a:ext cx="1587501" cy="406401"/>
                <a:chOff x="2908300" y="1943100"/>
                <a:chExt cx="1587501" cy="406401"/>
              </a:xfrm>
            </p:grpSpPr>
            <p:sp>
              <p:nvSpPr>
                <p:cNvPr id="9" name="Freeform 8"/>
                <p:cNvSpPr/>
                <p:nvPr/>
              </p:nvSpPr>
              <p:spPr>
                <a:xfrm>
                  <a:off x="2908300" y="1943100"/>
                  <a:ext cx="800101" cy="4064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800101" h="406401">
                      <a:moveTo>
                        <a:pt x="0" y="0"/>
                      </a:moveTo>
                      <a:lnTo>
                        <a:pt x="800100" y="0"/>
                      </a:lnTo>
                      <a:lnTo>
                        <a:pt x="800100" y="406400"/>
                      </a:lnTo>
                      <a:lnTo>
                        <a:pt x="0" y="4064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0" name="Freeform 9"/>
                <p:cNvSpPr/>
                <p:nvPr/>
              </p:nvSpPr>
              <p:spPr>
                <a:xfrm>
                  <a:off x="3695700" y="1943100"/>
                  <a:ext cx="800101" cy="4064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800101" h="406401">
                      <a:moveTo>
                        <a:pt x="0" y="0"/>
                      </a:moveTo>
                      <a:lnTo>
                        <a:pt x="800100" y="0"/>
                      </a:lnTo>
                      <a:lnTo>
                        <a:pt x="800100" y="406400"/>
                      </a:lnTo>
                      <a:lnTo>
                        <a:pt x="0" y="4064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</p:grpSp>
        <p:sp>
          <p:nvSpPr>
            <p:cNvPr id="13" name="Freeform 12"/>
            <p:cNvSpPr/>
            <p:nvPr/>
          </p:nvSpPr>
          <p:spPr>
            <a:xfrm>
              <a:off x="1295400" y="2844800"/>
              <a:ext cx="800101" cy="406401"/>
            </a:xfrm>
            <a:custGeom>
              <a:avLst/>
              <a:gdLst/>
              <a:ahLst/>
              <a:cxnLst/>
              <a:rect l="0" t="0" r="0" b="0"/>
              <a:pathLst>
                <a:path w="800101" h="406401">
                  <a:moveTo>
                    <a:pt x="0" y="0"/>
                  </a:moveTo>
                  <a:lnTo>
                    <a:pt x="800100" y="0"/>
                  </a:lnTo>
                  <a:lnTo>
                    <a:pt x="800100" y="406400"/>
                  </a:lnTo>
                  <a:lnTo>
                    <a:pt x="0" y="4064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016500" y="2476500"/>
              <a:ext cx="499974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20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69900" y="1943100"/>
              <a:ext cx="5926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a)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469900" y="431800"/>
            <a:ext cx="9552940" cy="118724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What is the size of one block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469900" y="4581910"/>
            <a:ext cx="4193134" cy="1720255"/>
            <a:chOff x="469900" y="4581910"/>
            <a:chExt cx="4193134" cy="1720255"/>
          </a:xfrm>
        </p:grpSpPr>
        <p:sp>
          <p:nvSpPr>
            <p:cNvPr id="18" name="TextBox 17"/>
            <p:cNvSpPr txBox="1"/>
            <p:nvPr/>
          </p:nvSpPr>
          <p:spPr>
            <a:xfrm>
              <a:off x="469900" y="4711700"/>
              <a:ext cx="59227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b)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grpSp>
          <p:nvGrpSpPr>
            <p:cNvPr id="22" name="Group 21"/>
            <p:cNvGrpSpPr/>
            <p:nvPr/>
          </p:nvGrpSpPr>
          <p:grpSpPr>
            <a:xfrm rot="16200000">
              <a:off x="3285061" y="5300109"/>
              <a:ext cx="1720255" cy="283858"/>
              <a:chOff x="3285061" y="5300109"/>
              <a:chExt cx="1720255" cy="283858"/>
            </a:xfrm>
          </p:grpSpPr>
          <p:pic>
            <p:nvPicPr>
              <p:cNvPr id="19" name="Picture 18"/>
              <p:cNvPicPr>
                <a:picLocks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347585" y="5300109"/>
                <a:ext cx="1657731" cy="249682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sp>
            <p:nvSpPr>
              <p:cNvPr id="20" name="Freeform 19"/>
              <p:cNvSpPr/>
              <p:nvPr/>
            </p:nvSpPr>
            <p:spPr>
              <a:xfrm rot="1790400">
                <a:off x="3285061" y="5396463"/>
                <a:ext cx="164688" cy="170359"/>
              </a:xfrm>
              <a:custGeom>
                <a:avLst/>
                <a:gdLst/>
                <a:ahLst/>
                <a:cxnLst/>
                <a:rect l="0" t="0" r="0" b="0"/>
                <a:pathLst>
                  <a:path w="164688" h="170359">
                    <a:moveTo>
                      <a:pt x="0" y="170358"/>
                    </a:moveTo>
                    <a:lnTo>
                      <a:pt x="920" y="146306"/>
                    </a:lnTo>
                    <a:lnTo>
                      <a:pt x="1841" y="136347"/>
                    </a:lnTo>
                    <a:lnTo>
                      <a:pt x="2605" y="128842"/>
                    </a:lnTo>
                    <a:lnTo>
                      <a:pt x="3371" y="122561"/>
                    </a:lnTo>
                    <a:lnTo>
                      <a:pt x="4289" y="117046"/>
                    </a:lnTo>
                    <a:lnTo>
                      <a:pt x="8273" y="96059"/>
                    </a:lnTo>
                    <a:lnTo>
                      <a:pt x="12409" y="80583"/>
                    </a:lnTo>
                    <a:lnTo>
                      <a:pt x="16547" y="68022"/>
                    </a:lnTo>
                    <a:lnTo>
                      <a:pt x="20682" y="57603"/>
                    </a:lnTo>
                    <a:lnTo>
                      <a:pt x="24821" y="48568"/>
                    </a:lnTo>
                    <a:lnTo>
                      <a:pt x="28956" y="40906"/>
                    </a:lnTo>
                    <a:lnTo>
                      <a:pt x="33091" y="34011"/>
                    </a:lnTo>
                    <a:lnTo>
                      <a:pt x="37074" y="28036"/>
                    </a:lnTo>
                    <a:lnTo>
                      <a:pt x="41363" y="22674"/>
                    </a:lnTo>
                    <a:lnTo>
                      <a:pt x="45345" y="18231"/>
                    </a:lnTo>
                    <a:lnTo>
                      <a:pt x="49634" y="14249"/>
                    </a:lnTo>
                    <a:lnTo>
                      <a:pt x="53620" y="10724"/>
                    </a:lnTo>
                    <a:lnTo>
                      <a:pt x="57755" y="7967"/>
                    </a:lnTo>
                    <a:lnTo>
                      <a:pt x="61892" y="5362"/>
                    </a:lnTo>
                    <a:lnTo>
                      <a:pt x="66029" y="3371"/>
                    </a:lnTo>
                    <a:lnTo>
                      <a:pt x="70166" y="1993"/>
                    </a:lnTo>
                    <a:lnTo>
                      <a:pt x="74148" y="766"/>
                    </a:lnTo>
                    <a:lnTo>
                      <a:pt x="78440" y="153"/>
                    </a:lnTo>
                    <a:lnTo>
                      <a:pt x="82421" y="0"/>
                    </a:lnTo>
                    <a:lnTo>
                      <a:pt x="86560" y="153"/>
                    </a:lnTo>
                    <a:lnTo>
                      <a:pt x="90693" y="766"/>
                    </a:lnTo>
                    <a:lnTo>
                      <a:pt x="94830" y="1993"/>
                    </a:lnTo>
                    <a:lnTo>
                      <a:pt x="98963" y="3371"/>
                    </a:lnTo>
                    <a:lnTo>
                      <a:pt x="103103" y="5362"/>
                    </a:lnTo>
                    <a:lnTo>
                      <a:pt x="107084" y="7967"/>
                    </a:lnTo>
                    <a:lnTo>
                      <a:pt x="111222" y="10724"/>
                    </a:lnTo>
                    <a:lnTo>
                      <a:pt x="115358" y="14249"/>
                    </a:lnTo>
                    <a:lnTo>
                      <a:pt x="119493" y="18231"/>
                    </a:lnTo>
                    <a:lnTo>
                      <a:pt x="123631" y="22674"/>
                    </a:lnTo>
                    <a:lnTo>
                      <a:pt x="127615" y="28036"/>
                    </a:lnTo>
                    <a:lnTo>
                      <a:pt x="131905" y="34011"/>
                    </a:lnTo>
                    <a:lnTo>
                      <a:pt x="135889" y="40906"/>
                    </a:lnTo>
                    <a:lnTo>
                      <a:pt x="140024" y="48568"/>
                    </a:lnTo>
                    <a:lnTo>
                      <a:pt x="144159" y="57603"/>
                    </a:lnTo>
                    <a:lnTo>
                      <a:pt x="148298" y="68022"/>
                    </a:lnTo>
                    <a:lnTo>
                      <a:pt x="152432" y="80583"/>
                    </a:lnTo>
                    <a:lnTo>
                      <a:pt x="156413" y="96059"/>
                    </a:lnTo>
                    <a:lnTo>
                      <a:pt x="160703" y="117046"/>
                    </a:lnTo>
                    <a:lnTo>
                      <a:pt x="161470" y="122561"/>
                    </a:lnTo>
                    <a:lnTo>
                      <a:pt x="162236" y="128842"/>
                    </a:lnTo>
                    <a:lnTo>
                      <a:pt x="163158" y="136347"/>
                    </a:lnTo>
                    <a:lnTo>
                      <a:pt x="163922" y="146306"/>
                    </a:lnTo>
                    <a:lnTo>
                      <a:pt x="164687" y="170358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1" name="Freeform 20"/>
              <p:cNvSpPr/>
              <p:nvPr/>
            </p:nvSpPr>
            <p:spPr>
              <a:xfrm>
                <a:off x="4057177" y="5515791"/>
                <a:ext cx="181694" cy="68176"/>
              </a:xfrm>
              <a:custGeom>
                <a:avLst/>
                <a:gdLst/>
                <a:ahLst/>
                <a:cxnLst/>
                <a:rect l="0" t="0" r="0" b="0"/>
                <a:pathLst>
                  <a:path w="181694" h="68176">
                    <a:moveTo>
                      <a:pt x="0" y="0"/>
                    </a:moveTo>
                    <a:lnTo>
                      <a:pt x="181693" y="0"/>
                    </a:lnTo>
                    <a:lnTo>
                      <a:pt x="181693" y="68175"/>
                    </a:lnTo>
                    <a:lnTo>
                      <a:pt x="0" y="68175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23" name="Freeform 22"/>
            <p:cNvSpPr/>
            <p:nvPr/>
          </p:nvSpPr>
          <p:spPr>
            <a:xfrm>
              <a:off x="2908300" y="4686300"/>
              <a:ext cx="800101" cy="406401"/>
            </a:xfrm>
            <a:custGeom>
              <a:avLst/>
              <a:gdLst/>
              <a:ahLst/>
              <a:cxnLst/>
              <a:rect l="0" t="0" r="0" b="0"/>
              <a:pathLst>
                <a:path w="800101" h="406401">
                  <a:moveTo>
                    <a:pt x="0" y="0"/>
                  </a:moveTo>
                  <a:lnTo>
                    <a:pt x="800100" y="0"/>
                  </a:lnTo>
                  <a:lnTo>
                    <a:pt x="800100" y="406400"/>
                  </a:lnTo>
                  <a:lnTo>
                    <a:pt x="0" y="4064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254500" y="5219700"/>
              <a:ext cx="499974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12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1308100" y="4686300"/>
              <a:ext cx="1587501" cy="406401"/>
              <a:chOff x="1308100" y="4686300"/>
              <a:chExt cx="1587501" cy="406401"/>
            </a:xfrm>
          </p:grpSpPr>
          <p:sp>
            <p:nvSpPr>
              <p:cNvPr id="25" name="Freeform 24"/>
              <p:cNvSpPr/>
              <p:nvPr/>
            </p:nvSpPr>
            <p:spPr>
              <a:xfrm>
                <a:off x="1308100" y="4686300"/>
                <a:ext cx="800101" cy="406401"/>
              </a:xfrm>
              <a:custGeom>
                <a:avLst/>
                <a:gdLst/>
                <a:ahLst/>
                <a:cxnLst/>
                <a:rect l="0" t="0" r="0" b="0"/>
                <a:pathLst>
                  <a:path w="800101" h="406401">
                    <a:moveTo>
                      <a:pt x="0" y="0"/>
                    </a:moveTo>
                    <a:lnTo>
                      <a:pt x="800100" y="0"/>
                    </a:lnTo>
                    <a:lnTo>
                      <a:pt x="800100" y="406400"/>
                    </a:lnTo>
                    <a:lnTo>
                      <a:pt x="0" y="40640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6" name="Freeform 25"/>
              <p:cNvSpPr/>
              <p:nvPr/>
            </p:nvSpPr>
            <p:spPr>
              <a:xfrm>
                <a:off x="2095500" y="4686300"/>
                <a:ext cx="800101" cy="406401"/>
              </a:xfrm>
              <a:custGeom>
                <a:avLst/>
                <a:gdLst/>
                <a:ahLst/>
                <a:cxnLst/>
                <a:rect l="0" t="0" r="0" b="0"/>
                <a:pathLst>
                  <a:path w="800101" h="406401">
                    <a:moveTo>
                      <a:pt x="0" y="0"/>
                    </a:moveTo>
                    <a:lnTo>
                      <a:pt x="800100" y="0"/>
                    </a:lnTo>
                    <a:lnTo>
                      <a:pt x="800100" y="406400"/>
                    </a:lnTo>
                    <a:lnTo>
                      <a:pt x="0" y="40640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28" name="Freeform 27"/>
            <p:cNvSpPr/>
            <p:nvPr/>
          </p:nvSpPr>
          <p:spPr>
            <a:xfrm>
              <a:off x="1295400" y="5588000"/>
              <a:ext cx="800101" cy="406401"/>
            </a:xfrm>
            <a:custGeom>
              <a:avLst/>
              <a:gdLst/>
              <a:ahLst/>
              <a:cxnLst/>
              <a:rect l="0" t="0" r="0" b="0"/>
              <a:pathLst>
                <a:path w="800101" h="406401">
                  <a:moveTo>
                    <a:pt x="0" y="0"/>
                  </a:moveTo>
                  <a:lnTo>
                    <a:pt x="800100" y="0"/>
                  </a:lnTo>
                  <a:lnTo>
                    <a:pt x="800100" y="406400"/>
                  </a:lnTo>
                  <a:lnTo>
                    <a:pt x="0" y="4064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2200985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812800"/>
            <a:ext cx="90703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Sun has four times as many stickers as Raj.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463745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Let's draw a model to represent the situation.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92480" y="3149600"/>
            <a:ext cx="1754607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000" smtClean="0">
                <a:solidFill>
                  <a:srgbClr val="000000"/>
                </a:solidFill>
                <a:latin typeface="Century Gothic"/>
              </a:rPr>
              <a:t>Raj's stickers </a:t>
            </a:r>
            <a:endParaRPr lang="en-CA" sz="20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92480" y="4267200"/>
            <a:ext cx="1811147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000" smtClean="0">
                <a:solidFill>
                  <a:srgbClr val="000000"/>
                </a:solidFill>
                <a:latin typeface="Century Gothic"/>
              </a:rPr>
              <a:t>Sun's stickers </a:t>
            </a:r>
            <a:endParaRPr lang="en-CA" sz="20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3117850" y="3054896"/>
            <a:ext cx="889001" cy="495301"/>
          </a:xfrm>
          <a:custGeom>
            <a:avLst/>
            <a:gdLst/>
            <a:ahLst/>
            <a:cxnLst/>
            <a:rect l="0" t="0" r="0" b="0"/>
            <a:pathLst>
              <a:path w="889001" h="495301">
                <a:moveTo>
                  <a:pt x="0" y="0"/>
                </a:moveTo>
                <a:lnTo>
                  <a:pt x="889000" y="0"/>
                </a:lnTo>
                <a:lnTo>
                  <a:pt x="889000" y="495300"/>
                </a:lnTo>
                <a:lnTo>
                  <a:pt x="0" y="49530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TextBox 6"/>
          <p:cNvSpPr txBox="1"/>
          <p:nvPr/>
        </p:nvSpPr>
        <p:spPr>
          <a:xfrm>
            <a:off x="469900" y="5715000"/>
            <a:ext cx="242605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K-29 for details.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2600" y="6489700"/>
            <a:ext cx="92862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This type of model is called a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tape diagram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-32568" y="6181824"/>
            <a:ext cx="101925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0356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469900" y="657603"/>
            <a:ext cx="5780634" cy="1720268"/>
            <a:chOff x="469900" y="657603"/>
            <a:chExt cx="5780634" cy="1720268"/>
          </a:xfrm>
        </p:grpSpPr>
        <p:grpSp>
          <p:nvGrpSpPr>
            <p:cNvPr id="4" name="Group 3"/>
            <p:cNvGrpSpPr/>
            <p:nvPr/>
          </p:nvGrpSpPr>
          <p:grpSpPr>
            <a:xfrm>
              <a:off x="2108201" y="762000"/>
              <a:ext cx="1587501" cy="406401"/>
              <a:chOff x="2108201" y="762000"/>
              <a:chExt cx="1587501" cy="406401"/>
            </a:xfrm>
          </p:grpSpPr>
          <p:sp>
            <p:nvSpPr>
              <p:cNvPr id="2" name="Freeform 1"/>
              <p:cNvSpPr/>
              <p:nvPr/>
            </p:nvSpPr>
            <p:spPr>
              <a:xfrm>
                <a:off x="2108201" y="762000"/>
                <a:ext cx="800101" cy="406401"/>
              </a:xfrm>
              <a:custGeom>
                <a:avLst/>
                <a:gdLst/>
                <a:ahLst/>
                <a:cxnLst/>
                <a:rect l="0" t="0" r="0" b="0"/>
                <a:pathLst>
                  <a:path w="800101" h="406401">
                    <a:moveTo>
                      <a:pt x="0" y="0"/>
                    </a:moveTo>
                    <a:lnTo>
                      <a:pt x="800100" y="0"/>
                    </a:lnTo>
                    <a:lnTo>
                      <a:pt x="800100" y="406400"/>
                    </a:lnTo>
                    <a:lnTo>
                      <a:pt x="0" y="40640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" name="Freeform 2"/>
              <p:cNvSpPr/>
              <p:nvPr/>
            </p:nvSpPr>
            <p:spPr>
              <a:xfrm>
                <a:off x="2895601" y="762000"/>
                <a:ext cx="800101" cy="406401"/>
              </a:xfrm>
              <a:custGeom>
                <a:avLst/>
                <a:gdLst/>
                <a:ahLst/>
                <a:cxnLst/>
                <a:rect l="0" t="0" r="0" b="0"/>
                <a:pathLst>
                  <a:path w="800101" h="406401">
                    <a:moveTo>
                      <a:pt x="0" y="0"/>
                    </a:moveTo>
                    <a:lnTo>
                      <a:pt x="800100" y="0"/>
                    </a:lnTo>
                    <a:lnTo>
                      <a:pt x="800100" y="406400"/>
                    </a:lnTo>
                    <a:lnTo>
                      <a:pt x="0" y="40640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3695701" y="762000"/>
              <a:ext cx="1587501" cy="406401"/>
              <a:chOff x="3695701" y="762000"/>
              <a:chExt cx="1587501" cy="406401"/>
            </a:xfrm>
          </p:grpSpPr>
          <p:sp>
            <p:nvSpPr>
              <p:cNvPr id="5" name="Freeform 4"/>
              <p:cNvSpPr/>
              <p:nvPr/>
            </p:nvSpPr>
            <p:spPr>
              <a:xfrm>
                <a:off x="3695701" y="762000"/>
                <a:ext cx="800101" cy="406401"/>
              </a:xfrm>
              <a:custGeom>
                <a:avLst/>
                <a:gdLst/>
                <a:ahLst/>
                <a:cxnLst/>
                <a:rect l="0" t="0" r="0" b="0"/>
                <a:pathLst>
                  <a:path w="800101" h="406401">
                    <a:moveTo>
                      <a:pt x="0" y="0"/>
                    </a:moveTo>
                    <a:lnTo>
                      <a:pt x="800100" y="0"/>
                    </a:lnTo>
                    <a:lnTo>
                      <a:pt x="800100" y="406400"/>
                    </a:lnTo>
                    <a:lnTo>
                      <a:pt x="0" y="40640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" name="Freeform 5"/>
              <p:cNvSpPr/>
              <p:nvPr/>
            </p:nvSpPr>
            <p:spPr>
              <a:xfrm>
                <a:off x="4483101" y="762000"/>
                <a:ext cx="800101" cy="406401"/>
              </a:xfrm>
              <a:custGeom>
                <a:avLst/>
                <a:gdLst/>
                <a:ahLst/>
                <a:cxnLst/>
                <a:rect l="0" t="0" r="0" b="0"/>
                <a:pathLst>
                  <a:path w="800101" h="406401">
                    <a:moveTo>
                      <a:pt x="0" y="0"/>
                    </a:moveTo>
                    <a:lnTo>
                      <a:pt x="800100" y="0"/>
                    </a:lnTo>
                    <a:lnTo>
                      <a:pt x="800100" y="406400"/>
                    </a:lnTo>
                    <a:lnTo>
                      <a:pt x="0" y="40640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1308101" y="1663700"/>
              <a:ext cx="1587501" cy="406401"/>
              <a:chOff x="1308101" y="1663700"/>
              <a:chExt cx="1587501" cy="406401"/>
            </a:xfrm>
          </p:grpSpPr>
          <p:sp>
            <p:nvSpPr>
              <p:cNvPr id="8" name="Freeform 7"/>
              <p:cNvSpPr/>
              <p:nvPr/>
            </p:nvSpPr>
            <p:spPr>
              <a:xfrm>
                <a:off x="2095501" y="1663700"/>
                <a:ext cx="800101" cy="406401"/>
              </a:xfrm>
              <a:custGeom>
                <a:avLst/>
                <a:gdLst/>
                <a:ahLst/>
                <a:cxnLst/>
                <a:rect l="0" t="0" r="0" b="0"/>
                <a:pathLst>
                  <a:path w="800101" h="406401">
                    <a:moveTo>
                      <a:pt x="0" y="0"/>
                    </a:moveTo>
                    <a:lnTo>
                      <a:pt x="800100" y="0"/>
                    </a:lnTo>
                    <a:lnTo>
                      <a:pt x="800100" y="406400"/>
                    </a:lnTo>
                    <a:lnTo>
                      <a:pt x="0" y="40640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9" name="Freeform 8"/>
              <p:cNvSpPr/>
              <p:nvPr/>
            </p:nvSpPr>
            <p:spPr>
              <a:xfrm>
                <a:off x="1308101" y="1663700"/>
                <a:ext cx="800101" cy="406401"/>
              </a:xfrm>
              <a:custGeom>
                <a:avLst/>
                <a:gdLst/>
                <a:ahLst/>
                <a:cxnLst/>
                <a:rect l="0" t="0" r="0" b="0"/>
                <a:pathLst>
                  <a:path w="800101" h="406401">
                    <a:moveTo>
                      <a:pt x="0" y="0"/>
                    </a:moveTo>
                    <a:lnTo>
                      <a:pt x="800100" y="0"/>
                    </a:lnTo>
                    <a:lnTo>
                      <a:pt x="800100" y="406400"/>
                    </a:lnTo>
                    <a:lnTo>
                      <a:pt x="0" y="40640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469900" y="749300"/>
              <a:ext cx="57978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c)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2" name="Freeform 11"/>
            <p:cNvSpPr/>
            <p:nvPr/>
          </p:nvSpPr>
          <p:spPr>
            <a:xfrm>
              <a:off x="1308101" y="762000"/>
              <a:ext cx="800101" cy="406401"/>
            </a:xfrm>
            <a:custGeom>
              <a:avLst/>
              <a:gdLst/>
              <a:ahLst/>
              <a:cxnLst/>
              <a:rect l="0" t="0" r="0" b="0"/>
              <a:pathLst>
                <a:path w="800101" h="406401">
                  <a:moveTo>
                    <a:pt x="0" y="0"/>
                  </a:moveTo>
                  <a:lnTo>
                    <a:pt x="800100" y="0"/>
                  </a:lnTo>
                  <a:lnTo>
                    <a:pt x="800100" y="406400"/>
                  </a:lnTo>
                  <a:lnTo>
                    <a:pt x="0" y="4064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pSp>
          <p:nvGrpSpPr>
            <p:cNvPr id="16" name="Group 15"/>
            <p:cNvGrpSpPr/>
            <p:nvPr/>
          </p:nvGrpSpPr>
          <p:grpSpPr>
            <a:xfrm rot="16200000">
              <a:off x="4866156" y="1375738"/>
              <a:ext cx="1720268" cy="283997"/>
              <a:chOff x="4866156" y="1375738"/>
              <a:chExt cx="1720268" cy="283997"/>
            </a:xfrm>
          </p:grpSpPr>
          <p:pic>
            <p:nvPicPr>
              <p:cNvPr id="13" name="Picture 12"/>
              <p:cNvPicPr>
                <a:picLocks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928693" y="1375738"/>
                <a:ext cx="1657731" cy="249682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sp>
            <p:nvSpPr>
              <p:cNvPr id="14" name="Freeform 13"/>
              <p:cNvSpPr/>
              <p:nvPr/>
            </p:nvSpPr>
            <p:spPr>
              <a:xfrm rot="1790400">
                <a:off x="4866156" y="1472250"/>
                <a:ext cx="164689" cy="170358"/>
              </a:xfrm>
              <a:custGeom>
                <a:avLst/>
                <a:gdLst/>
                <a:ahLst/>
                <a:cxnLst/>
                <a:rect l="0" t="0" r="0" b="0"/>
                <a:pathLst>
                  <a:path w="164689" h="170358">
                    <a:moveTo>
                      <a:pt x="0" y="170357"/>
                    </a:moveTo>
                    <a:lnTo>
                      <a:pt x="919" y="146305"/>
                    </a:lnTo>
                    <a:lnTo>
                      <a:pt x="1844" y="136348"/>
                    </a:lnTo>
                    <a:lnTo>
                      <a:pt x="2606" y="128840"/>
                    </a:lnTo>
                    <a:lnTo>
                      <a:pt x="3372" y="122561"/>
                    </a:lnTo>
                    <a:lnTo>
                      <a:pt x="4290" y="117045"/>
                    </a:lnTo>
                    <a:lnTo>
                      <a:pt x="8274" y="96056"/>
                    </a:lnTo>
                    <a:lnTo>
                      <a:pt x="12410" y="80584"/>
                    </a:lnTo>
                    <a:lnTo>
                      <a:pt x="16548" y="68021"/>
                    </a:lnTo>
                    <a:lnTo>
                      <a:pt x="20683" y="57602"/>
                    </a:lnTo>
                    <a:lnTo>
                      <a:pt x="24822" y="48566"/>
                    </a:lnTo>
                    <a:lnTo>
                      <a:pt x="28957" y="40905"/>
                    </a:lnTo>
                    <a:lnTo>
                      <a:pt x="33091" y="34010"/>
                    </a:lnTo>
                    <a:lnTo>
                      <a:pt x="37074" y="28036"/>
                    </a:lnTo>
                    <a:lnTo>
                      <a:pt x="41364" y="22673"/>
                    </a:lnTo>
                    <a:lnTo>
                      <a:pt x="45347" y="18231"/>
                    </a:lnTo>
                    <a:lnTo>
                      <a:pt x="49637" y="14248"/>
                    </a:lnTo>
                    <a:lnTo>
                      <a:pt x="53620" y="10725"/>
                    </a:lnTo>
                    <a:lnTo>
                      <a:pt x="57757" y="7968"/>
                    </a:lnTo>
                    <a:lnTo>
                      <a:pt x="61893" y="5362"/>
                    </a:lnTo>
                    <a:lnTo>
                      <a:pt x="66029" y="3370"/>
                    </a:lnTo>
                    <a:lnTo>
                      <a:pt x="70169" y="1991"/>
                    </a:lnTo>
                    <a:lnTo>
                      <a:pt x="74149" y="766"/>
                    </a:lnTo>
                    <a:lnTo>
                      <a:pt x="78439" y="152"/>
                    </a:lnTo>
                    <a:lnTo>
                      <a:pt x="82422" y="0"/>
                    </a:lnTo>
                    <a:lnTo>
                      <a:pt x="86562" y="152"/>
                    </a:lnTo>
                    <a:lnTo>
                      <a:pt x="90696" y="766"/>
                    </a:lnTo>
                    <a:lnTo>
                      <a:pt x="94831" y="1991"/>
                    </a:lnTo>
                    <a:lnTo>
                      <a:pt x="98966" y="3370"/>
                    </a:lnTo>
                    <a:lnTo>
                      <a:pt x="103102" y="5362"/>
                    </a:lnTo>
                    <a:lnTo>
                      <a:pt x="107085" y="7968"/>
                    </a:lnTo>
                    <a:lnTo>
                      <a:pt x="111222" y="10725"/>
                    </a:lnTo>
                    <a:lnTo>
                      <a:pt x="115359" y="14248"/>
                    </a:lnTo>
                    <a:lnTo>
                      <a:pt x="119495" y="18231"/>
                    </a:lnTo>
                    <a:lnTo>
                      <a:pt x="123632" y="22673"/>
                    </a:lnTo>
                    <a:lnTo>
                      <a:pt x="127614" y="28036"/>
                    </a:lnTo>
                    <a:lnTo>
                      <a:pt x="131904" y="34010"/>
                    </a:lnTo>
                    <a:lnTo>
                      <a:pt x="135890" y="40905"/>
                    </a:lnTo>
                    <a:lnTo>
                      <a:pt x="140025" y="48566"/>
                    </a:lnTo>
                    <a:lnTo>
                      <a:pt x="144160" y="57602"/>
                    </a:lnTo>
                    <a:lnTo>
                      <a:pt x="148298" y="68021"/>
                    </a:lnTo>
                    <a:lnTo>
                      <a:pt x="152434" y="80584"/>
                    </a:lnTo>
                    <a:lnTo>
                      <a:pt x="156414" y="96056"/>
                    </a:lnTo>
                    <a:lnTo>
                      <a:pt x="160704" y="117045"/>
                    </a:lnTo>
                    <a:lnTo>
                      <a:pt x="161470" y="122561"/>
                    </a:lnTo>
                    <a:lnTo>
                      <a:pt x="162239" y="128840"/>
                    </a:lnTo>
                    <a:lnTo>
                      <a:pt x="163159" y="136348"/>
                    </a:lnTo>
                    <a:lnTo>
                      <a:pt x="163923" y="146305"/>
                    </a:lnTo>
                    <a:lnTo>
                      <a:pt x="164688" y="170357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5" name="Freeform 14"/>
              <p:cNvSpPr/>
              <p:nvPr/>
            </p:nvSpPr>
            <p:spPr>
              <a:xfrm>
                <a:off x="5638279" y="1591560"/>
                <a:ext cx="181694" cy="68175"/>
              </a:xfrm>
              <a:custGeom>
                <a:avLst/>
                <a:gdLst/>
                <a:ahLst/>
                <a:cxnLst/>
                <a:rect l="0" t="0" r="0" b="0"/>
                <a:pathLst>
                  <a:path w="181694" h="68175">
                    <a:moveTo>
                      <a:pt x="0" y="0"/>
                    </a:moveTo>
                    <a:lnTo>
                      <a:pt x="181693" y="0"/>
                    </a:lnTo>
                    <a:lnTo>
                      <a:pt x="181693" y="68174"/>
                    </a:lnTo>
                    <a:lnTo>
                      <a:pt x="0" y="68174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5842000" y="1295400"/>
              <a:ext cx="499974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21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469900" y="4613153"/>
            <a:ext cx="7444333" cy="1720310"/>
            <a:chOff x="469900" y="4613153"/>
            <a:chExt cx="7444333" cy="1720310"/>
          </a:xfrm>
        </p:grpSpPr>
        <p:sp>
          <p:nvSpPr>
            <p:cNvPr id="19" name="Freeform 18"/>
            <p:cNvSpPr/>
            <p:nvPr/>
          </p:nvSpPr>
          <p:spPr>
            <a:xfrm>
              <a:off x="3721103" y="4724400"/>
              <a:ext cx="800101" cy="406401"/>
            </a:xfrm>
            <a:custGeom>
              <a:avLst/>
              <a:gdLst/>
              <a:ahLst/>
              <a:cxnLst/>
              <a:rect l="0" t="0" r="0" b="0"/>
              <a:pathLst>
                <a:path w="800101" h="406401">
                  <a:moveTo>
                    <a:pt x="0" y="0"/>
                  </a:moveTo>
                  <a:lnTo>
                    <a:pt x="800100" y="0"/>
                  </a:lnTo>
                  <a:lnTo>
                    <a:pt x="800100" y="406400"/>
                  </a:lnTo>
                  <a:lnTo>
                    <a:pt x="0" y="4064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4533903" y="4724400"/>
              <a:ext cx="800101" cy="406401"/>
            </a:xfrm>
            <a:custGeom>
              <a:avLst/>
              <a:gdLst/>
              <a:ahLst/>
              <a:cxnLst/>
              <a:rect l="0" t="0" r="0" b="0"/>
              <a:pathLst>
                <a:path w="800101" h="406401">
                  <a:moveTo>
                    <a:pt x="0" y="0"/>
                  </a:moveTo>
                  <a:lnTo>
                    <a:pt x="800100" y="0"/>
                  </a:lnTo>
                  <a:lnTo>
                    <a:pt x="800100" y="406400"/>
                  </a:lnTo>
                  <a:lnTo>
                    <a:pt x="0" y="4064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1" name="Freeform 20"/>
            <p:cNvSpPr/>
            <p:nvPr/>
          </p:nvSpPr>
          <p:spPr>
            <a:xfrm>
              <a:off x="1295401" y="5626100"/>
              <a:ext cx="800101" cy="406401"/>
            </a:xfrm>
            <a:custGeom>
              <a:avLst/>
              <a:gdLst/>
              <a:ahLst/>
              <a:cxnLst/>
              <a:rect l="0" t="0" r="0" b="0"/>
              <a:pathLst>
                <a:path w="800101" h="406401">
                  <a:moveTo>
                    <a:pt x="0" y="0"/>
                  </a:moveTo>
                  <a:lnTo>
                    <a:pt x="800100" y="0"/>
                  </a:lnTo>
                  <a:lnTo>
                    <a:pt x="800100" y="406400"/>
                  </a:lnTo>
                  <a:lnTo>
                    <a:pt x="0" y="4064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69900" y="4724400"/>
              <a:ext cx="5933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d)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>
              <a:off x="2095533" y="5626100"/>
              <a:ext cx="800101" cy="406401"/>
            </a:xfrm>
            <a:custGeom>
              <a:avLst/>
              <a:gdLst/>
              <a:ahLst/>
              <a:cxnLst/>
              <a:rect l="0" t="0" r="0" b="0"/>
              <a:pathLst>
                <a:path w="800101" h="406401">
                  <a:moveTo>
                    <a:pt x="0" y="0"/>
                  </a:moveTo>
                  <a:lnTo>
                    <a:pt x="800100" y="0"/>
                  </a:lnTo>
                  <a:lnTo>
                    <a:pt x="800100" y="406400"/>
                  </a:lnTo>
                  <a:lnTo>
                    <a:pt x="0" y="4064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2908333" y="5626100"/>
              <a:ext cx="800101" cy="406401"/>
            </a:xfrm>
            <a:custGeom>
              <a:avLst/>
              <a:gdLst/>
              <a:ahLst/>
              <a:cxnLst/>
              <a:rect l="0" t="0" r="0" b="0"/>
              <a:pathLst>
                <a:path w="800101" h="406401">
                  <a:moveTo>
                    <a:pt x="0" y="0"/>
                  </a:moveTo>
                  <a:lnTo>
                    <a:pt x="800100" y="0"/>
                  </a:lnTo>
                  <a:lnTo>
                    <a:pt x="800100" y="406400"/>
                  </a:lnTo>
                  <a:lnTo>
                    <a:pt x="0" y="4064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5" name="Freeform 24"/>
            <p:cNvSpPr/>
            <p:nvPr/>
          </p:nvSpPr>
          <p:spPr>
            <a:xfrm>
              <a:off x="1289066" y="4724400"/>
              <a:ext cx="800101" cy="406401"/>
            </a:xfrm>
            <a:custGeom>
              <a:avLst/>
              <a:gdLst/>
              <a:ahLst/>
              <a:cxnLst/>
              <a:rect l="0" t="0" r="0" b="0"/>
              <a:pathLst>
                <a:path w="800101" h="406401">
                  <a:moveTo>
                    <a:pt x="0" y="0"/>
                  </a:moveTo>
                  <a:lnTo>
                    <a:pt x="800100" y="0"/>
                  </a:lnTo>
                  <a:lnTo>
                    <a:pt x="800100" y="406400"/>
                  </a:lnTo>
                  <a:lnTo>
                    <a:pt x="0" y="4064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6" name="Freeform 25"/>
            <p:cNvSpPr/>
            <p:nvPr/>
          </p:nvSpPr>
          <p:spPr>
            <a:xfrm>
              <a:off x="2089198" y="4724400"/>
              <a:ext cx="800101" cy="406401"/>
            </a:xfrm>
            <a:custGeom>
              <a:avLst/>
              <a:gdLst/>
              <a:ahLst/>
              <a:cxnLst/>
              <a:rect l="0" t="0" r="0" b="0"/>
              <a:pathLst>
                <a:path w="800101" h="406401">
                  <a:moveTo>
                    <a:pt x="0" y="0"/>
                  </a:moveTo>
                  <a:lnTo>
                    <a:pt x="800100" y="0"/>
                  </a:lnTo>
                  <a:lnTo>
                    <a:pt x="800100" y="406400"/>
                  </a:lnTo>
                  <a:lnTo>
                    <a:pt x="0" y="4064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7" name="Freeform 26"/>
            <p:cNvSpPr/>
            <p:nvPr/>
          </p:nvSpPr>
          <p:spPr>
            <a:xfrm>
              <a:off x="2901998" y="4724400"/>
              <a:ext cx="800101" cy="406401"/>
            </a:xfrm>
            <a:custGeom>
              <a:avLst/>
              <a:gdLst/>
              <a:ahLst/>
              <a:cxnLst/>
              <a:rect l="0" t="0" r="0" b="0"/>
              <a:pathLst>
                <a:path w="800101" h="406401">
                  <a:moveTo>
                    <a:pt x="0" y="0"/>
                  </a:moveTo>
                  <a:lnTo>
                    <a:pt x="800100" y="0"/>
                  </a:lnTo>
                  <a:lnTo>
                    <a:pt x="800100" y="406400"/>
                  </a:lnTo>
                  <a:lnTo>
                    <a:pt x="0" y="4064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pSp>
          <p:nvGrpSpPr>
            <p:cNvPr id="31" name="Group 30"/>
            <p:cNvGrpSpPr/>
            <p:nvPr/>
          </p:nvGrpSpPr>
          <p:grpSpPr>
            <a:xfrm rot="16200000">
              <a:off x="6527751" y="5331353"/>
              <a:ext cx="1720310" cy="283909"/>
              <a:chOff x="6527751" y="5331353"/>
              <a:chExt cx="1720310" cy="283909"/>
            </a:xfrm>
          </p:grpSpPr>
          <p:pic>
            <p:nvPicPr>
              <p:cNvPr id="28" name="Picture 27"/>
              <p:cNvPicPr>
                <a:picLocks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90330" y="5331353"/>
                <a:ext cx="1657731" cy="249682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sp>
            <p:nvSpPr>
              <p:cNvPr id="29" name="Freeform 28"/>
              <p:cNvSpPr/>
              <p:nvPr/>
            </p:nvSpPr>
            <p:spPr>
              <a:xfrm rot="1790400">
                <a:off x="6527751" y="5427759"/>
                <a:ext cx="164690" cy="170359"/>
              </a:xfrm>
              <a:custGeom>
                <a:avLst/>
                <a:gdLst/>
                <a:ahLst/>
                <a:cxnLst/>
                <a:rect l="0" t="0" r="0" b="0"/>
                <a:pathLst>
                  <a:path w="164690" h="170359">
                    <a:moveTo>
                      <a:pt x="0" y="170358"/>
                    </a:moveTo>
                    <a:lnTo>
                      <a:pt x="919" y="146306"/>
                    </a:lnTo>
                    <a:lnTo>
                      <a:pt x="1844" y="136348"/>
                    </a:lnTo>
                    <a:lnTo>
                      <a:pt x="2606" y="128841"/>
                    </a:lnTo>
                    <a:lnTo>
                      <a:pt x="3373" y="122561"/>
                    </a:lnTo>
                    <a:lnTo>
                      <a:pt x="4290" y="117046"/>
                    </a:lnTo>
                    <a:lnTo>
                      <a:pt x="8274" y="96057"/>
                    </a:lnTo>
                    <a:lnTo>
                      <a:pt x="12410" y="80583"/>
                    </a:lnTo>
                    <a:lnTo>
                      <a:pt x="16548" y="68022"/>
                    </a:lnTo>
                    <a:lnTo>
                      <a:pt x="20683" y="57603"/>
                    </a:lnTo>
                    <a:lnTo>
                      <a:pt x="24822" y="48566"/>
                    </a:lnTo>
                    <a:lnTo>
                      <a:pt x="28957" y="40906"/>
                    </a:lnTo>
                    <a:lnTo>
                      <a:pt x="33091" y="34011"/>
                    </a:lnTo>
                    <a:lnTo>
                      <a:pt x="37074" y="28037"/>
                    </a:lnTo>
                    <a:lnTo>
                      <a:pt x="41365" y="22674"/>
                    </a:lnTo>
                    <a:lnTo>
                      <a:pt x="45348" y="18231"/>
                    </a:lnTo>
                    <a:lnTo>
                      <a:pt x="49637" y="14249"/>
                    </a:lnTo>
                    <a:lnTo>
                      <a:pt x="53621" y="10725"/>
                    </a:lnTo>
                    <a:lnTo>
                      <a:pt x="57757" y="7969"/>
                    </a:lnTo>
                    <a:lnTo>
                      <a:pt x="61893" y="5362"/>
                    </a:lnTo>
                    <a:lnTo>
                      <a:pt x="66029" y="3371"/>
                    </a:lnTo>
                    <a:lnTo>
                      <a:pt x="70169" y="1992"/>
                    </a:lnTo>
                    <a:lnTo>
                      <a:pt x="74149" y="766"/>
                    </a:lnTo>
                    <a:lnTo>
                      <a:pt x="78440" y="153"/>
                    </a:lnTo>
                    <a:lnTo>
                      <a:pt x="82421" y="0"/>
                    </a:lnTo>
                    <a:lnTo>
                      <a:pt x="86563" y="153"/>
                    </a:lnTo>
                    <a:lnTo>
                      <a:pt x="90697" y="766"/>
                    </a:lnTo>
                    <a:lnTo>
                      <a:pt x="94831" y="1992"/>
                    </a:lnTo>
                    <a:lnTo>
                      <a:pt x="98966" y="3371"/>
                    </a:lnTo>
                    <a:lnTo>
                      <a:pt x="103102" y="5362"/>
                    </a:lnTo>
                    <a:lnTo>
                      <a:pt x="107085" y="7969"/>
                    </a:lnTo>
                    <a:lnTo>
                      <a:pt x="111221" y="10725"/>
                    </a:lnTo>
                    <a:lnTo>
                      <a:pt x="115359" y="14249"/>
                    </a:lnTo>
                    <a:lnTo>
                      <a:pt x="119497" y="18231"/>
                    </a:lnTo>
                    <a:lnTo>
                      <a:pt x="123632" y="22674"/>
                    </a:lnTo>
                    <a:lnTo>
                      <a:pt x="127615" y="28037"/>
                    </a:lnTo>
                    <a:lnTo>
                      <a:pt x="131906" y="34011"/>
                    </a:lnTo>
                    <a:lnTo>
                      <a:pt x="135891" y="40906"/>
                    </a:lnTo>
                    <a:lnTo>
                      <a:pt x="140025" y="48566"/>
                    </a:lnTo>
                    <a:lnTo>
                      <a:pt x="144160" y="57603"/>
                    </a:lnTo>
                    <a:lnTo>
                      <a:pt x="148298" y="68022"/>
                    </a:lnTo>
                    <a:lnTo>
                      <a:pt x="152434" y="80583"/>
                    </a:lnTo>
                    <a:lnTo>
                      <a:pt x="156415" y="96057"/>
                    </a:lnTo>
                    <a:lnTo>
                      <a:pt x="160706" y="117046"/>
                    </a:lnTo>
                    <a:lnTo>
                      <a:pt x="161472" y="122561"/>
                    </a:lnTo>
                    <a:lnTo>
                      <a:pt x="162240" y="128841"/>
                    </a:lnTo>
                    <a:lnTo>
                      <a:pt x="163159" y="136348"/>
                    </a:lnTo>
                    <a:lnTo>
                      <a:pt x="163923" y="146306"/>
                    </a:lnTo>
                    <a:lnTo>
                      <a:pt x="164689" y="170358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0" name="Freeform 29"/>
              <p:cNvSpPr/>
              <p:nvPr/>
            </p:nvSpPr>
            <p:spPr>
              <a:xfrm>
                <a:off x="7299878" y="5547089"/>
                <a:ext cx="181692" cy="68173"/>
              </a:xfrm>
              <a:custGeom>
                <a:avLst/>
                <a:gdLst/>
                <a:ahLst/>
                <a:cxnLst/>
                <a:rect l="0" t="0" r="0" b="0"/>
                <a:pathLst>
                  <a:path w="181692" h="68173">
                    <a:moveTo>
                      <a:pt x="0" y="0"/>
                    </a:moveTo>
                    <a:lnTo>
                      <a:pt x="181691" y="0"/>
                    </a:lnTo>
                    <a:lnTo>
                      <a:pt x="181691" y="68172"/>
                    </a:lnTo>
                    <a:lnTo>
                      <a:pt x="0" y="68172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32" name="Freeform 31"/>
            <p:cNvSpPr/>
            <p:nvPr/>
          </p:nvSpPr>
          <p:spPr>
            <a:xfrm>
              <a:off x="6151043" y="4717605"/>
              <a:ext cx="800101" cy="406401"/>
            </a:xfrm>
            <a:custGeom>
              <a:avLst/>
              <a:gdLst/>
              <a:ahLst/>
              <a:cxnLst/>
              <a:rect l="0" t="0" r="0" b="0"/>
              <a:pathLst>
                <a:path w="800101" h="406401">
                  <a:moveTo>
                    <a:pt x="0" y="0"/>
                  </a:moveTo>
                  <a:lnTo>
                    <a:pt x="800100" y="0"/>
                  </a:lnTo>
                  <a:lnTo>
                    <a:pt x="800100" y="406400"/>
                  </a:lnTo>
                  <a:lnTo>
                    <a:pt x="0" y="4064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7505700" y="5245100"/>
              <a:ext cx="499973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90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4" name="Freeform 33"/>
            <p:cNvSpPr/>
            <p:nvPr/>
          </p:nvSpPr>
          <p:spPr>
            <a:xfrm>
              <a:off x="5338243" y="4717605"/>
              <a:ext cx="800101" cy="406401"/>
            </a:xfrm>
            <a:custGeom>
              <a:avLst/>
              <a:gdLst/>
              <a:ahLst/>
              <a:cxnLst/>
              <a:rect l="0" t="0" r="0" b="0"/>
              <a:pathLst>
                <a:path w="800101" h="406401">
                  <a:moveTo>
                    <a:pt x="0" y="0"/>
                  </a:moveTo>
                  <a:lnTo>
                    <a:pt x="800100" y="0"/>
                  </a:lnTo>
                  <a:lnTo>
                    <a:pt x="800100" y="406400"/>
                  </a:lnTo>
                  <a:lnTo>
                    <a:pt x="0" y="4064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3428553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69900" y="1838703"/>
            <a:ext cx="4955134" cy="1720247"/>
            <a:chOff x="469900" y="1838703"/>
            <a:chExt cx="4955134" cy="1720247"/>
          </a:xfrm>
        </p:grpSpPr>
        <p:grpSp>
          <p:nvGrpSpPr>
            <p:cNvPr id="5" name="Group 4"/>
            <p:cNvGrpSpPr/>
            <p:nvPr/>
          </p:nvGrpSpPr>
          <p:grpSpPr>
            <a:xfrm rot="16200000">
              <a:off x="4040729" y="2556891"/>
              <a:ext cx="1720247" cy="283871"/>
              <a:chOff x="4040729" y="2556891"/>
              <a:chExt cx="1720247" cy="283871"/>
            </a:xfrm>
          </p:grpSpPr>
          <p:pic>
            <p:nvPicPr>
              <p:cNvPr id="2" name="Picture 1"/>
              <p:cNvPicPr>
                <a:picLocks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03245" y="2556891"/>
                <a:ext cx="1657731" cy="249682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sp>
            <p:nvSpPr>
              <p:cNvPr id="3" name="Freeform 2"/>
              <p:cNvSpPr/>
              <p:nvPr/>
            </p:nvSpPr>
            <p:spPr>
              <a:xfrm rot="1790400">
                <a:off x="4040729" y="2653275"/>
                <a:ext cx="164688" cy="170358"/>
              </a:xfrm>
              <a:custGeom>
                <a:avLst/>
                <a:gdLst/>
                <a:ahLst/>
                <a:cxnLst/>
                <a:rect l="0" t="0" r="0" b="0"/>
                <a:pathLst>
                  <a:path w="164688" h="170358">
                    <a:moveTo>
                      <a:pt x="0" y="170357"/>
                    </a:moveTo>
                    <a:lnTo>
                      <a:pt x="919" y="146304"/>
                    </a:lnTo>
                    <a:lnTo>
                      <a:pt x="1841" y="136346"/>
                    </a:lnTo>
                    <a:lnTo>
                      <a:pt x="2604" y="128841"/>
                    </a:lnTo>
                    <a:lnTo>
                      <a:pt x="3370" y="122559"/>
                    </a:lnTo>
                    <a:lnTo>
                      <a:pt x="4288" y="117045"/>
                    </a:lnTo>
                    <a:lnTo>
                      <a:pt x="8273" y="96055"/>
                    </a:lnTo>
                    <a:lnTo>
                      <a:pt x="12409" y="80582"/>
                    </a:lnTo>
                    <a:lnTo>
                      <a:pt x="16547" y="68020"/>
                    </a:lnTo>
                    <a:lnTo>
                      <a:pt x="20682" y="57601"/>
                    </a:lnTo>
                    <a:lnTo>
                      <a:pt x="24821" y="48565"/>
                    </a:lnTo>
                    <a:lnTo>
                      <a:pt x="28956" y="40905"/>
                    </a:lnTo>
                    <a:lnTo>
                      <a:pt x="33091" y="34010"/>
                    </a:lnTo>
                    <a:lnTo>
                      <a:pt x="37074" y="28034"/>
                    </a:lnTo>
                    <a:lnTo>
                      <a:pt x="41363" y="22672"/>
                    </a:lnTo>
                    <a:lnTo>
                      <a:pt x="45345" y="18230"/>
                    </a:lnTo>
                    <a:lnTo>
                      <a:pt x="49634" y="14246"/>
                    </a:lnTo>
                    <a:lnTo>
                      <a:pt x="53616" y="10723"/>
                    </a:lnTo>
                    <a:lnTo>
                      <a:pt x="57754" y="7966"/>
                    </a:lnTo>
                    <a:lnTo>
                      <a:pt x="61889" y="5361"/>
                    </a:lnTo>
                    <a:lnTo>
                      <a:pt x="66028" y="3370"/>
                    </a:lnTo>
                    <a:lnTo>
                      <a:pt x="70166" y="1992"/>
                    </a:lnTo>
                    <a:lnTo>
                      <a:pt x="74147" y="765"/>
                    </a:lnTo>
                    <a:lnTo>
                      <a:pt x="78439" y="151"/>
                    </a:lnTo>
                    <a:lnTo>
                      <a:pt x="82420" y="0"/>
                    </a:lnTo>
                    <a:lnTo>
                      <a:pt x="86559" y="151"/>
                    </a:lnTo>
                    <a:lnTo>
                      <a:pt x="90693" y="765"/>
                    </a:lnTo>
                    <a:lnTo>
                      <a:pt x="94829" y="1992"/>
                    </a:lnTo>
                    <a:lnTo>
                      <a:pt x="98963" y="3370"/>
                    </a:lnTo>
                    <a:lnTo>
                      <a:pt x="103099" y="5361"/>
                    </a:lnTo>
                    <a:lnTo>
                      <a:pt x="107082" y="7966"/>
                    </a:lnTo>
                    <a:lnTo>
                      <a:pt x="111221" y="10723"/>
                    </a:lnTo>
                    <a:lnTo>
                      <a:pt x="115358" y="14246"/>
                    </a:lnTo>
                    <a:lnTo>
                      <a:pt x="119493" y="18230"/>
                    </a:lnTo>
                    <a:lnTo>
                      <a:pt x="123630" y="22672"/>
                    </a:lnTo>
                    <a:lnTo>
                      <a:pt x="127614" y="28034"/>
                    </a:lnTo>
                    <a:lnTo>
                      <a:pt x="131904" y="34010"/>
                    </a:lnTo>
                    <a:lnTo>
                      <a:pt x="135889" y="40905"/>
                    </a:lnTo>
                    <a:lnTo>
                      <a:pt x="140024" y="48565"/>
                    </a:lnTo>
                    <a:lnTo>
                      <a:pt x="144159" y="57601"/>
                    </a:lnTo>
                    <a:lnTo>
                      <a:pt x="148297" y="68020"/>
                    </a:lnTo>
                    <a:lnTo>
                      <a:pt x="152431" y="80582"/>
                    </a:lnTo>
                    <a:lnTo>
                      <a:pt x="156413" y="96055"/>
                    </a:lnTo>
                    <a:lnTo>
                      <a:pt x="160703" y="117045"/>
                    </a:lnTo>
                    <a:lnTo>
                      <a:pt x="161470" y="122559"/>
                    </a:lnTo>
                    <a:lnTo>
                      <a:pt x="162236" y="128841"/>
                    </a:lnTo>
                    <a:lnTo>
                      <a:pt x="163158" y="136346"/>
                    </a:lnTo>
                    <a:lnTo>
                      <a:pt x="163921" y="146304"/>
                    </a:lnTo>
                    <a:lnTo>
                      <a:pt x="164687" y="170357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" name="Freeform 3"/>
              <p:cNvSpPr/>
              <p:nvPr/>
            </p:nvSpPr>
            <p:spPr>
              <a:xfrm>
                <a:off x="4812842" y="2772588"/>
                <a:ext cx="181696" cy="68174"/>
              </a:xfrm>
              <a:custGeom>
                <a:avLst/>
                <a:gdLst/>
                <a:ahLst/>
                <a:cxnLst/>
                <a:rect l="0" t="0" r="0" b="0"/>
                <a:pathLst>
                  <a:path w="181696" h="68174">
                    <a:moveTo>
                      <a:pt x="0" y="0"/>
                    </a:moveTo>
                    <a:lnTo>
                      <a:pt x="181695" y="0"/>
                    </a:lnTo>
                    <a:lnTo>
                      <a:pt x="181695" y="68173"/>
                    </a:lnTo>
                    <a:lnTo>
                      <a:pt x="0" y="68173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1308100" y="1943100"/>
              <a:ext cx="3187701" cy="406401"/>
              <a:chOff x="1308100" y="1943100"/>
              <a:chExt cx="3187701" cy="406401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1308100" y="1943100"/>
                <a:ext cx="1587501" cy="406401"/>
                <a:chOff x="1308100" y="1943100"/>
                <a:chExt cx="1587501" cy="406401"/>
              </a:xfrm>
            </p:grpSpPr>
            <p:sp>
              <p:nvSpPr>
                <p:cNvPr id="6" name="Freeform 5"/>
                <p:cNvSpPr/>
                <p:nvPr/>
              </p:nvSpPr>
              <p:spPr>
                <a:xfrm>
                  <a:off x="1308100" y="1943100"/>
                  <a:ext cx="800101" cy="4064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800101" h="406401">
                      <a:moveTo>
                        <a:pt x="0" y="0"/>
                      </a:moveTo>
                      <a:lnTo>
                        <a:pt x="800100" y="0"/>
                      </a:lnTo>
                      <a:lnTo>
                        <a:pt x="800100" y="406400"/>
                      </a:lnTo>
                      <a:lnTo>
                        <a:pt x="0" y="4064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7" name="Freeform 6"/>
                <p:cNvSpPr/>
                <p:nvPr/>
              </p:nvSpPr>
              <p:spPr>
                <a:xfrm>
                  <a:off x="2095500" y="1943100"/>
                  <a:ext cx="800101" cy="4064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800101" h="406401">
                      <a:moveTo>
                        <a:pt x="0" y="0"/>
                      </a:moveTo>
                      <a:lnTo>
                        <a:pt x="800100" y="0"/>
                      </a:lnTo>
                      <a:lnTo>
                        <a:pt x="800100" y="406400"/>
                      </a:lnTo>
                      <a:lnTo>
                        <a:pt x="0" y="4064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11" name="Group 10"/>
              <p:cNvGrpSpPr/>
              <p:nvPr/>
            </p:nvGrpSpPr>
            <p:grpSpPr>
              <a:xfrm>
                <a:off x="2908300" y="1943100"/>
                <a:ext cx="1587501" cy="406401"/>
                <a:chOff x="2908300" y="1943100"/>
                <a:chExt cx="1587501" cy="406401"/>
              </a:xfrm>
            </p:grpSpPr>
            <p:sp>
              <p:nvSpPr>
                <p:cNvPr id="9" name="Freeform 8"/>
                <p:cNvSpPr/>
                <p:nvPr/>
              </p:nvSpPr>
              <p:spPr>
                <a:xfrm>
                  <a:off x="2908300" y="1943100"/>
                  <a:ext cx="800101" cy="4064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800101" h="406401">
                      <a:moveTo>
                        <a:pt x="0" y="0"/>
                      </a:moveTo>
                      <a:lnTo>
                        <a:pt x="800100" y="0"/>
                      </a:lnTo>
                      <a:lnTo>
                        <a:pt x="800100" y="406400"/>
                      </a:lnTo>
                      <a:lnTo>
                        <a:pt x="0" y="4064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0" name="Freeform 9"/>
                <p:cNvSpPr/>
                <p:nvPr/>
              </p:nvSpPr>
              <p:spPr>
                <a:xfrm>
                  <a:off x="3695700" y="1943100"/>
                  <a:ext cx="800101" cy="4064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800101" h="406401">
                      <a:moveTo>
                        <a:pt x="0" y="0"/>
                      </a:moveTo>
                      <a:lnTo>
                        <a:pt x="800100" y="0"/>
                      </a:lnTo>
                      <a:lnTo>
                        <a:pt x="800100" y="406400"/>
                      </a:lnTo>
                      <a:lnTo>
                        <a:pt x="0" y="4064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</p:grpSp>
        <p:sp>
          <p:nvSpPr>
            <p:cNvPr id="13" name="Freeform 12"/>
            <p:cNvSpPr/>
            <p:nvPr/>
          </p:nvSpPr>
          <p:spPr>
            <a:xfrm>
              <a:off x="1295400" y="2844800"/>
              <a:ext cx="800101" cy="406401"/>
            </a:xfrm>
            <a:custGeom>
              <a:avLst/>
              <a:gdLst/>
              <a:ahLst/>
              <a:cxnLst/>
              <a:rect l="0" t="0" r="0" b="0"/>
              <a:pathLst>
                <a:path w="800101" h="406401">
                  <a:moveTo>
                    <a:pt x="0" y="0"/>
                  </a:moveTo>
                  <a:lnTo>
                    <a:pt x="800100" y="0"/>
                  </a:lnTo>
                  <a:lnTo>
                    <a:pt x="800100" y="406400"/>
                  </a:lnTo>
                  <a:lnTo>
                    <a:pt x="0" y="4064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016500" y="2476500"/>
              <a:ext cx="499974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45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69900" y="1943100"/>
              <a:ext cx="5926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a)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469900" y="431800"/>
            <a:ext cx="9552940" cy="118724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smtClean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smtClean="0">
                <a:solidFill>
                  <a:srgbClr val="000000"/>
                </a:solidFill>
                <a:latin typeface="Century Gothic"/>
              </a:rPr>
              <a:t>What is the size of one block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469900" y="4673600"/>
            <a:ext cx="4891532" cy="1308101"/>
            <a:chOff x="469900" y="4673600"/>
            <a:chExt cx="4891532" cy="1308101"/>
          </a:xfrm>
        </p:grpSpPr>
        <p:grpSp>
          <p:nvGrpSpPr>
            <p:cNvPr id="21" name="Group 20"/>
            <p:cNvGrpSpPr/>
            <p:nvPr/>
          </p:nvGrpSpPr>
          <p:grpSpPr>
            <a:xfrm>
              <a:off x="3566922" y="5133721"/>
              <a:ext cx="1794510" cy="296140"/>
              <a:chOff x="3566922" y="5133721"/>
              <a:chExt cx="1794510" cy="296140"/>
            </a:xfrm>
          </p:grpSpPr>
          <p:pic>
            <p:nvPicPr>
              <p:cNvPr id="18" name="Picture 17"/>
              <p:cNvPicPr>
                <a:picLocks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32073" y="5133721"/>
                <a:ext cx="1729359" cy="260477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sp>
            <p:nvSpPr>
              <p:cNvPr id="19" name="Freeform 18"/>
              <p:cNvSpPr/>
              <p:nvPr/>
            </p:nvSpPr>
            <p:spPr>
              <a:xfrm rot="1790400">
                <a:off x="3566922" y="5234240"/>
                <a:ext cx="171812" cy="177723"/>
              </a:xfrm>
              <a:custGeom>
                <a:avLst/>
                <a:gdLst/>
                <a:ahLst/>
                <a:cxnLst/>
                <a:rect l="0" t="0" r="0" b="0"/>
                <a:pathLst>
                  <a:path w="171812" h="177723">
                    <a:moveTo>
                      <a:pt x="0" y="177722"/>
                    </a:moveTo>
                    <a:lnTo>
                      <a:pt x="958" y="152629"/>
                    </a:lnTo>
                    <a:lnTo>
                      <a:pt x="1921" y="142240"/>
                    </a:lnTo>
                    <a:lnTo>
                      <a:pt x="2717" y="134409"/>
                    </a:lnTo>
                    <a:lnTo>
                      <a:pt x="3515" y="127858"/>
                    </a:lnTo>
                    <a:lnTo>
                      <a:pt x="4474" y="122104"/>
                    </a:lnTo>
                    <a:lnTo>
                      <a:pt x="8631" y="100208"/>
                    </a:lnTo>
                    <a:lnTo>
                      <a:pt x="12946" y="84067"/>
                    </a:lnTo>
                    <a:lnTo>
                      <a:pt x="17262" y="70961"/>
                    </a:lnTo>
                    <a:lnTo>
                      <a:pt x="21576" y="60093"/>
                    </a:lnTo>
                    <a:lnTo>
                      <a:pt x="25895" y="50666"/>
                    </a:lnTo>
                    <a:lnTo>
                      <a:pt x="30208" y="42675"/>
                    </a:lnTo>
                    <a:lnTo>
                      <a:pt x="34521" y="35480"/>
                    </a:lnTo>
                    <a:lnTo>
                      <a:pt x="38677" y="29247"/>
                    </a:lnTo>
                    <a:lnTo>
                      <a:pt x="43151" y="23654"/>
                    </a:lnTo>
                    <a:lnTo>
                      <a:pt x="47306" y="19018"/>
                    </a:lnTo>
                    <a:lnTo>
                      <a:pt x="51780" y="14863"/>
                    </a:lnTo>
                    <a:lnTo>
                      <a:pt x="55938" y="11187"/>
                    </a:lnTo>
                    <a:lnTo>
                      <a:pt x="60251" y="8311"/>
                    </a:lnTo>
                    <a:lnTo>
                      <a:pt x="64568" y="5593"/>
                    </a:lnTo>
                    <a:lnTo>
                      <a:pt x="68884" y="3517"/>
                    </a:lnTo>
                    <a:lnTo>
                      <a:pt x="73202" y="2078"/>
                    </a:lnTo>
                    <a:lnTo>
                      <a:pt x="77354" y="799"/>
                    </a:lnTo>
                    <a:lnTo>
                      <a:pt x="81832" y="159"/>
                    </a:lnTo>
                    <a:lnTo>
                      <a:pt x="85985" y="0"/>
                    </a:lnTo>
                    <a:lnTo>
                      <a:pt x="90303" y="159"/>
                    </a:lnTo>
                    <a:lnTo>
                      <a:pt x="94615" y="799"/>
                    </a:lnTo>
                    <a:lnTo>
                      <a:pt x="98931" y="2078"/>
                    </a:lnTo>
                    <a:lnTo>
                      <a:pt x="103245" y="3517"/>
                    </a:lnTo>
                    <a:lnTo>
                      <a:pt x="107561" y="5593"/>
                    </a:lnTo>
                    <a:lnTo>
                      <a:pt x="111715" y="8311"/>
                    </a:lnTo>
                    <a:lnTo>
                      <a:pt x="116032" y="11187"/>
                    </a:lnTo>
                    <a:lnTo>
                      <a:pt x="120348" y="14863"/>
                    </a:lnTo>
                    <a:lnTo>
                      <a:pt x="124661" y="19018"/>
                    </a:lnTo>
                    <a:lnTo>
                      <a:pt x="128977" y="23654"/>
                    </a:lnTo>
                    <a:lnTo>
                      <a:pt x="133134" y="29247"/>
                    </a:lnTo>
                    <a:lnTo>
                      <a:pt x="137610" y="35480"/>
                    </a:lnTo>
                    <a:lnTo>
                      <a:pt x="141766" y="42675"/>
                    </a:lnTo>
                    <a:lnTo>
                      <a:pt x="146080" y="50666"/>
                    </a:lnTo>
                    <a:lnTo>
                      <a:pt x="150393" y="60093"/>
                    </a:lnTo>
                    <a:lnTo>
                      <a:pt x="154713" y="70961"/>
                    </a:lnTo>
                    <a:lnTo>
                      <a:pt x="159024" y="84067"/>
                    </a:lnTo>
                    <a:lnTo>
                      <a:pt x="163179" y="100208"/>
                    </a:lnTo>
                    <a:lnTo>
                      <a:pt x="167653" y="122104"/>
                    </a:lnTo>
                    <a:lnTo>
                      <a:pt x="168454" y="127858"/>
                    </a:lnTo>
                    <a:lnTo>
                      <a:pt x="169254" y="134409"/>
                    </a:lnTo>
                    <a:lnTo>
                      <a:pt x="170215" y="142240"/>
                    </a:lnTo>
                    <a:lnTo>
                      <a:pt x="171011" y="152629"/>
                    </a:lnTo>
                    <a:lnTo>
                      <a:pt x="171811" y="177722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0" name="Freeform 19"/>
              <p:cNvSpPr/>
              <p:nvPr/>
            </p:nvSpPr>
            <p:spPr>
              <a:xfrm>
                <a:off x="4372426" y="5358738"/>
                <a:ext cx="189550" cy="71123"/>
              </a:xfrm>
              <a:custGeom>
                <a:avLst/>
                <a:gdLst/>
                <a:ahLst/>
                <a:cxnLst/>
                <a:rect l="0" t="0" r="0" b="0"/>
                <a:pathLst>
                  <a:path w="189550" h="71123">
                    <a:moveTo>
                      <a:pt x="0" y="0"/>
                    </a:moveTo>
                    <a:lnTo>
                      <a:pt x="189549" y="0"/>
                    </a:lnTo>
                    <a:lnTo>
                      <a:pt x="189549" y="71122"/>
                    </a:lnTo>
                    <a:lnTo>
                      <a:pt x="0" y="71122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22" name="Freeform 21"/>
            <p:cNvSpPr/>
            <p:nvPr/>
          </p:nvSpPr>
          <p:spPr>
            <a:xfrm>
              <a:off x="2908303" y="4673600"/>
              <a:ext cx="800101" cy="406401"/>
            </a:xfrm>
            <a:custGeom>
              <a:avLst/>
              <a:gdLst/>
              <a:ahLst/>
              <a:cxnLst/>
              <a:rect l="0" t="0" r="0" b="0"/>
              <a:pathLst>
                <a:path w="800101" h="406401">
                  <a:moveTo>
                    <a:pt x="0" y="0"/>
                  </a:moveTo>
                  <a:lnTo>
                    <a:pt x="800100" y="0"/>
                  </a:lnTo>
                  <a:lnTo>
                    <a:pt x="800100" y="406400"/>
                  </a:lnTo>
                  <a:lnTo>
                    <a:pt x="0" y="4064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3" name="Freeform 22"/>
            <p:cNvSpPr/>
            <p:nvPr/>
          </p:nvSpPr>
          <p:spPr>
            <a:xfrm>
              <a:off x="3721103" y="4673600"/>
              <a:ext cx="800101" cy="406401"/>
            </a:xfrm>
            <a:custGeom>
              <a:avLst/>
              <a:gdLst/>
              <a:ahLst/>
              <a:cxnLst/>
              <a:rect l="0" t="0" r="0" b="0"/>
              <a:pathLst>
                <a:path w="800101" h="406401">
                  <a:moveTo>
                    <a:pt x="0" y="0"/>
                  </a:moveTo>
                  <a:lnTo>
                    <a:pt x="800100" y="0"/>
                  </a:lnTo>
                  <a:lnTo>
                    <a:pt x="800100" y="406400"/>
                  </a:lnTo>
                  <a:lnTo>
                    <a:pt x="0" y="4064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1295401" y="5575300"/>
              <a:ext cx="800101" cy="406401"/>
            </a:xfrm>
            <a:custGeom>
              <a:avLst/>
              <a:gdLst/>
              <a:ahLst/>
              <a:cxnLst/>
              <a:rect l="0" t="0" r="0" b="0"/>
              <a:pathLst>
                <a:path w="800101" h="406401">
                  <a:moveTo>
                    <a:pt x="0" y="0"/>
                  </a:moveTo>
                  <a:lnTo>
                    <a:pt x="800100" y="0"/>
                  </a:lnTo>
                  <a:lnTo>
                    <a:pt x="800100" y="406400"/>
                  </a:lnTo>
                  <a:lnTo>
                    <a:pt x="0" y="4064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279900" y="5372100"/>
              <a:ext cx="499974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16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69900" y="4673600"/>
              <a:ext cx="59227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b)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27" name="Freeform 26"/>
            <p:cNvSpPr/>
            <p:nvPr/>
          </p:nvSpPr>
          <p:spPr>
            <a:xfrm>
              <a:off x="4521201" y="4673600"/>
              <a:ext cx="800101" cy="406401"/>
            </a:xfrm>
            <a:custGeom>
              <a:avLst/>
              <a:gdLst/>
              <a:ahLst/>
              <a:cxnLst/>
              <a:rect l="0" t="0" r="0" b="0"/>
              <a:pathLst>
                <a:path w="800101" h="406401">
                  <a:moveTo>
                    <a:pt x="0" y="0"/>
                  </a:moveTo>
                  <a:lnTo>
                    <a:pt x="800100" y="0"/>
                  </a:lnTo>
                  <a:lnTo>
                    <a:pt x="800100" y="406400"/>
                  </a:lnTo>
                  <a:lnTo>
                    <a:pt x="0" y="4064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8" name="Freeform 27"/>
            <p:cNvSpPr/>
            <p:nvPr/>
          </p:nvSpPr>
          <p:spPr>
            <a:xfrm>
              <a:off x="2095533" y="5575300"/>
              <a:ext cx="800101" cy="406401"/>
            </a:xfrm>
            <a:custGeom>
              <a:avLst/>
              <a:gdLst/>
              <a:ahLst/>
              <a:cxnLst/>
              <a:rect l="0" t="0" r="0" b="0"/>
              <a:pathLst>
                <a:path w="800101" h="406401">
                  <a:moveTo>
                    <a:pt x="0" y="0"/>
                  </a:moveTo>
                  <a:lnTo>
                    <a:pt x="800100" y="0"/>
                  </a:lnTo>
                  <a:lnTo>
                    <a:pt x="800100" y="406400"/>
                  </a:lnTo>
                  <a:lnTo>
                    <a:pt x="0" y="4064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9" name="Freeform 28"/>
            <p:cNvSpPr/>
            <p:nvPr/>
          </p:nvSpPr>
          <p:spPr>
            <a:xfrm>
              <a:off x="1289066" y="4673600"/>
              <a:ext cx="800101" cy="406401"/>
            </a:xfrm>
            <a:custGeom>
              <a:avLst/>
              <a:gdLst/>
              <a:ahLst/>
              <a:cxnLst/>
              <a:rect l="0" t="0" r="0" b="0"/>
              <a:pathLst>
                <a:path w="800101" h="406401">
                  <a:moveTo>
                    <a:pt x="0" y="0"/>
                  </a:moveTo>
                  <a:lnTo>
                    <a:pt x="800100" y="0"/>
                  </a:lnTo>
                  <a:lnTo>
                    <a:pt x="800100" y="406400"/>
                  </a:lnTo>
                  <a:lnTo>
                    <a:pt x="0" y="4064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0" name="Freeform 29"/>
            <p:cNvSpPr/>
            <p:nvPr/>
          </p:nvSpPr>
          <p:spPr>
            <a:xfrm>
              <a:off x="2089198" y="4673600"/>
              <a:ext cx="800101" cy="406401"/>
            </a:xfrm>
            <a:custGeom>
              <a:avLst/>
              <a:gdLst/>
              <a:ahLst/>
              <a:cxnLst/>
              <a:rect l="0" t="0" r="0" b="0"/>
              <a:pathLst>
                <a:path w="800101" h="406401">
                  <a:moveTo>
                    <a:pt x="0" y="0"/>
                  </a:moveTo>
                  <a:lnTo>
                    <a:pt x="800100" y="0"/>
                  </a:lnTo>
                  <a:lnTo>
                    <a:pt x="800100" y="406400"/>
                  </a:lnTo>
                  <a:lnTo>
                    <a:pt x="0" y="4064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1" name="Freeform 30"/>
            <p:cNvSpPr/>
            <p:nvPr/>
          </p:nvSpPr>
          <p:spPr>
            <a:xfrm>
              <a:off x="2908303" y="5575300"/>
              <a:ext cx="800101" cy="406401"/>
            </a:xfrm>
            <a:custGeom>
              <a:avLst/>
              <a:gdLst/>
              <a:ahLst/>
              <a:cxnLst/>
              <a:rect l="0" t="0" r="0" b="0"/>
              <a:pathLst>
                <a:path w="800101" h="406401">
                  <a:moveTo>
                    <a:pt x="0" y="0"/>
                  </a:moveTo>
                  <a:lnTo>
                    <a:pt x="800100" y="0"/>
                  </a:lnTo>
                  <a:lnTo>
                    <a:pt x="800100" y="406400"/>
                  </a:lnTo>
                  <a:lnTo>
                    <a:pt x="0" y="4064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4238822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469900" y="787400"/>
            <a:ext cx="5638802" cy="1308101"/>
            <a:chOff x="469900" y="787400"/>
            <a:chExt cx="5638802" cy="1308101"/>
          </a:xfrm>
        </p:grpSpPr>
        <p:grpSp>
          <p:nvGrpSpPr>
            <p:cNvPr id="5" name="Group 4"/>
            <p:cNvGrpSpPr/>
            <p:nvPr/>
          </p:nvGrpSpPr>
          <p:grpSpPr>
            <a:xfrm>
              <a:off x="2755105" y="1214755"/>
              <a:ext cx="3353595" cy="553476"/>
              <a:chOff x="2755105" y="1214755"/>
              <a:chExt cx="3353595" cy="553476"/>
            </a:xfrm>
          </p:grpSpPr>
          <p:pic>
            <p:nvPicPr>
              <p:cNvPr id="2" name="Picture 1"/>
              <p:cNvPicPr>
                <a:picLocks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76931" y="1214755"/>
                <a:ext cx="3231769" cy="486791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sp>
            <p:nvSpPr>
              <p:cNvPr id="3" name="Freeform 2"/>
              <p:cNvSpPr/>
              <p:nvPr/>
            </p:nvSpPr>
            <p:spPr>
              <a:xfrm rot="1790400">
                <a:off x="2755105" y="1402682"/>
                <a:ext cx="321061" cy="332110"/>
              </a:xfrm>
              <a:custGeom>
                <a:avLst/>
                <a:gdLst/>
                <a:ahLst/>
                <a:cxnLst/>
                <a:rect l="0" t="0" r="0" b="0"/>
                <a:pathLst>
                  <a:path w="321061" h="332110">
                    <a:moveTo>
                      <a:pt x="0" y="332109"/>
                    </a:moveTo>
                    <a:lnTo>
                      <a:pt x="1791" y="285219"/>
                    </a:lnTo>
                    <a:lnTo>
                      <a:pt x="3590" y="265806"/>
                    </a:lnTo>
                    <a:lnTo>
                      <a:pt x="5077" y="251172"/>
                    </a:lnTo>
                    <a:lnTo>
                      <a:pt x="6570" y="238928"/>
                    </a:lnTo>
                    <a:lnTo>
                      <a:pt x="8362" y="228177"/>
                    </a:lnTo>
                    <a:lnTo>
                      <a:pt x="16128" y="187259"/>
                    </a:lnTo>
                    <a:lnTo>
                      <a:pt x="24192" y="157094"/>
                    </a:lnTo>
                    <a:lnTo>
                      <a:pt x="32258" y="132605"/>
                    </a:lnTo>
                    <a:lnTo>
                      <a:pt x="40319" y="112295"/>
                    </a:lnTo>
                    <a:lnTo>
                      <a:pt x="48390" y="94678"/>
                    </a:lnTo>
                    <a:lnTo>
                      <a:pt x="56449" y="79745"/>
                    </a:lnTo>
                    <a:lnTo>
                      <a:pt x="64511" y="66302"/>
                    </a:lnTo>
                    <a:lnTo>
                      <a:pt x="72276" y="54654"/>
                    </a:lnTo>
                    <a:lnTo>
                      <a:pt x="80636" y="44201"/>
                    </a:lnTo>
                    <a:lnTo>
                      <a:pt x="88401" y="35540"/>
                    </a:lnTo>
                    <a:lnTo>
                      <a:pt x="96763" y="27775"/>
                    </a:lnTo>
                    <a:lnTo>
                      <a:pt x="104531" y="20905"/>
                    </a:lnTo>
                    <a:lnTo>
                      <a:pt x="112592" y="15529"/>
                    </a:lnTo>
                    <a:lnTo>
                      <a:pt x="120658" y="10452"/>
                    </a:lnTo>
                    <a:lnTo>
                      <a:pt x="128722" y="6570"/>
                    </a:lnTo>
                    <a:lnTo>
                      <a:pt x="136790" y="3882"/>
                    </a:lnTo>
                    <a:lnTo>
                      <a:pt x="144550" y="1492"/>
                    </a:lnTo>
                    <a:lnTo>
                      <a:pt x="152919" y="297"/>
                    </a:lnTo>
                    <a:lnTo>
                      <a:pt x="160680" y="0"/>
                    </a:lnTo>
                    <a:lnTo>
                      <a:pt x="168749" y="297"/>
                    </a:lnTo>
                    <a:lnTo>
                      <a:pt x="176807" y="1492"/>
                    </a:lnTo>
                    <a:lnTo>
                      <a:pt x="184871" y="3882"/>
                    </a:lnTo>
                    <a:lnTo>
                      <a:pt x="192931" y="6570"/>
                    </a:lnTo>
                    <a:lnTo>
                      <a:pt x="200999" y="10452"/>
                    </a:lnTo>
                    <a:lnTo>
                      <a:pt x="208760" y="15529"/>
                    </a:lnTo>
                    <a:lnTo>
                      <a:pt x="216827" y="20905"/>
                    </a:lnTo>
                    <a:lnTo>
                      <a:pt x="224892" y="27775"/>
                    </a:lnTo>
                    <a:lnTo>
                      <a:pt x="232952" y="35540"/>
                    </a:lnTo>
                    <a:lnTo>
                      <a:pt x="241019" y="44201"/>
                    </a:lnTo>
                    <a:lnTo>
                      <a:pt x="248787" y="54654"/>
                    </a:lnTo>
                    <a:lnTo>
                      <a:pt x="257150" y="66302"/>
                    </a:lnTo>
                    <a:lnTo>
                      <a:pt x="264917" y="79745"/>
                    </a:lnTo>
                    <a:lnTo>
                      <a:pt x="272978" y="94678"/>
                    </a:lnTo>
                    <a:lnTo>
                      <a:pt x="281038" y="112295"/>
                    </a:lnTo>
                    <a:lnTo>
                      <a:pt x="289108" y="132605"/>
                    </a:lnTo>
                    <a:lnTo>
                      <a:pt x="297166" y="157094"/>
                    </a:lnTo>
                    <a:lnTo>
                      <a:pt x="304930" y="187259"/>
                    </a:lnTo>
                    <a:lnTo>
                      <a:pt x="313291" y="228177"/>
                    </a:lnTo>
                    <a:lnTo>
                      <a:pt x="314787" y="238928"/>
                    </a:lnTo>
                    <a:lnTo>
                      <a:pt x="316282" y="251172"/>
                    </a:lnTo>
                    <a:lnTo>
                      <a:pt x="318079" y="265806"/>
                    </a:lnTo>
                    <a:lnTo>
                      <a:pt x="319565" y="285219"/>
                    </a:lnTo>
                    <a:lnTo>
                      <a:pt x="321060" y="332109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" name="Freeform 3"/>
              <p:cNvSpPr/>
              <p:nvPr/>
            </p:nvSpPr>
            <p:spPr>
              <a:xfrm>
                <a:off x="4260346" y="1635327"/>
                <a:ext cx="354211" cy="132904"/>
              </a:xfrm>
              <a:custGeom>
                <a:avLst/>
                <a:gdLst/>
                <a:ahLst/>
                <a:cxnLst/>
                <a:rect l="0" t="0" r="0" b="0"/>
                <a:pathLst>
                  <a:path w="354211" h="132904">
                    <a:moveTo>
                      <a:pt x="0" y="0"/>
                    </a:moveTo>
                    <a:lnTo>
                      <a:pt x="354210" y="0"/>
                    </a:lnTo>
                    <a:lnTo>
                      <a:pt x="354210" y="132903"/>
                    </a:lnTo>
                    <a:lnTo>
                      <a:pt x="0" y="132903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6" name="Freeform 5"/>
            <p:cNvSpPr/>
            <p:nvPr/>
          </p:nvSpPr>
          <p:spPr>
            <a:xfrm>
              <a:off x="2908303" y="787400"/>
              <a:ext cx="800101" cy="406401"/>
            </a:xfrm>
            <a:custGeom>
              <a:avLst/>
              <a:gdLst/>
              <a:ahLst/>
              <a:cxnLst/>
              <a:rect l="0" t="0" r="0" b="0"/>
              <a:pathLst>
                <a:path w="800101" h="406401">
                  <a:moveTo>
                    <a:pt x="0" y="0"/>
                  </a:moveTo>
                  <a:lnTo>
                    <a:pt x="800100" y="0"/>
                  </a:lnTo>
                  <a:lnTo>
                    <a:pt x="800100" y="406400"/>
                  </a:lnTo>
                  <a:lnTo>
                    <a:pt x="0" y="4064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" name="Freeform 6"/>
            <p:cNvSpPr/>
            <p:nvPr/>
          </p:nvSpPr>
          <p:spPr>
            <a:xfrm>
              <a:off x="3721103" y="787400"/>
              <a:ext cx="800101" cy="406401"/>
            </a:xfrm>
            <a:custGeom>
              <a:avLst/>
              <a:gdLst/>
              <a:ahLst/>
              <a:cxnLst/>
              <a:rect l="0" t="0" r="0" b="0"/>
              <a:pathLst>
                <a:path w="800101" h="406401">
                  <a:moveTo>
                    <a:pt x="0" y="0"/>
                  </a:moveTo>
                  <a:lnTo>
                    <a:pt x="800100" y="0"/>
                  </a:lnTo>
                  <a:lnTo>
                    <a:pt x="800100" y="406400"/>
                  </a:lnTo>
                  <a:lnTo>
                    <a:pt x="0" y="4064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8" name="Freeform 7"/>
            <p:cNvSpPr/>
            <p:nvPr/>
          </p:nvSpPr>
          <p:spPr>
            <a:xfrm>
              <a:off x="1295401" y="1689100"/>
              <a:ext cx="800101" cy="406401"/>
            </a:xfrm>
            <a:custGeom>
              <a:avLst/>
              <a:gdLst/>
              <a:ahLst/>
              <a:cxnLst/>
              <a:rect l="0" t="0" r="0" b="0"/>
              <a:pathLst>
                <a:path w="800101" h="406401">
                  <a:moveTo>
                    <a:pt x="0" y="0"/>
                  </a:moveTo>
                  <a:lnTo>
                    <a:pt x="800100" y="0"/>
                  </a:lnTo>
                  <a:lnTo>
                    <a:pt x="800100" y="406400"/>
                  </a:lnTo>
                  <a:lnTo>
                    <a:pt x="0" y="4064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318000" y="1689100"/>
              <a:ext cx="499974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60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69900" y="787400"/>
              <a:ext cx="57978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c)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4521201" y="787400"/>
              <a:ext cx="1587501" cy="406401"/>
              <a:chOff x="4521201" y="787400"/>
              <a:chExt cx="1587501" cy="406401"/>
            </a:xfrm>
          </p:grpSpPr>
          <p:sp>
            <p:nvSpPr>
              <p:cNvPr id="11" name="Freeform 10"/>
              <p:cNvSpPr/>
              <p:nvPr/>
            </p:nvSpPr>
            <p:spPr>
              <a:xfrm>
                <a:off x="4521201" y="787400"/>
                <a:ext cx="800101" cy="406401"/>
              </a:xfrm>
              <a:custGeom>
                <a:avLst/>
                <a:gdLst/>
                <a:ahLst/>
                <a:cxnLst/>
                <a:rect l="0" t="0" r="0" b="0"/>
                <a:pathLst>
                  <a:path w="800101" h="406401">
                    <a:moveTo>
                      <a:pt x="0" y="0"/>
                    </a:moveTo>
                    <a:lnTo>
                      <a:pt x="800100" y="0"/>
                    </a:lnTo>
                    <a:lnTo>
                      <a:pt x="800100" y="406400"/>
                    </a:lnTo>
                    <a:lnTo>
                      <a:pt x="0" y="40640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2" name="Freeform 11"/>
              <p:cNvSpPr/>
              <p:nvPr/>
            </p:nvSpPr>
            <p:spPr>
              <a:xfrm>
                <a:off x="5308601" y="787400"/>
                <a:ext cx="800101" cy="406401"/>
              </a:xfrm>
              <a:custGeom>
                <a:avLst/>
                <a:gdLst/>
                <a:ahLst/>
                <a:cxnLst/>
                <a:rect l="0" t="0" r="0" b="0"/>
                <a:pathLst>
                  <a:path w="800101" h="406401">
                    <a:moveTo>
                      <a:pt x="0" y="0"/>
                    </a:moveTo>
                    <a:lnTo>
                      <a:pt x="800100" y="0"/>
                    </a:lnTo>
                    <a:lnTo>
                      <a:pt x="800100" y="406400"/>
                    </a:lnTo>
                    <a:lnTo>
                      <a:pt x="0" y="40640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14" name="Freeform 13"/>
            <p:cNvSpPr/>
            <p:nvPr/>
          </p:nvSpPr>
          <p:spPr>
            <a:xfrm>
              <a:off x="2095533" y="1689100"/>
              <a:ext cx="800101" cy="406401"/>
            </a:xfrm>
            <a:custGeom>
              <a:avLst/>
              <a:gdLst/>
              <a:ahLst/>
              <a:cxnLst/>
              <a:rect l="0" t="0" r="0" b="0"/>
              <a:pathLst>
                <a:path w="800101" h="406401">
                  <a:moveTo>
                    <a:pt x="0" y="0"/>
                  </a:moveTo>
                  <a:lnTo>
                    <a:pt x="800100" y="0"/>
                  </a:lnTo>
                  <a:lnTo>
                    <a:pt x="800100" y="406400"/>
                  </a:lnTo>
                  <a:lnTo>
                    <a:pt x="0" y="4064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1289066" y="787400"/>
              <a:ext cx="800101" cy="406401"/>
            </a:xfrm>
            <a:custGeom>
              <a:avLst/>
              <a:gdLst/>
              <a:ahLst/>
              <a:cxnLst/>
              <a:rect l="0" t="0" r="0" b="0"/>
              <a:pathLst>
                <a:path w="800101" h="406401">
                  <a:moveTo>
                    <a:pt x="0" y="0"/>
                  </a:moveTo>
                  <a:lnTo>
                    <a:pt x="800100" y="0"/>
                  </a:lnTo>
                  <a:lnTo>
                    <a:pt x="800100" y="406400"/>
                  </a:lnTo>
                  <a:lnTo>
                    <a:pt x="0" y="4064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6" name="Freeform 15"/>
            <p:cNvSpPr/>
            <p:nvPr/>
          </p:nvSpPr>
          <p:spPr>
            <a:xfrm>
              <a:off x="2089198" y="787400"/>
              <a:ext cx="800101" cy="406401"/>
            </a:xfrm>
            <a:custGeom>
              <a:avLst/>
              <a:gdLst/>
              <a:ahLst/>
              <a:cxnLst/>
              <a:rect l="0" t="0" r="0" b="0"/>
              <a:pathLst>
                <a:path w="800101" h="406401">
                  <a:moveTo>
                    <a:pt x="0" y="0"/>
                  </a:moveTo>
                  <a:lnTo>
                    <a:pt x="800100" y="0"/>
                  </a:lnTo>
                  <a:lnTo>
                    <a:pt x="800100" y="406400"/>
                  </a:lnTo>
                  <a:lnTo>
                    <a:pt x="0" y="4064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18" name="Freeform 17"/>
          <p:cNvSpPr/>
          <p:nvPr/>
        </p:nvSpPr>
        <p:spPr>
          <a:xfrm>
            <a:off x="3721103" y="4724400"/>
            <a:ext cx="800101" cy="406401"/>
          </a:xfrm>
          <a:custGeom>
            <a:avLst/>
            <a:gdLst/>
            <a:ahLst/>
            <a:cxnLst/>
            <a:rect l="0" t="0" r="0" b="0"/>
            <a:pathLst>
              <a:path w="800101" h="406401">
                <a:moveTo>
                  <a:pt x="0" y="0"/>
                </a:moveTo>
                <a:lnTo>
                  <a:pt x="800100" y="0"/>
                </a:lnTo>
                <a:lnTo>
                  <a:pt x="800100" y="406400"/>
                </a:lnTo>
                <a:lnTo>
                  <a:pt x="0" y="40640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Freeform 18"/>
          <p:cNvSpPr/>
          <p:nvPr/>
        </p:nvSpPr>
        <p:spPr>
          <a:xfrm>
            <a:off x="4533903" y="4724400"/>
            <a:ext cx="800101" cy="406401"/>
          </a:xfrm>
          <a:custGeom>
            <a:avLst/>
            <a:gdLst/>
            <a:ahLst/>
            <a:cxnLst/>
            <a:rect l="0" t="0" r="0" b="0"/>
            <a:pathLst>
              <a:path w="800101" h="406401">
                <a:moveTo>
                  <a:pt x="0" y="0"/>
                </a:moveTo>
                <a:lnTo>
                  <a:pt x="800100" y="0"/>
                </a:lnTo>
                <a:lnTo>
                  <a:pt x="800100" y="406400"/>
                </a:lnTo>
                <a:lnTo>
                  <a:pt x="0" y="40640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" name="Freeform 19"/>
          <p:cNvSpPr/>
          <p:nvPr/>
        </p:nvSpPr>
        <p:spPr>
          <a:xfrm>
            <a:off x="1295401" y="5626100"/>
            <a:ext cx="800101" cy="406401"/>
          </a:xfrm>
          <a:custGeom>
            <a:avLst/>
            <a:gdLst/>
            <a:ahLst/>
            <a:cxnLst/>
            <a:rect l="0" t="0" r="0" b="0"/>
            <a:pathLst>
              <a:path w="800101" h="406401">
                <a:moveTo>
                  <a:pt x="0" y="0"/>
                </a:moveTo>
                <a:lnTo>
                  <a:pt x="800100" y="0"/>
                </a:lnTo>
                <a:lnTo>
                  <a:pt x="800100" y="406400"/>
                </a:lnTo>
                <a:lnTo>
                  <a:pt x="0" y="40640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TextBox 20"/>
          <p:cNvSpPr txBox="1"/>
          <p:nvPr/>
        </p:nvSpPr>
        <p:spPr>
          <a:xfrm>
            <a:off x="444500" y="4038600"/>
            <a:ext cx="132499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FF0000"/>
                </a:solidFill>
                <a:latin typeface="Century Gothic"/>
              </a:rPr>
              <a:t>Bonus:</a:t>
            </a:r>
            <a:endParaRPr lang="en-CA" sz="2800" dirty="0">
              <a:solidFill>
                <a:srgbClr val="FF0000"/>
              </a:solidFill>
              <a:latin typeface="Century Gothic"/>
            </a:endParaRPr>
          </a:p>
        </p:txBody>
      </p:sp>
      <p:sp>
        <p:nvSpPr>
          <p:cNvPr id="22" name="Freeform 21"/>
          <p:cNvSpPr/>
          <p:nvPr/>
        </p:nvSpPr>
        <p:spPr>
          <a:xfrm>
            <a:off x="2095533" y="5626100"/>
            <a:ext cx="800101" cy="406401"/>
          </a:xfrm>
          <a:custGeom>
            <a:avLst/>
            <a:gdLst/>
            <a:ahLst/>
            <a:cxnLst/>
            <a:rect l="0" t="0" r="0" b="0"/>
            <a:pathLst>
              <a:path w="800101" h="406401">
                <a:moveTo>
                  <a:pt x="0" y="0"/>
                </a:moveTo>
                <a:lnTo>
                  <a:pt x="800100" y="0"/>
                </a:lnTo>
                <a:lnTo>
                  <a:pt x="800100" y="406400"/>
                </a:lnTo>
                <a:lnTo>
                  <a:pt x="0" y="40640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3" name="Freeform 22"/>
          <p:cNvSpPr/>
          <p:nvPr/>
        </p:nvSpPr>
        <p:spPr>
          <a:xfrm>
            <a:off x="2908333" y="5626100"/>
            <a:ext cx="800101" cy="406401"/>
          </a:xfrm>
          <a:custGeom>
            <a:avLst/>
            <a:gdLst/>
            <a:ahLst/>
            <a:cxnLst/>
            <a:rect l="0" t="0" r="0" b="0"/>
            <a:pathLst>
              <a:path w="800101" h="406401">
                <a:moveTo>
                  <a:pt x="0" y="0"/>
                </a:moveTo>
                <a:lnTo>
                  <a:pt x="800100" y="0"/>
                </a:lnTo>
                <a:lnTo>
                  <a:pt x="800100" y="406400"/>
                </a:lnTo>
                <a:lnTo>
                  <a:pt x="0" y="40640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4" name="Freeform 23"/>
          <p:cNvSpPr/>
          <p:nvPr/>
        </p:nvSpPr>
        <p:spPr>
          <a:xfrm>
            <a:off x="1289066" y="4724400"/>
            <a:ext cx="800101" cy="406401"/>
          </a:xfrm>
          <a:custGeom>
            <a:avLst/>
            <a:gdLst/>
            <a:ahLst/>
            <a:cxnLst/>
            <a:rect l="0" t="0" r="0" b="0"/>
            <a:pathLst>
              <a:path w="800101" h="406401">
                <a:moveTo>
                  <a:pt x="0" y="0"/>
                </a:moveTo>
                <a:lnTo>
                  <a:pt x="800100" y="0"/>
                </a:lnTo>
                <a:lnTo>
                  <a:pt x="800100" y="406400"/>
                </a:lnTo>
                <a:lnTo>
                  <a:pt x="0" y="40640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5" name="Freeform 24"/>
          <p:cNvSpPr/>
          <p:nvPr/>
        </p:nvSpPr>
        <p:spPr>
          <a:xfrm>
            <a:off x="2089198" y="4724400"/>
            <a:ext cx="800101" cy="406401"/>
          </a:xfrm>
          <a:custGeom>
            <a:avLst/>
            <a:gdLst/>
            <a:ahLst/>
            <a:cxnLst/>
            <a:rect l="0" t="0" r="0" b="0"/>
            <a:pathLst>
              <a:path w="800101" h="406401">
                <a:moveTo>
                  <a:pt x="0" y="0"/>
                </a:moveTo>
                <a:lnTo>
                  <a:pt x="800100" y="0"/>
                </a:lnTo>
                <a:lnTo>
                  <a:pt x="800100" y="406400"/>
                </a:lnTo>
                <a:lnTo>
                  <a:pt x="0" y="40640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6" name="Freeform 25"/>
          <p:cNvSpPr/>
          <p:nvPr/>
        </p:nvSpPr>
        <p:spPr>
          <a:xfrm>
            <a:off x="2901998" y="4724400"/>
            <a:ext cx="800101" cy="406401"/>
          </a:xfrm>
          <a:custGeom>
            <a:avLst/>
            <a:gdLst/>
            <a:ahLst/>
            <a:cxnLst/>
            <a:rect l="0" t="0" r="0" b="0"/>
            <a:pathLst>
              <a:path w="800101" h="406401">
                <a:moveTo>
                  <a:pt x="0" y="0"/>
                </a:moveTo>
                <a:lnTo>
                  <a:pt x="800100" y="0"/>
                </a:lnTo>
                <a:lnTo>
                  <a:pt x="800100" y="406400"/>
                </a:lnTo>
                <a:lnTo>
                  <a:pt x="0" y="40640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30" name="Group 29"/>
          <p:cNvGrpSpPr/>
          <p:nvPr/>
        </p:nvGrpSpPr>
        <p:grpSpPr>
          <a:xfrm rot="16200000">
            <a:off x="6045960" y="5721820"/>
            <a:ext cx="2573783" cy="424762"/>
            <a:chOff x="6045960" y="5721820"/>
            <a:chExt cx="2573783" cy="424762"/>
          </a:xfrm>
        </p:grpSpPr>
        <p:pic>
          <p:nvPicPr>
            <p:cNvPr id="27" name="Picture 26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39687" y="5721820"/>
              <a:ext cx="2480056" cy="37350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28" name="Freeform 27"/>
            <p:cNvSpPr/>
            <p:nvPr/>
          </p:nvSpPr>
          <p:spPr>
            <a:xfrm rot="1790400">
              <a:off x="6045960" y="5866069"/>
              <a:ext cx="246390" cy="254868"/>
            </a:xfrm>
            <a:custGeom>
              <a:avLst/>
              <a:gdLst/>
              <a:ahLst/>
              <a:cxnLst/>
              <a:rect l="0" t="0" r="0" b="0"/>
              <a:pathLst>
                <a:path w="246390" h="254868">
                  <a:moveTo>
                    <a:pt x="0" y="254867"/>
                  </a:moveTo>
                  <a:lnTo>
                    <a:pt x="1376" y="218882"/>
                  </a:lnTo>
                  <a:lnTo>
                    <a:pt x="2757" y="203985"/>
                  </a:lnTo>
                  <a:lnTo>
                    <a:pt x="3899" y="192755"/>
                  </a:lnTo>
                  <a:lnTo>
                    <a:pt x="5046" y="183359"/>
                  </a:lnTo>
                  <a:lnTo>
                    <a:pt x="6416" y="175110"/>
                  </a:lnTo>
                  <a:lnTo>
                    <a:pt x="12377" y="143708"/>
                  </a:lnTo>
                  <a:lnTo>
                    <a:pt x="18565" y="120559"/>
                  </a:lnTo>
                  <a:lnTo>
                    <a:pt x="24757" y="101765"/>
                  </a:lnTo>
                  <a:lnTo>
                    <a:pt x="30943" y="86178"/>
                  </a:lnTo>
                  <a:lnTo>
                    <a:pt x="37136" y="72658"/>
                  </a:lnTo>
                  <a:lnTo>
                    <a:pt x="43323" y="61199"/>
                  </a:lnTo>
                  <a:lnTo>
                    <a:pt x="49507" y="50883"/>
                  </a:lnTo>
                  <a:lnTo>
                    <a:pt x="55464" y="41946"/>
                  </a:lnTo>
                  <a:lnTo>
                    <a:pt x="61883" y="33922"/>
                  </a:lnTo>
                  <a:lnTo>
                    <a:pt x="67841" y="27276"/>
                  </a:lnTo>
                  <a:lnTo>
                    <a:pt x="74261" y="21317"/>
                  </a:lnTo>
                  <a:lnTo>
                    <a:pt x="80221" y="16044"/>
                  </a:lnTo>
                  <a:lnTo>
                    <a:pt x="86410" y="11922"/>
                  </a:lnTo>
                  <a:lnTo>
                    <a:pt x="92599" y="8023"/>
                  </a:lnTo>
                  <a:lnTo>
                    <a:pt x="98784" y="5043"/>
                  </a:lnTo>
                  <a:lnTo>
                    <a:pt x="104979" y="2980"/>
                  </a:lnTo>
                  <a:lnTo>
                    <a:pt x="110932" y="1146"/>
                  </a:lnTo>
                  <a:lnTo>
                    <a:pt x="117352" y="229"/>
                  </a:lnTo>
                  <a:lnTo>
                    <a:pt x="123308" y="0"/>
                  </a:lnTo>
                  <a:lnTo>
                    <a:pt x="129503" y="229"/>
                  </a:lnTo>
                  <a:lnTo>
                    <a:pt x="135688" y="1146"/>
                  </a:lnTo>
                  <a:lnTo>
                    <a:pt x="141874" y="2980"/>
                  </a:lnTo>
                  <a:lnTo>
                    <a:pt x="148062" y="5043"/>
                  </a:lnTo>
                  <a:lnTo>
                    <a:pt x="154251" y="8023"/>
                  </a:lnTo>
                  <a:lnTo>
                    <a:pt x="160208" y="11922"/>
                  </a:lnTo>
                  <a:lnTo>
                    <a:pt x="166396" y="16044"/>
                  </a:lnTo>
                  <a:lnTo>
                    <a:pt x="172588" y="21317"/>
                  </a:lnTo>
                  <a:lnTo>
                    <a:pt x="178776" y="27276"/>
                  </a:lnTo>
                  <a:lnTo>
                    <a:pt x="184964" y="33922"/>
                  </a:lnTo>
                  <a:lnTo>
                    <a:pt x="190921" y="41946"/>
                  </a:lnTo>
                  <a:lnTo>
                    <a:pt x="197342" y="50883"/>
                  </a:lnTo>
                  <a:lnTo>
                    <a:pt x="203302" y="61199"/>
                  </a:lnTo>
                  <a:lnTo>
                    <a:pt x="209491" y="72658"/>
                  </a:lnTo>
                  <a:lnTo>
                    <a:pt x="215676" y="86178"/>
                  </a:lnTo>
                  <a:lnTo>
                    <a:pt x="221867" y="101765"/>
                  </a:lnTo>
                  <a:lnTo>
                    <a:pt x="228055" y="120559"/>
                  </a:lnTo>
                  <a:lnTo>
                    <a:pt x="234009" y="143708"/>
                  </a:lnTo>
                  <a:lnTo>
                    <a:pt x="240429" y="175110"/>
                  </a:lnTo>
                  <a:lnTo>
                    <a:pt x="241574" y="183359"/>
                  </a:lnTo>
                  <a:lnTo>
                    <a:pt x="242723" y="192755"/>
                  </a:lnTo>
                  <a:lnTo>
                    <a:pt x="244099" y="203985"/>
                  </a:lnTo>
                  <a:lnTo>
                    <a:pt x="245240" y="218882"/>
                  </a:lnTo>
                  <a:lnTo>
                    <a:pt x="246389" y="254867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9" name="Freeform 28"/>
            <p:cNvSpPr/>
            <p:nvPr/>
          </p:nvSpPr>
          <p:spPr>
            <a:xfrm>
              <a:off x="7201129" y="6044592"/>
              <a:ext cx="271825" cy="101990"/>
            </a:xfrm>
            <a:custGeom>
              <a:avLst/>
              <a:gdLst/>
              <a:ahLst/>
              <a:cxnLst/>
              <a:rect l="0" t="0" r="0" b="0"/>
              <a:pathLst>
                <a:path w="271825" h="101990">
                  <a:moveTo>
                    <a:pt x="0" y="0"/>
                  </a:moveTo>
                  <a:lnTo>
                    <a:pt x="271824" y="0"/>
                  </a:lnTo>
                  <a:lnTo>
                    <a:pt x="271824" y="101989"/>
                  </a:lnTo>
                  <a:lnTo>
                    <a:pt x="0" y="101989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31" name="Freeform 30"/>
          <p:cNvSpPr/>
          <p:nvPr/>
        </p:nvSpPr>
        <p:spPr>
          <a:xfrm>
            <a:off x="6151043" y="4717605"/>
            <a:ext cx="800101" cy="406401"/>
          </a:xfrm>
          <a:custGeom>
            <a:avLst/>
            <a:gdLst/>
            <a:ahLst/>
            <a:cxnLst/>
            <a:rect l="0" t="0" r="0" b="0"/>
            <a:pathLst>
              <a:path w="800101" h="406401">
                <a:moveTo>
                  <a:pt x="0" y="0"/>
                </a:moveTo>
                <a:lnTo>
                  <a:pt x="800100" y="0"/>
                </a:lnTo>
                <a:lnTo>
                  <a:pt x="800100" y="406400"/>
                </a:lnTo>
                <a:lnTo>
                  <a:pt x="0" y="40640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" name="TextBox 31"/>
          <p:cNvSpPr txBox="1"/>
          <p:nvPr/>
        </p:nvSpPr>
        <p:spPr>
          <a:xfrm>
            <a:off x="7505700" y="5676900"/>
            <a:ext cx="640741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 smtClean="0">
                <a:solidFill>
                  <a:srgbClr val="000000"/>
                </a:solidFill>
                <a:latin typeface="Century Gothic"/>
              </a:rPr>
              <a:t>260</a:t>
            </a:r>
            <a:endParaRPr lang="en-CA" sz="20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3" name="Freeform 32"/>
          <p:cNvSpPr/>
          <p:nvPr/>
        </p:nvSpPr>
        <p:spPr>
          <a:xfrm>
            <a:off x="5338243" y="4717605"/>
            <a:ext cx="800101" cy="406401"/>
          </a:xfrm>
          <a:custGeom>
            <a:avLst/>
            <a:gdLst/>
            <a:ahLst/>
            <a:cxnLst/>
            <a:rect l="0" t="0" r="0" b="0"/>
            <a:pathLst>
              <a:path w="800101" h="406401">
                <a:moveTo>
                  <a:pt x="0" y="0"/>
                </a:moveTo>
                <a:lnTo>
                  <a:pt x="800100" y="0"/>
                </a:lnTo>
                <a:lnTo>
                  <a:pt x="800100" y="406400"/>
                </a:lnTo>
                <a:lnTo>
                  <a:pt x="0" y="40640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" name="Freeform 33"/>
          <p:cNvSpPr/>
          <p:nvPr/>
        </p:nvSpPr>
        <p:spPr>
          <a:xfrm>
            <a:off x="1289066" y="6527800"/>
            <a:ext cx="800101" cy="406401"/>
          </a:xfrm>
          <a:custGeom>
            <a:avLst/>
            <a:gdLst/>
            <a:ahLst/>
            <a:cxnLst/>
            <a:rect l="0" t="0" r="0" b="0"/>
            <a:pathLst>
              <a:path w="800101" h="406401">
                <a:moveTo>
                  <a:pt x="0" y="0"/>
                </a:moveTo>
                <a:lnTo>
                  <a:pt x="800100" y="0"/>
                </a:lnTo>
                <a:lnTo>
                  <a:pt x="800100" y="406400"/>
                </a:lnTo>
                <a:lnTo>
                  <a:pt x="0" y="40640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5" name="Freeform 34"/>
          <p:cNvSpPr/>
          <p:nvPr/>
        </p:nvSpPr>
        <p:spPr>
          <a:xfrm>
            <a:off x="3702098" y="5626100"/>
            <a:ext cx="800101" cy="406401"/>
          </a:xfrm>
          <a:custGeom>
            <a:avLst/>
            <a:gdLst/>
            <a:ahLst/>
            <a:cxnLst/>
            <a:rect l="0" t="0" r="0" b="0"/>
            <a:pathLst>
              <a:path w="800101" h="406401">
                <a:moveTo>
                  <a:pt x="0" y="0"/>
                </a:moveTo>
                <a:lnTo>
                  <a:pt x="800100" y="0"/>
                </a:lnTo>
                <a:lnTo>
                  <a:pt x="800100" y="406400"/>
                </a:lnTo>
                <a:lnTo>
                  <a:pt x="0" y="40640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" name="Freeform 35"/>
          <p:cNvSpPr/>
          <p:nvPr/>
        </p:nvSpPr>
        <p:spPr>
          <a:xfrm>
            <a:off x="4502198" y="5626100"/>
            <a:ext cx="800101" cy="406401"/>
          </a:xfrm>
          <a:custGeom>
            <a:avLst/>
            <a:gdLst/>
            <a:ahLst/>
            <a:cxnLst/>
            <a:rect l="0" t="0" r="0" b="0"/>
            <a:pathLst>
              <a:path w="800101" h="406401">
                <a:moveTo>
                  <a:pt x="0" y="0"/>
                </a:moveTo>
                <a:lnTo>
                  <a:pt x="800100" y="0"/>
                </a:lnTo>
                <a:lnTo>
                  <a:pt x="800100" y="406400"/>
                </a:lnTo>
                <a:lnTo>
                  <a:pt x="0" y="40640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40" name="Straight Connector 39"/>
          <p:cNvCxnSpPr/>
          <p:nvPr/>
        </p:nvCxnSpPr>
        <p:spPr>
          <a:xfrm>
            <a:off x="-32568" y="3805560"/>
            <a:ext cx="101925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741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/>
      <p:bldP spid="22" grpId="0" animBg="1"/>
      <p:bldP spid="23" grpId="0" animBg="1"/>
      <p:bldP spid="24" grpId="0" animBg="1"/>
      <p:bldP spid="25" grpId="0" animBg="1"/>
      <p:bldP spid="26" grpId="0" animBg="1"/>
      <p:bldP spid="31" grpId="0" animBg="1"/>
      <p:bldP spid="32" grpId="0"/>
      <p:bldP spid="33" grpId="0" animBg="1"/>
      <p:bldP spid="34" grpId="0" animBg="1"/>
      <p:bldP spid="35" grpId="0" animBg="1"/>
      <p:bldP spid="3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21500"/>
            <a:ext cx="242605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K-32 for details.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419100"/>
            <a:ext cx="9225661" cy="167847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Rick is four times as old as Sara. Sara is 15 years younger than Rick.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How old is Sara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How old is Rick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5778500"/>
            <a:ext cx="8905240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 dirty="0" smtClean="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 dirty="0" smtClean="0">
                <a:solidFill>
                  <a:srgbClr val="000000"/>
                </a:solidFill>
                <a:latin typeface="Century Gothic"/>
              </a:rPr>
              <a:t> Does the second sentence give us: the </a:t>
            </a:r>
            <a:r>
              <a:rPr lang="en-CA" sz="2000" dirty="0" smtClean="0">
                <a:solidFill>
                  <a:srgbClr val="0000FF"/>
                </a:solidFill>
                <a:latin typeface="Century Gothic"/>
              </a:rPr>
              <a:t>difference</a:t>
            </a:r>
            <a:r>
              <a:rPr lang="en-CA" sz="2000" dirty="0" smtClean="0">
                <a:solidFill>
                  <a:srgbClr val="000000"/>
                </a:solidFill>
                <a:latin typeface="Century Gothic"/>
              </a:rPr>
              <a:t>, the </a:t>
            </a:r>
            <a:r>
              <a:rPr lang="en-CA" sz="2000" dirty="0" smtClean="0">
                <a:solidFill>
                  <a:srgbClr val="0000FF"/>
                </a:solidFill>
                <a:latin typeface="Century Gothic"/>
              </a:rPr>
              <a:t>total</a:t>
            </a:r>
            <a:r>
              <a:rPr lang="en-CA" sz="2000" dirty="0" smtClean="0">
                <a:solidFill>
                  <a:srgbClr val="000000"/>
                </a:solidFill>
                <a:latin typeface="Century Gothic"/>
              </a:rPr>
              <a:t>, or one of its </a:t>
            </a:r>
            <a:r>
              <a:rPr lang="en-CA" sz="2000" dirty="0" smtClean="0">
                <a:solidFill>
                  <a:srgbClr val="0000FF"/>
                </a:solidFill>
                <a:latin typeface="Century Gothic"/>
              </a:rPr>
              <a:t>parts</a:t>
            </a:r>
            <a:r>
              <a:rPr lang="en-CA" sz="20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0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54947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552940" cy="232358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a) Zara saved three times as much pocket money as Anton. Anton saved $18 less than Zara.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How much money do they have together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52779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235440" cy="26609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b) Rob and Clara used all their pocket money to buy a common present for their grandmother. They had $60 together. Rob had twice as much as much money as Clara had.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How much money did each of them have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31896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235440" cy="26609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c) The number of students in the school who are not in Grade 5 is eight times as large as the number of students in Grade 5. There are 248 students in the school who are not in Grade 5.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How many students are in the school together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189469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235440" cy="167847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d) A number is five time as large as another number. If you add the two numbers together, you get 54.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What are the numbers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455147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8943340" cy="39511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Extensions: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1. Kyle reads the same number of pages every weekday and twice as many pages every weekend day. He finished a book of 108 pages in a week.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How many pages did he read on Monday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How many pages did he read on Sunday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5817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235440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2. Choose any model from the lesson and invent a word problem that would fit the model.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Have a partner solve the problem.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0647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5245100" y="2362200"/>
            <a:ext cx="4786829" cy="1135965"/>
            <a:chOff x="5245100" y="2362200"/>
            <a:chExt cx="4786829" cy="1135965"/>
          </a:xfrm>
        </p:grpSpPr>
        <p:sp>
          <p:nvSpPr>
            <p:cNvPr id="2" name="Freeform 1"/>
            <p:cNvSpPr/>
            <p:nvPr/>
          </p:nvSpPr>
          <p:spPr>
            <a:xfrm>
              <a:off x="8163762" y="3064993"/>
              <a:ext cx="622723" cy="428228"/>
            </a:xfrm>
            <a:custGeom>
              <a:avLst/>
              <a:gdLst/>
              <a:ahLst/>
              <a:cxnLst/>
              <a:rect l="0" t="0" r="0" b="0"/>
              <a:pathLst>
                <a:path w="622723" h="428228">
                  <a:moveTo>
                    <a:pt x="0" y="0"/>
                  </a:moveTo>
                  <a:lnTo>
                    <a:pt x="622722" y="0"/>
                  </a:lnTo>
                  <a:lnTo>
                    <a:pt x="622722" y="428227"/>
                  </a:lnTo>
                  <a:lnTo>
                    <a:pt x="0" y="42822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" name="Freeform 2"/>
            <p:cNvSpPr/>
            <p:nvPr/>
          </p:nvSpPr>
          <p:spPr>
            <a:xfrm>
              <a:off x="8786484" y="3064993"/>
              <a:ext cx="622723" cy="428228"/>
            </a:xfrm>
            <a:custGeom>
              <a:avLst/>
              <a:gdLst/>
              <a:ahLst/>
              <a:cxnLst/>
              <a:rect l="0" t="0" r="0" b="0"/>
              <a:pathLst>
                <a:path w="622723" h="428228">
                  <a:moveTo>
                    <a:pt x="0" y="0"/>
                  </a:moveTo>
                  <a:lnTo>
                    <a:pt x="622722" y="0"/>
                  </a:lnTo>
                  <a:lnTo>
                    <a:pt x="622722" y="428227"/>
                  </a:lnTo>
                  <a:lnTo>
                    <a:pt x="0" y="42822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" name="Freeform 3"/>
            <p:cNvSpPr/>
            <p:nvPr/>
          </p:nvSpPr>
          <p:spPr>
            <a:xfrm>
              <a:off x="9409206" y="3064993"/>
              <a:ext cx="622723" cy="428228"/>
            </a:xfrm>
            <a:custGeom>
              <a:avLst/>
              <a:gdLst/>
              <a:ahLst/>
              <a:cxnLst/>
              <a:rect l="0" t="0" r="0" b="0"/>
              <a:pathLst>
                <a:path w="622723" h="428228">
                  <a:moveTo>
                    <a:pt x="0" y="0"/>
                  </a:moveTo>
                  <a:lnTo>
                    <a:pt x="622722" y="0"/>
                  </a:lnTo>
                  <a:lnTo>
                    <a:pt x="622722" y="428227"/>
                  </a:lnTo>
                  <a:lnTo>
                    <a:pt x="0" y="42822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745480" y="2476500"/>
              <a:ext cx="2294230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number of dimes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694680" y="3175000"/>
              <a:ext cx="2379548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number of nickels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7" name="Freeform 6"/>
            <p:cNvSpPr/>
            <p:nvPr/>
          </p:nvSpPr>
          <p:spPr>
            <a:xfrm>
              <a:off x="8163762" y="2412270"/>
              <a:ext cx="622723" cy="428228"/>
            </a:xfrm>
            <a:custGeom>
              <a:avLst/>
              <a:gdLst/>
              <a:ahLst/>
              <a:cxnLst/>
              <a:rect l="0" t="0" r="0" b="0"/>
              <a:pathLst>
                <a:path w="622723" h="428228">
                  <a:moveTo>
                    <a:pt x="0" y="0"/>
                  </a:moveTo>
                  <a:lnTo>
                    <a:pt x="622722" y="0"/>
                  </a:lnTo>
                  <a:lnTo>
                    <a:pt x="622722" y="428227"/>
                  </a:lnTo>
                  <a:lnTo>
                    <a:pt x="0" y="42822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245100" y="2362200"/>
              <a:ext cx="59227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b)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82600" y="2360775"/>
            <a:ext cx="4165732" cy="1236465"/>
            <a:chOff x="482600" y="2360775"/>
            <a:chExt cx="4165732" cy="1236465"/>
          </a:xfrm>
        </p:grpSpPr>
        <p:sp>
          <p:nvSpPr>
            <p:cNvPr id="10" name="TextBox 9"/>
            <p:cNvSpPr txBox="1"/>
            <p:nvPr/>
          </p:nvSpPr>
          <p:spPr>
            <a:xfrm>
              <a:off x="982980" y="2476500"/>
              <a:ext cx="2294230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number of dimes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932180" y="3175000"/>
              <a:ext cx="2379548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number of nickels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2" name="Freeform 11"/>
            <p:cNvSpPr/>
            <p:nvPr/>
          </p:nvSpPr>
          <p:spPr>
            <a:xfrm>
              <a:off x="3407612" y="2360775"/>
              <a:ext cx="415148" cy="530540"/>
            </a:xfrm>
            <a:custGeom>
              <a:avLst/>
              <a:gdLst/>
              <a:ahLst/>
              <a:cxnLst/>
              <a:rect l="0" t="0" r="0" b="0"/>
              <a:pathLst>
                <a:path w="415148" h="530540">
                  <a:moveTo>
                    <a:pt x="0" y="0"/>
                  </a:moveTo>
                  <a:lnTo>
                    <a:pt x="415147" y="0"/>
                  </a:lnTo>
                  <a:lnTo>
                    <a:pt x="415147" y="530539"/>
                  </a:lnTo>
                  <a:lnTo>
                    <a:pt x="0" y="530539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3402885" y="3066701"/>
              <a:ext cx="415149" cy="530539"/>
            </a:xfrm>
            <a:custGeom>
              <a:avLst/>
              <a:gdLst/>
              <a:ahLst/>
              <a:cxnLst/>
              <a:rect l="0" t="0" r="0" b="0"/>
              <a:pathLst>
                <a:path w="415149" h="530539">
                  <a:moveTo>
                    <a:pt x="0" y="0"/>
                  </a:moveTo>
                  <a:lnTo>
                    <a:pt x="415148" y="0"/>
                  </a:lnTo>
                  <a:lnTo>
                    <a:pt x="415148" y="530538"/>
                  </a:lnTo>
                  <a:lnTo>
                    <a:pt x="0" y="53053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3818033" y="3066701"/>
              <a:ext cx="415150" cy="530539"/>
            </a:xfrm>
            <a:custGeom>
              <a:avLst/>
              <a:gdLst/>
              <a:ahLst/>
              <a:cxnLst/>
              <a:rect l="0" t="0" r="0" b="0"/>
              <a:pathLst>
                <a:path w="415150" h="530539">
                  <a:moveTo>
                    <a:pt x="0" y="0"/>
                  </a:moveTo>
                  <a:lnTo>
                    <a:pt x="415149" y="0"/>
                  </a:lnTo>
                  <a:lnTo>
                    <a:pt x="415149" y="530538"/>
                  </a:lnTo>
                  <a:lnTo>
                    <a:pt x="0" y="53053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4233182" y="3066701"/>
              <a:ext cx="415150" cy="530539"/>
            </a:xfrm>
            <a:custGeom>
              <a:avLst/>
              <a:gdLst/>
              <a:ahLst/>
              <a:cxnLst/>
              <a:rect l="0" t="0" r="0" b="0"/>
              <a:pathLst>
                <a:path w="415150" h="530539">
                  <a:moveTo>
                    <a:pt x="0" y="0"/>
                  </a:moveTo>
                  <a:lnTo>
                    <a:pt x="415149" y="0"/>
                  </a:lnTo>
                  <a:lnTo>
                    <a:pt x="415149" y="530538"/>
                  </a:lnTo>
                  <a:lnTo>
                    <a:pt x="0" y="53053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82600" y="2362200"/>
              <a:ext cx="5926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a)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469900" y="4267200"/>
            <a:ext cx="4470560" cy="1165471"/>
            <a:chOff x="469900" y="4267200"/>
            <a:chExt cx="4470560" cy="1165471"/>
          </a:xfrm>
        </p:grpSpPr>
        <p:sp>
          <p:nvSpPr>
            <p:cNvPr id="18" name="TextBox 17"/>
            <p:cNvSpPr txBox="1"/>
            <p:nvPr/>
          </p:nvSpPr>
          <p:spPr>
            <a:xfrm>
              <a:off x="970280" y="4381500"/>
              <a:ext cx="2294230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number of dimes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19480" y="5080000"/>
              <a:ext cx="2379548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number of nickels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20" name="Freeform 19"/>
            <p:cNvSpPr/>
            <p:nvPr/>
          </p:nvSpPr>
          <p:spPr>
            <a:xfrm rot="5400000">
              <a:off x="3393837" y="4260135"/>
              <a:ext cx="415149" cy="530540"/>
            </a:xfrm>
            <a:custGeom>
              <a:avLst/>
              <a:gdLst/>
              <a:ahLst/>
              <a:cxnLst/>
              <a:rect l="0" t="0" r="0" b="0"/>
              <a:pathLst>
                <a:path w="415149" h="530540">
                  <a:moveTo>
                    <a:pt x="0" y="0"/>
                  </a:moveTo>
                  <a:lnTo>
                    <a:pt x="415148" y="0"/>
                  </a:lnTo>
                  <a:lnTo>
                    <a:pt x="415148" y="530539"/>
                  </a:lnTo>
                  <a:lnTo>
                    <a:pt x="0" y="530539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1" name="Freeform 20"/>
            <p:cNvSpPr/>
            <p:nvPr/>
          </p:nvSpPr>
          <p:spPr>
            <a:xfrm rot="5400000">
              <a:off x="3937076" y="4260134"/>
              <a:ext cx="415150" cy="530539"/>
            </a:xfrm>
            <a:custGeom>
              <a:avLst/>
              <a:gdLst/>
              <a:ahLst/>
              <a:cxnLst/>
              <a:rect l="0" t="0" r="0" b="0"/>
              <a:pathLst>
                <a:path w="415150" h="530539">
                  <a:moveTo>
                    <a:pt x="0" y="0"/>
                  </a:moveTo>
                  <a:lnTo>
                    <a:pt x="415149" y="0"/>
                  </a:lnTo>
                  <a:lnTo>
                    <a:pt x="415149" y="530538"/>
                  </a:lnTo>
                  <a:lnTo>
                    <a:pt x="0" y="53053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2" name="Freeform 21"/>
            <p:cNvSpPr/>
            <p:nvPr/>
          </p:nvSpPr>
          <p:spPr>
            <a:xfrm rot="5400000">
              <a:off x="4467616" y="4260134"/>
              <a:ext cx="415150" cy="530539"/>
            </a:xfrm>
            <a:custGeom>
              <a:avLst/>
              <a:gdLst/>
              <a:ahLst/>
              <a:cxnLst/>
              <a:rect l="0" t="0" r="0" b="0"/>
              <a:pathLst>
                <a:path w="415150" h="530539">
                  <a:moveTo>
                    <a:pt x="0" y="0"/>
                  </a:moveTo>
                  <a:lnTo>
                    <a:pt x="415149" y="0"/>
                  </a:lnTo>
                  <a:lnTo>
                    <a:pt x="415149" y="530538"/>
                  </a:lnTo>
                  <a:lnTo>
                    <a:pt x="0" y="53053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3" name="Freeform 22"/>
            <p:cNvSpPr/>
            <p:nvPr/>
          </p:nvSpPr>
          <p:spPr>
            <a:xfrm rot="5400000">
              <a:off x="3393837" y="4959826"/>
              <a:ext cx="415149" cy="530541"/>
            </a:xfrm>
            <a:custGeom>
              <a:avLst/>
              <a:gdLst/>
              <a:ahLst/>
              <a:cxnLst/>
              <a:rect l="0" t="0" r="0" b="0"/>
              <a:pathLst>
                <a:path w="415149" h="530541">
                  <a:moveTo>
                    <a:pt x="0" y="0"/>
                  </a:moveTo>
                  <a:lnTo>
                    <a:pt x="415148" y="0"/>
                  </a:lnTo>
                  <a:lnTo>
                    <a:pt x="415148" y="530540"/>
                  </a:lnTo>
                  <a:lnTo>
                    <a:pt x="0" y="53054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69900" y="4267200"/>
              <a:ext cx="57978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c)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5232400" y="4254500"/>
            <a:ext cx="4247246" cy="1212490"/>
            <a:chOff x="5232400" y="4254500"/>
            <a:chExt cx="4247246" cy="1212490"/>
          </a:xfrm>
        </p:grpSpPr>
        <p:sp>
          <p:nvSpPr>
            <p:cNvPr id="26" name="TextBox 25"/>
            <p:cNvSpPr txBox="1"/>
            <p:nvPr/>
          </p:nvSpPr>
          <p:spPr>
            <a:xfrm>
              <a:off x="5732780" y="4368800"/>
              <a:ext cx="2294230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number of dimes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681980" y="5080000"/>
              <a:ext cx="2379548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number of nickels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28" name="Freeform 27"/>
            <p:cNvSpPr/>
            <p:nvPr/>
          </p:nvSpPr>
          <p:spPr>
            <a:xfrm>
              <a:off x="8149989" y="4983203"/>
              <a:ext cx="443222" cy="483787"/>
            </a:xfrm>
            <a:custGeom>
              <a:avLst/>
              <a:gdLst/>
              <a:ahLst/>
              <a:cxnLst/>
              <a:rect l="0" t="0" r="0" b="0"/>
              <a:pathLst>
                <a:path w="443222" h="483787">
                  <a:moveTo>
                    <a:pt x="0" y="0"/>
                  </a:moveTo>
                  <a:lnTo>
                    <a:pt x="443221" y="0"/>
                  </a:lnTo>
                  <a:lnTo>
                    <a:pt x="443221" y="483786"/>
                  </a:lnTo>
                  <a:lnTo>
                    <a:pt x="0" y="483786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9" name="Freeform 28"/>
            <p:cNvSpPr/>
            <p:nvPr/>
          </p:nvSpPr>
          <p:spPr>
            <a:xfrm>
              <a:off x="8149989" y="4277186"/>
              <a:ext cx="443221" cy="483787"/>
            </a:xfrm>
            <a:custGeom>
              <a:avLst/>
              <a:gdLst/>
              <a:ahLst/>
              <a:cxnLst/>
              <a:rect l="0" t="0" r="0" b="0"/>
              <a:pathLst>
                <a:path w="443221" h="483787">
                  <a:moveTo>
                    <a:pt x="0" y="0"/>
                  </a:moveTo>
                  <a:lnTo>
                    <a:pt x="443220" y="0"/>
                  </a:lnTo>
                  <a:lnTo>
                    <a:pt x="443220" y="483786"/>
                  </a:lnTo>
                  <a:lnTo>
                    <a:pt x="0" y="483786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0" name="Freeform 29"/>
            <p:cNvSpPr/>
            <p:nvPr/>
          </p:nvSpPr>
          <p:spPr>
            <a:xfrm>
              <a:off x="8593209" y="4276757"/>
              <a:ext cx="443219" cy="483787"/>
            </a:xfrm>
            <a:custGeom>
              <a:avLst/>
              <a:gdLst/>
              <a:ahLst/>
              <a:cxnLst/>
              <a:rect l="0" t="0" r="0" b="0"/>
              <a:pathLst>
                <a:path w="443219" h="483787">
                  <a:moveTo>
                    <a:pt x="0" y="0"/>
                  </a:moveTo>
                  <a:lnTo>
                    <a:pt x="443218" y="0"/>
                  </a:lnTo>
                  <a:lnTo>
                    <a:pt x="443218" y="483786"/>
                  </a:lnTo>
                  <a:lnTo>
                    <a:pt x="0" y="483786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1" name="Freeform 30"/>
            <p:cNvSpPr/>
            <p:nvPr/>
          </p:nvSpPr>
          <p:spPr>
            <a:xfrm>
              <a:off x="9036427" y="4276756"/>
              <a:ext cx="443219" cy="483788"/>
            </a:xfrm>
            <a:custGeom>
              <a:avLst/>
              <a:gdLst/>
              <a:ahLst/>
              <a:cxnLst/>
              <a:rect l="0" t="0" r="0" b="0"/>
              <a:pathLst>
                <a:path w="443219" h="483788">
                  <a:moveTo>
                    <a:pt x="0" y="0"/>
                  </a:moveTo>
                  <a:lnTo>
                    <a:pt x="443218" y="0"/>
                  </a:lnTo>
                  <a:lnTo>
                    <a:pt x="443218" y="483787"/>
                  </a:lnTo>
                  <a:lnTo>
                    <a:pt x="0" y="48378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232400" y="4254500"/>
              <a:ext cx="5933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d)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469900" y="431800"/>
            <a:ext cx="9375140" cy="167847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Karen has three times as many nickels as dimes.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Which of the following diagrams would fit the situation and which would not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Explain why.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69900" y="5740400"/>
            <a:ext cx="242605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K-29 for details.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44500" y="6286500"/>
            <a:ext cx="93751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How do you know that the short bar should be the number of dimes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40" name="Straight Connector 39"/>
          <p:cNvCxnSpPr/>
          <p:nvPr/>
        </p:nvCxnSpPr>
        <p:spPr>
          <a:xfrm>
            <a:off x="-32568" y="6181824"/>
            <a:ext cx="101925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5808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AP Book 5.2 pp. 14–15</a:t>
            </a:r>
          </a:p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chemeClr val="bg1">
                    <a:lumMod val="50000"/>
                  </a:schemeClr>
                </a:solidFill>
                <a:latin typeface="Century Gothic"/>
              </a:rPr>
              <a:t>N</a:t>
            </a:r>
            <a:r>
              <a:rPr lang="en-CA" sz="2800" dirty="0" smtClean="0">
                <a:solidFill>
                  <a:srgbClr val="808080"/>
                </a:solidFill>
                <a:latin typeface="Century Gothic"/>
              </a:rPr>
              <a:t>ew Canadian Edition</a:t>
            </a:r>
            <a:endParaRPr lang="en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17698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070340" cy="183236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Lyn is twice as old as </a:t>
            </a:r>
            <a:r>
              <a:rPr lang="en-CA" sz="2800" dirty="0" err="1" smtClean="0">
                <a:solidFill>
                  <a:srgbClr val="000000"/>
                </a:solidFill>
                <a:latin typeface="Century Gothic"/>
              </a:rPr>
              <a:t>Abella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Whose age should be the smaller bar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Why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D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raw a model for this situation.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921500"/>
            <a:ext cx="289148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pp. K-29–30 for details.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394670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070340" cy="1830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Draw a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tape diagram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for this situation.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a) Bill is three times as tall as his baby brother.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4025900"/>
            <a:ext cx="841982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Tina's full name is four times as long as Josh's.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123171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0703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c) There are eight times as many students in the school as in our class.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4025900"/>
            <a:ext cx="739521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A book is twice as thick as a notebook.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381458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812800"/>
            <a:ext cx="90703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Raj has 3 stickers. Can you tell with the model how many stickers Sun has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65960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Let's return to the situation and model with Raj and Sun.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838200" y="3004369"/>
            <a:ext cx="5835651" cy="1611263"/>
            <a:chOff x="838200" y="3004369"/>
            <a:chExt cx="5835651" cy="1611263"/>
          </a:xfrm>
        </p:grpSpPr>
        <p:sp>
          <p:nvSpPr>
            <p:cNvPr id="4" name="TextBox 3"/>
            <p:cNvSpPr txBox="1"/>
            <p:nvPr/>
          </p:nvSpPr>
          <p:spPr>
            <a:xfrm>
              <a:off x="792480" y="3098800"/>
              <a:ext cx="17546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Raj's stickers 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792480" y="4216400"/>
              <a:ext cx="181114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Sun's stickers 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3117850" y="3004369"/>
              <a:ext cx="889001" cy="495301"/>
              <a:chOff x="3117850" y="3004369"/>
              <a:chExt cx="889001" cy="495301"/>
            </a:xfrm>
          </p:grpSpPr>
          <p:sp>
            <p:nvSpPr>
              <p:cNvPr id="6" name="Freeform 5"/>
              <p:cNvSpPr/>
              <p:nvPr/>
            </p:nvSpPr>
            <p:spPr>
              <a:xfrm>
                <a:off x="3117850" y="3004369"/>
                <a:ext cx="889001" cy="495301"/>
              </a:xfrm>
              <a:custGeom>
                <a:avLst/>
                <a:gdLst/>
                <a:ahLst/>
                <a:cxnLst/>
                <a:rect l="0" t="0" r="0" b="0"/>
                <a:pathLst>
                  <a:path w="889001" h="495301">
                    <a:moveTo>
                      <a:pt x="0" y="0"/>
                    </a:moveTo>
                    <a:lnTo>
                      <a:pt x="889000" y="0"/>
                    </a:lnTo>
                    <a:lnTo>
                      <a:pt x="889000" y="495300"/>
                    </a:lnTo>
                    <a:lnTo>
                      <a:pt x="0" y="49530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3429000" y="3085480"/>
                <a:ext cx="359207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3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3117850" y="4120331"/>
              <a:ext cx="3556001" cy="495301"/>
              <a:chOff x="3117850" y="4120331"/>
              <a:chExt cx="3556001" cy="495301"/>
            </a:xfrm>
          </p:grpSpPr>
          <p:sp>
            <p:nvSpPr>
              <p:cNvPr id="9" name="Freeform 8"/>
              <p:cNvSpPr/>
              <p:nvPr/>
            </p:nvSpPr>
            <p:spPr>
              <a:xfrm>
                <a:off x="3117850" y="4120331"/>
                <a:ext cx="889001" cy="495301"/>
              </a:xfrm>
              <a:custGeom>
                <a:avLst/>
                <a:gdLst/>
                <a:ahLst/>
                <a:cxnLst/>
                <a:rect l="0" t="0" r="0" b="0"/>
                <a:pathLst>
                  <a:path w="889001" h="495301">
                    <a:moveTo>
                      <a:pt x="0" y="0"/>
                    </a:moveTo>
                    <a:lnTo>
                      <a:pt x="889000" y="0"/>
                    </a:lnTo>
                    <a:lnTo>
                      <a:pt x="889000" y="495300"/>
                    </a:lnTo>
                    <a:lnTo>
                      <a:pt x="0" y="49530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0" name="Freeform 9"/>
              <p:cNvSpPr/>
              <p:nvPr/>
            </p:nvSpPr>
            <p:spPr>
              <a:xfrm>
                <a:off x="4006850" y="4120331"/>
                <a:ext cx="889001" cy="495301"/>
              </a:xfrm>
              <a:custGeom>
                <a:avLst/>
                <a:gdLst/>
                <a:ahLst/>
                <a:cxnLst/>
                <a:rect l="0" t="0" r="0" b="0"/>
                <a:pathLst>
                  <a:path w="889001" h="495301">
                    <a:moveTo>
                      <a:pt x="0" y="0"/>
                    </a:moveTo>
                    <a:lnTo>
                      <a:pt x="889000" y="0"/>
                    </a:lnTo>
                    <a:lnTo>
                      <a:pt x="889000" y="495300"/>
                    </a:lnTo>
                    <a:lnTo>
                      <a:pt x="0" y="49530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1" name="Freeform 10"/>
              <p:cNvSpPr/>
              <p:nvPr/>
            </p:nvSpPr>
            <p:spPr>
              <a:xfrm>
                <a:off x="4895850" y="4120331"/>
                <a:ext cx="889001" cy="495301"/>
              </a:xfrm>
              <a:custGeom>
                <a:avLst/>
                <a:gdLst/>
                <a:ahLst/>
                <a:cxnLst/>
                <a:rect l="0" t="0" r="0" b="0"/>
                <a:pathLst>
                  <a:path w="889001" h="495301">
                    <a:moveTo>
                      <a:pt x="0" y="0"/>
                    </a:moveTo>
                    <a:lnTo>
                      <a:pt x="889000" y="0"/>
                    </a:lnTo>
                    <a:lnTo>
                      <a:pt x="889000" y="495300"/>
                    </a:lnTo>
                    <a:lnTo>
                      <a:pt x="0" y="49530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2" name="Freeform 11"/>
              <p:cNvSpPr/>
              <p:nvPr/>
            </p:nvSpPr>
            <p:spPr>
              <a:xfrm>
                <a:off x="5784850" y="4120331"/>
                <a:ext cx="889001" cy="495301"/>
              </a:xfrm>
              <a:custGeom>
                <a:avLst/>
                <a:gdLst/>
                <a:ahLst/>
                <a:cxnLst/>
                <a:rect l="0" t="0" r="0" b="0"/>
                <a:pathLst>
                  <a:path w="889001" h="495301">
                    <a:moveTo>
                      <a:pt x="0" y="0"/>
                    </a:moveTo>
                    <a:lnTo>
                      <a:pt x="889000" y="0"/>
                    </a:lnTo>
                    <a:lnTo>
                      <a:pt x="889000" y="495300"/>
                    </a:lnTo>
                    <a:lnTo>
                      <a:pt x="0" y="49530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  <p:sp>
        <p:nvSpPr>
          <p:cNvPr id="15" name="TextBox 14"/>
          <p:cNvSpPr txBox="1"/>
          <p:nvPr/>
        </p:nvSpPr>
        <p:spPr>
          <a:xfrm>
            <a:off x="469900" y="5715000"/>
            <a:ext cx="242605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K-30 for details.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69900" y="6489700"/>
            <a:ext cx="92862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Write a multiplication statement for Sun's stickers.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-32568" y="6181824"/>
            <a:ext cx="101925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734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21500"/>
            <a:ext cx="242605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K-30 for details.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874445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Let's draw a model and find the legnths of the bars.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800100"/>
            <a:ext cx="9225661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Ella has 3 red marbles. She has twice as many green marbles as red marbles.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478362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070340" cy="23218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Draw a model and find the length of each bar.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a) A car holds 5 people. A van holds three times as many people.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4025900"/>
            <a:ext cx="96418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b) Don's apartment building is 3 storeys high. Hanna's building is five times as high as Don's.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845644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BE6E1B5-23E3-4CF2-B089-92C6F7D5A942}"/>
</file>

<file path=customXml/itemProps2.xml><?xml version="1.0" encoding="utf-8"?>
<ds:datastoreItem xmlns:ds="http://schemas.openxmlformats.org/officeDocument/2006/customXml" ds:itemID="{AA7794A6-F368-4861-826B-AC57D6D2AC86}"/>
</file>

<file path=customXml/itemProps3.xml><?xml version="1.0" encoding="utf-8"?>
<ds:datastoreItem xmlns:ds="http://schemas.openxmlformats.org/officeDocument/2006/customXml" ds:itemID="{E1B4B901-002A-46AF-99A5-502D41496570}"/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1071</Words>
  <Application>Microsoft Office PowerPoint</Application>
  <PresentationFormat>Custom</PresentationFormat>
  <Paragraphs>134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3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Lindsay Karpenko</dc:creator>
  <cp:lastModifiedBy>Lindsay Karpenko</cp:lastModifiedBy>
  <cp:revision>25</cp:revision>
  <dcterms:created xsi:type="dcterms:W3CDTF">2019-10-24T19:10:05Z</dcterms:created>
  <dcterms:modified xsi:type="dcterms:W3CDTF">2019-10-28T15:27:21Z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