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10160000" cy="7620000"/>
  <p:notesSz cx="6858000" cy="9144000"/>
  <p:embeddedFontLst>
    <p:embeddedFont>
      <p:font typeface="Century Gothic" panose="020B050202020202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0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51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11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7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2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8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52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27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779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6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2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66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CA0C-12BC-496F-80F7-E03B35964485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5ADD1-389B-4027-BE59-60E28EFAB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77465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C-9–12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Representation in Expanded Form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550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represent numbers in expanded form.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24–25</a:t>
            </a:r>
          </a:p>
        </p:txBody>
      </p:sp>
    </p:spTree>
    <p:extLst>
      <p:ext uri="{BB962C8B-B14F-4D97-AF65-F5344CB8AC3E}">
        <p14:creationId xmlns:p14="http://schemas.microsoft.com/office/powerpoint/2010/main" val="2756711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045200"/>
            <a:ext cx="38866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87 900 030 002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17712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g) 29 031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419100"/>
            <a:ext cx="22414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h) 7 032 530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222500"/>
            <a:ext cx="180022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i) 408 097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2222500"/>
            <a:ext cx="18012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j) 900 850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4025900"/>
            <a:ext cx="22030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k) 3 070 004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025900"/>
            <a:ext cx="24899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l) 704 021 600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BD2F4A-7DA8-4806-A959-2DAB7C6E507F}"/>
              </a:ext>
            </a:extLst>
          </p:cNvPr>
          <p:cNvCxnSpPr>
            <a:cxnSpLocks/>
          </p:cNvCxnSpPr>
          <p:nvPr/>
        </p:nvCxnSpPr>
        <p:spPr>
          <a:xfrm>
            <a:off x="0" y="5816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99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C-10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36700" y="1536700"/>
            <a:ext cx="13206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2135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55045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for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2882900"/>
            <a:ext cx="70154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Then draw the base ten representation: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55D6E35-E95F-4B88-B882-4DB0B7F57E70}"/>
              </a:ext>
            </a:extLst>
          </p:cNvPr>
          <p:cNvCxnSpPr>
            <a:cxnSpLocks/>
          </p:cNvCxnSpPr>
          <p:nvPr/>
        </p:nvCxnSpPr>
        <p:spPr>
          <a:xfrm>
            <a:off x="0" y="2679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500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952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Make a base ten representation for 1243 and then draw 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5143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C-10 for note on drawing cubes.</a:t>
            </a:r>
          </a:p>
        </p:txBody>
      </p:sp>
    </p:spTree>
    <p:extLst>
      <p:ext uri="{BB962C8B-B14F-4D97-AF65-F5344CB8AC3E}">
        <p14:creationId xmlns:p14="http://schemas.microsoft.com/office/powerpoint/2010/main" val="2475768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63600" y="2006600"/>
            <a:ext cx="9113520" cy="1456937"/>
            <a:chOff x="863600" y="2006600"/>
            <a:chExt cx="9113520" cy="1456937"/>
          </a:xfrm>
        </p:grpSpPr>
        <p:sp>
          <p:nvSpPr>
            <p:cNvPr id="2" name="TextBox 1"/>
            <p:cNvSpPr txBox="1"/>
            <p:nvPr/>
          </p:nvSpPr>
          <p:spPr>
            <a:xfrm>
              <a:off x="863600" y="2006600"/>
              <a:ext cx="1302258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32 427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44700" y="2006600"/>
              <a:ext cx="7932420" cy="145693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=	____ ten thousands + ____ thousands</a:t>
              </a:r>
            </a:p>
            <a:p>
              <a:pPr>
                <a:lnSpc>
                  <a:spcPct val="150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	+ ____ hundreds + ____ tens + ____ ones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44500" y="6946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C-10 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06400"/>
            <a:ext cx="899007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We can also write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using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words: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1560" y="4521200"/>
            <a:ext cx="132067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4589 =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076C376-E8A8-4816-BC7B-72127C0ED148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59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C-10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06400"/>
            <a:ext cx="9040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using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words.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638800"/>
            <a:ext cx="4869307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What if a number includes zeros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760" y="1752600"/>
            <a:ext cx="16161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2800">
                <a:solidFill>
                  <a:srgbClr val="000000"/>
                </a:solidFill>
                <a:latin typeface="Century Gothic"/>
              </a:rPr>
              <a:t>30 061 =</a:t>
            </a:r>
          </a:p>
        </p:txBody>
      </p:sp>
    </p:spTree>
    <p:extLst>
      <p:ext uri="{BB962C8B-B14F-4D97-AF65-F5344CB8AC3E}">
        <p14:creationId xmlns:p14="http://schemas.microsoft.com/office/powerpoint/2010/main" val="2340411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10040" cy="17025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using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words.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Only write the place values you need.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2910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5770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25700"/>
            <a:ext cx="2098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804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965700"/>
            <a:ext cx="2225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40 300</a:t>
            </a:r>
          </a:p>
        </p:txBody>
      </p:sp>
    </p:spTree>
    <p:extLst>
      <p:ext uri="{BB962C8B-B14F-4D97-AF65-F5344CB8AC3E}">
        <p14:creationId xmlns:p14="http://schemas.microsoft.com/office/powerpoint/2010/main" val="3186090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13000"/>
            <a:ext cx="2910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308 910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32400" y="2413000"/>
            <a:ext cx="2098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120 403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953000"/>
            <a:ext cx="3926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6 079 820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4953000"/>
            <a:ext cx="388660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17 000 000 015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0160" y="215900"/>
            <a:ext cx="364406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Proceed to 6- and 7-digit numbers.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406400"/>
            <a:ext cx="9210040" cy="17025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using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words.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Only write the place values you need.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189013-36A6-4A79-93E9-D16E7D317E50}"/>
              </a:ext>
            </a:extLst>
          </p:cNvPr>
          <p:cNvCxnSpPr>
            <a:cxnSpLocks/>
          </p:cNvCxnSpPr>
          <p:nvPr/>
        </p:nvCxnSpPr>
        <p:spPr>
          <a:xfrm>
            <a:off x="5049520" y="4707255"/>
            <a:ext cx="5110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C65A163-A662-4DD9-87DC-9C4182C3B49A}"/>
              </a:ext>
            </a:extLst>
          </p:cNvPr>
          <p:cNvCxnSpPr>
            <a:cxnSpLocks/>
          </p:cNvCxnSpPr>
          <p:nvPr/>
        </p:nvCxnSpPr>
        <p:spPr>
          <a:xfrm>
            <a:off x="5049520" y="4707255"/>
            <a:ext cx="30480" cy="29127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89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given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or sum.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2910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30 + 7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55800"/>
            <a:ext cx="2098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40 + 3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84600"/>
            <a:ext cx="2225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90 + 9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784600"/>
            <a:ext cx="269895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300 + 50 + 7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613400"/>
            <a:ext cx="268645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400 + 20 + 9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5613400"/>
            <a:ext cx="25670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f) 800 + 60 + 1</a:t>
            </a:r>
          </a:p>
        </p:txBody>
      </p:sp>
    </p:spTree>
    <p:extLst>
      <p:ext uri="{BB962C8B-B14F-4D97-AF65-F5344CB8AC3E}">
        <p14:creationId xmlns:p14="http://schemas.microsoft.com/office/powerpoint/2010/main" val="3817471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9276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pp. C-10–11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294464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is 500 + 7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575300"/>
            <a:ext cx="719086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For this reason, mathematicians call zero a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placeholder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2AF7ADF-6410-4934-9A83-4BC35C54DA63}"/>
              </a:ext>
            </a:extLst>
          </p:cNvPr>
          <p:cNvCxnSpPr>
            <a:cxnSpLocks/>
          </p:cNvCxnSpPr>
          <p:nvPr/>
        </p:nvCxnSpPr>
        <p:spPr>
          <a:xfrm>
            <a:off x="0" y="535577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655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Write the number for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2910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300 + 2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43100"/>
            <a:ext cx="2098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200 + 30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27400"/>
            <a:ext cx="3393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5000 + 60 + 1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327400"/>
            <a:ext cx="20895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7000 + 3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11700"/>
            <a:ext cx="276667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80 000 + 300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711700"/>
            <a:ext cx="305958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f) 60 000 + 40 + 9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248400"/>
            <a:ext cx="630618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30 000 + 8 000 000 + 10 + 400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45C0D1-5DAB-4214-A11F-AB7488C797E2}"/>
              </a:ext>
            </a:extLst>
          </p:cNvPr>
          <p:cNvCxnSpPr>
            <a:cxnSpLocks/>
          </p:cNvCxnSpPr>
          <p:nvPr/>
        </p:nvCxnSpPr>
        <p:spPr>
          <a:xfrm>
            <a:off x="0" y="60234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14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7061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C-9 for details.</a:t>
            </a:r>
          </a:p>
        </p:txBody>
      </p:sp>
    </p:spTree>
    <p:extLst>
      <p:ext uri="{BB962C8B-B14F-4D97-AF65-F5344CB8AC3E}">
        <p14:creationId xmlns:p14="http://schemas.microsoft.com/office/powerpoint/2010/main" val="3423994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44600"/>
            <a:ext cx="485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200 + ______ + 3 = 253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768600"/>
            <a:ext cx="7063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50 000 + ______ + 20 = 54 020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279900"/>
            <a:ext cx="67261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7 000 000 + ______ + 300 = 7 040 300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083300"/>
            <a:ext cx="65046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4327 = 300 + 7 + ______ + 4000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419100"/>
            <a:ext cx="32007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2. Fill in the blank.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BF5C16-4853-4D49-9ACA-D1D9970638F0}"/>
              </a:ext>
            </a:extLst>
          </p:cNvPr>
          <p:cNvCxnSpPr>
            <a:cxnSpLocks/>
          </p:cNvCxnSpPr>
          <p:nvPr/>
        </p:nvCxnSpPr>
        <p:spPr>
          <a:xfrm>
            <a:off x="0" y="58615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971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95600" y="1587500"/>
            <a:ext cx="80965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234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2400" y="1587500"/>
            <a:ext cx="100672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4121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767961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For each number, find the sum of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200400"/>
            <a:ext cx="7552868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Make each number using base ten blocks.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52739E-03E0-4BCA-AE0C-2A5F633A363F}"/>
              </a:ext>
            </a:extLst>
          </p:cNvPr>
          <p:cNvCxnSpPr>
            <a:cxnSpLocks/>
          </p:cNvCxnSpPr>
          <p:nvPr/>
        </p:nvCxnSpPr>
        <p:spPr>
          <a:xfrm>
            <a:off x="0" y="29899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52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C-11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892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Make the base ten representation of a number that has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that add to 11.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321300"/>
            <a:ext cx="665259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Can you find more than one answer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45055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76300"/>
            <a:ext cx="68006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twice the ones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in ...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13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C-11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85900" y="5397500"/>
            <a:ext cx="12044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6723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81500" y="5397500"/>
            <a:ext cx="1500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45 621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29500" y="5397500"/>
            <a:ext cx="1500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67 090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89960" y="203200"/>
            <a:ext cx="651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Have students use cards to signal their answers.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22800" y="2146300"/>
            <a:ext cx="100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432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DE0DF9-FD28-427F-A818-228D9053CFBF}"/>
              </a:ext>
            </a:extLst>
          </p:cNvPr>
          <p:cNvCxnSpPr>
            <a:cxnSpLocks/>
          </p:cNvCxnSpPr>
          <p:nvPr/>
        </p:nvCxnSpPr>
        <p:spPr>
          <a:xfrm>
            <a:off x="0" y="444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07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38285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In the number 265 321, which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three times the tens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3225800"/>
            <a:ext cx="8689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Write a number whose hundreds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twice its ones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5384800"/>
            <a:ext cx="91592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Write an odd number whose ten thousands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twice its hundreds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C572203-7021-4B8E-A8DE-386381466718}"/>
              </a:ext>
            </a:extLst>
          </p:cNvPr>
          <p:cNvCxnSpPr>
            <a:cxnSpLocks/>
          </p:cNvCxnSpPr>
          <p:nvPr/>
        </p:nvCxnSpPr>
        <p:spPr>
          <a:xfrm>
            <a:off x="0" y="29754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0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In the number 4923, find a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that is twice another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many times as much as the smaller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 the larger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worth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49700"/>
            <a:ext cx="821057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Make up a problem like part d) and solve it.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194300"/>
            <a:ext cx="8454187" cy="1830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f) In the number 26 953, find a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that is worth: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300 times as much as another.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400 times as much as another.</a:t>
            </a:r>
          </a:p>
        </p:txBody>
      </p:sp>
    </p:spTree>
    <p:extLst>
      <p:ext uri="{BB962C8B-B14F-4D97-AF65-F5344CB8AC3E}">
        <p14:creationId xmlns:p14="http://schemas.microsoft.com/office/powerpoint/2010/main" val="3429410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53365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C-11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19100"/>
            <a:ext cx="8549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To represent large numbers, we imagine that each thousands blocks has shrunk to the size of a ones block.</a:t>
            </a:r>
          </a:p>
        </p:txBody>
      </p:sp>
      <p:sp>
        <p:nvSpPr>
          <p:cNvPr id="4" name="Freeform 3"/>
          <p:cNvSpPr/>
          <p:nvPr/>
        </p:nvSpPr>
        <p:spPr>
          <a:xfrm>
            <a:off x="2790582" y="3362536"/>
            <a:ext cx="143401" cy="1538798"/>
          </a:xfrm>
          <a:custGeom>
            <a:avLst/>
            <a:gdLst/>
            <a:ahLst/>
            <a:cxnLst/>
            <a:rect l="0" t="0" r="0" b="0"/>
            <a:pathLst>
              <a:path w="143401" h="1538798">
                <a:moveTo>
                  <a:pt x="0" y="0"/>
                </a:moveTo>
                <a:lnTo>
                  <a:pt x="143400" y="0"/>
                </a:lnTo>
                <a:lnTo>
                  <a:pt x="143400" y="1538797"/>
                </a:lnTo>
                <a:lnTo>
                  <a:pt x="0" y="153879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952437" y="3362536"/>
            <a:ext cx="154094" cy="154091"/>
          </a:xfrm>
          <a:custGeom>
            <a:avLst/>
            <a:gdLst/>
            <a:ahLst/>
            <a:cxnLst/>
            <a:rect l="0" t="0" r="0" b="0"/>
            <a:pathLst>
              <a:path w="154094" h="154091">
                <a:moveTo>
                  <a:pt x="0" y="0"/>
                </a:moveTo>
                <a:lnTo>
                  <a:pt x="154093" y="0"/>
                </a:lnTo>
                <a:lnTo>
                  <a:pt x="154093" y="154090"/>
                </a:lnTo>
                <a:lnTo>
                  <a:pt x="0" y="15409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749869" y="3351940"/>
            <a:ext cx="1549390" cy="1549394"/>
          </a:xfrm>
          <a:custGeom>
            <a:avLst/>
            <a:gdLst/>
            <a:ahLst/>
            <a:cxnLst/>
            <a:rect l="0" t="0" r="0" b="0"/>
            <a:pathLst>
              <a:path w="1549390" h="1549394">
                <a:moveTo>
                  <a:pt x="0" y="0"/>
                </a:moveTo>
                <a:lnTo>
                  <a:pt x="1549389" y="0"/>
                </a:lnTo>
                <a:lnTo>
                  <a:pt x="1549389" y="1549393"/>
                </a:lnTo>
                <a:lnTo>
                  <a:pt x="0" y="154939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6196135" y="3035046"/>
            <a:ext cx="2036767" cy="1866288"/>
            <a:chOff x="6196135" y="3035046"/>
            <a:chExt cx="2036767" cy="1866288"/>
          </a:xfrm>
        </p:grpSpPr>
        <p:sp>
          <p:nvSpPr>
            <p:cNvPr id="7" name="Freeform 6"/>
            <p:cNvSpPr/>
            <p:nvPr/>
          </p:nvSpPr>
          <p:spPr>
            <a:xfrm>
              <a:off x="6196135" y="3351939"/>
              <a:ext cx="1549392" cy="1549395"/>
            </a:xfrm>
            <a:custGeom>
              <a:avLst/>
              <a:gdLst/>
              <a:ahLst/>
              <a:cxnLst/>
              <a:rect l="0" t="0" r="0" b="0"/>
              <a:pathLst>
                <a:path w="1549392" h="1549395">
                  <a:moveTo>
                    <a:pt x="0" y="0"/>
                  </a:moveTo>
                  <a:lnTo>
                    <a:pt x="1549391" y="0"/>
                  </a:lnTo>
                  <a:lnTo>
                    <a:pt x="1549391" y="1549394"/>
                  </a:lnTo>
                  <a:lnTo>
                    <a:pt x="0" y="154939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6198362" y="3042412"/>
              <a:ext cx="485140" cy="30403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7745476" y="3042285"/>
              <a:ext cx="485140" cy="30416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7745476" y="4597146"/>
              <a:ext cx="485140" cy="30416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690741" y="3035046"/>
              <a:ext cx="152768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8232902" y="3042285"/>
              <a:ext cx="0" cy="15422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4ADEBDF-33A5-451C-9B9E-95B5633FDFC7}"/>
              </a:ext>
            </a:extLst>
          </p:cNvPr>
          <p:cNvCxnSpPr>
            <a:cxnSpLocks/>
          </p:cNvCxnSpPr>
          <p:nvPr/>
        </p:nvCxnSpPr>
        <p:spPr>
          <a:xfrm>
            <a:off x="0" y="219165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49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08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Use this system to model: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63700" y="1346200"/>
            <a:ext cx="1499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873 000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3700" y="3060700"/>
            <a:ext cx="1499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984 000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4775200"/>
            <a:ext cx="179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6 014 000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540500"/>
            <a:ext cx="71358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Why would it be hard to model 984 315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DA6E7D7-3F07-4501-8A6E-CBB595DAEC84}"/>
              </a:ext>
            </a:extLst>
          </p:cNvPr>
          <p:cNvCxnSpPr>
            <a:cxnSpLocks/>
          </p:cNvCxnSpPr>
          <p:nvPr/>
        </p:nvCxnSpPr>
        <p:spPr>
          <a:xfrm>
            <a:off x="0" y="633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15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227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What would a regular base ten block for 10 000 look like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0879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333740" cy="14083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Here are descriptions of three-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numbers.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One of them does not produce a number. Which one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Justify your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82800"/>
            <a:ext cx="9146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difference between my hundreds and tens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twice my ones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I have no zero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Make me with 12 blocks.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648200"/>
            <a:ext cx="9152255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My hundreds and ones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multiply to equal my tens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All my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different. My smallest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my ones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Make me with 11 blocks.</a:t>
            </a:r>
          </a:p>
        </p:txBody>
      </p:sp>
    </p:spTree>
    <p:extLst>
      <p:ext uri="{BB962C8B-B14F-4D97-AF65-F5344CB8AC3E}">
        <p14:creationId xmlns:p14="http://schemas.microsoft.com/office/powerpoint/2010/main" val="103727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7813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C-9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5880100"/>
            <a:ext cx="202857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43 = 40 + 3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879600"/>
            <a:ext cx="552500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How much is each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worth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0" y="558800"/>
            <a:ext cx="6125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429000"/>
            <a:ext cx="9542272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We can write any number as a sum of the actual value of its digits.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This is called the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66888C5-D524-4FC6-9AD4-D1875BEC535D}"/>
              </a:ext>
            </a:extLst>
          </p:cNvPr>
          <p:cNvCxnSpPr>
            <a:cxnSpLocks/>
          </p:cNvCxnSpPr>
          <p:nvPr/>
        </p:nvCxnSpPr>
        <p:spPr>
          <a:xfrm>
            <a:off x="0" y="3213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43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6348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The sum of my ones and tens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equals my hundreds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Make me with 11 blocks.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679700"/>
            <a:ext cx="892975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My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multiply to equal 8. All my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the same.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4953000"/>
            <a:ext cx="9289923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My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increase from left to right. My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multiply to equal 12. Make me with 8 blocks.</a:t>
            </a:r>
          </a:p>
        </p:txBody>
      </p:sp>
    </p:spTree>
    <p:extLst>
      <p:ext uri="{BB962C8B-B14F-4D97-AF65-F5344CB8AC3E}">
        <p14:creationId xmlns:p14="http://schemas.microsoft.com/office/powerpoint/2010/main" val="4276701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575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Expand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a number in as many different ways as you can.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7010400"/>
            <a:ext cx="517271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C-12 for details.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65760" y="1765300"/>
            <a:ext cx="10608945" cy="1830629"/>
            <a:chOff x="365760" y="1765300"/>
            <a:chExt cx="10608945" cy="1830629"/>
          </a:xfrm>
        </p:grpSpPr>
        <p:sp>
          <p:nvSpPr>
            <p:cNvPr id="4" name="TextBox 3"/>
            <p:cNvSpPr txBox="1"/>
            <p:nvPr/>
          </p:nvSpPr>
          <p:spPr>
            <a:xfrm>
              <a:off x="365760" y="1765300"/>
              <a:ext cx="3155594" cy="118551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Example:	  312 =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			=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05200" y="1765300"/>
              <a:ext cx="7469505" cy="1830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3 hundreds + 1 ten + 2 ones or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da-DK" sz="2800">
                  <a:solidFill>
                    <a:srgbClr val="000000"/>
                  </a:solidFill>
                  <a:latin typeface="Century Gothic"/>
                </a:rPr>
                <a:t>2 hundreds + 9 tens + 22 ones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and so 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68208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A palindrome is a number that looks the same written forward or backward.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908300"/>
            <a:ext cx="928154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Find as many palindromes as you can where the sum of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10.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828800"/>
            <a:ext cx="361243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Examples: 212, 3773</a:t>
            </a:r>
          </a:p>
        </p:txBody>
      </p:sp>
    </p:spTree>
    <p:extLst>
      <p:ext uri="{BB962C8B-B14F-4D97-AF65-F5344CB8AC3E}">
        <p14:creationId xmlns:p14="http://schemas.microsoft.com/office/powerpoint/2010/main" val="14029336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24–25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86299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number in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81200"/>
            <a:ext cx="294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52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81200"/>
            <a:ext cx="2339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81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81500"/>
            <a:ext cx="1564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76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381500"/>
            <a:ext cx="1085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92</a:t>
            </a:r>
          </a:p>
        </p:txBody>
      </p:sp>
    </p:spTree>
    <p:extLst>
      <p:ext uri="{BB962C8B-B14F-4D97-AF65-F5344CB8AC3E}">
        <p14:creationId xmlns:p14="http://schemas.microsoft.com/office/powerpoint/2010/main" val="765303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C-9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38300" y="19177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70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59599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What if one of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digits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a zero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87261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5600" y="19177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459 =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C-9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5600" y="4013200"/>
            <a:ext cx="16161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32 126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19100"/>
            <a:ext cx="55045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for ...</a:t>
            </a:r>
          </a:p>
        </p:txBody>
      </p:sp>
    </p:spTree>
    <p:extLst>
      <p:ext uri="{BB962C8B-B14F-4D97-AF65-F5344CB8AC3E}">
        <p14:creationId xmlns:p14="http://schemas.microsoft.com/office/powerpoint/2010/main" val="2147585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number in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294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352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43100"/>
            <a:ext cx="2339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3896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95700"/>
            <a:ext cx="2644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51 784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695700"/>
            <a:ext cx="1972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234 984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448300"/>
            <a:ext cx="26498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345 782 194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5448300"/>
            <a:ext cx="3886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21 258 671 859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275FE2-777C-48F1-8FAD-48C665CAF9A3}"/>
              </a:ext>
            </a:extLst>
          </p:cNvPr>
          <p:cNvCxnSpPr/>
          <p:nvPr/>
        </p:nvCxnSpPr>
        <p:spPr>
          <a:xfrm>
            <a:off x="5080000" y="5194808"/>
            <a:ext cx="508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3CA156-8EAD-432B-9592-787107B2A264}"/>
              </a:ext>
            </a:extLst>
          </p:cNvPr>
          <p:cNvCxnSpPr>
            <a:cxnSpLocks/>
          </p:cNvCxnSpPr>
          <p:nvPr/>
        </p:nvCxnSpPr>
        <p:spPr>
          <a:xfrm>
            <a:off x="5080000" y="5194808"/>
            <a:ext cx="0" cy="2425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37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5600" y="19177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350 =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C-9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25600" y="4013200"/>
            <a:ext cx="11235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305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19100"/>
            <a:ext cx="55045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for ...</a:t>
            </a:r>
          </a:p>
        </p:txBody>
      </p:sp>
    </p:spTree>
    <p:extLst>
      <p:ext uri="{BB962C8B-B14F-4D97-AF65-F5344CB8AC3E}">
        <p14:creationId xmlns:p14="http://schemas.microsoft.com/office/powerpoint/2010/main" val="163698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number in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expanded form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68500"/>
            <a:ext cx="294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207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68500"/>
            <a:ext cx="2339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270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708400"/>
            <a:ext cx="2644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702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708400"/>
            <a:ext cx="1282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720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461000"/>
            <a:ext cx="14675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6103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5461000"/>
            <a:ext cx="13481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f) 1003</a:t>
            </a:r>
          </a:p>
        </p:txBody>
      </p:sp>
    </p:spTree>
    <p:extLst>
      <p:ext uri="{BB962C8B-B14F-4D97-AF65-F5344CB8AC3E}">
        <p14:creationId xmlns:p14="http://schemas.microsoft.com/office/powerpoint/2010/main" val="1955162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9651455-5950-4C86-B007-BFAAA5D9609B}"/>
</file>

<file path=customXml/itemProps2.xml><?xml version="1.0" encoding="utf-8"?>
<ds:datastoreItem xmlns:ds="http://schemas.openxmlformats.org/officeDocument/2006/customXml" ds:itemID="{7B192BE8-655E-4771-864C-0639BC370A63}"/>
</file>

<file path=customXml/itemProps3.xml><?xml version="1.0" encoding="utf-8"?>
<ds:datastoreItem xmlns:ds="http://schemas.openxmlformats.org/officeDocument/2006/customXml" ds:itemID="{09E068D2-1EF8-42C3-8C03-36E32F0B4DD3}"/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1157</Words>
  <Application>Microsoft Office PowerPoint</Application>
  <PresentationFormat>Custom</PresentationFormat>
  <Paragraphs>168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Toshiba</cp:lastModifiedBy>
  <cp:revision>5</cp:revision>
  <dcterms:created xsi:type="dcterms:W3CDTF">2018-09-25T21:03:12Z</dcterms:created>
  <dcterms:modified xsi:type="dcterms:W3CDTF">2018-09-26T17:18:39Z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