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0160000" cy="7620000"/>
  <p:notesSz cx="6858000" cy="9144000"/>
  <p:embeddedFontLst>
    <p:embeddedFont>
      <p:font typeface="Century Gothic" panose="020B0502020202020204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0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15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3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1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9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53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4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39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48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0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37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50CA6-63D5-478F-AAC6-B8C678A55038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ED611-7CDB-48C7-9CB8-55D8DC062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1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77465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AB: recommended	BC: required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MB: recommended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 dirty="0">
                <a:solidFill>
                  <a:srgbClr val="666666"/>
                </a:solidFill>
                <a:latin typeface="Century Gothic"/>
              </a:rPr>
              <a:t>Teacher Resource 6.1 Unit 2 Number Sense pp. C-25–28</a:t>
            </a:r>
          </a:p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666666"/>
                </a:solidFill>
                <a:latin typeface="Century Gothic"/>
              </a:rPr>
              <a:t>NS6-5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Rounding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550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•  round whole numbers to the nearest given digit.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6.1 pp. 32–34</a:t>
            </a:r>
          </a:p>
        </p:txBody>
      </p:sp>
    </p:spTree>
    <p:extLst>
      <p:ext uri="{BB962C8B-B14F-4D97-AF65-F5344CB8AC3E}">
        <p14:creationId xmlns:p14="http://schemas.microsoft.com/office/powerpoint/2010/main" val="2720727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C-26 for details.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115183"/>
              </p:ext>
            </p:extLst>
          </p:nvPr>
        </p:nvGraphicFramePr>
        <p:xfrm>
          <a:off x="5075936" y="644399"/>
          <a:ext cx="4660519" cy="3958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0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0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5531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Closer to 300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Closer to 400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5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65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5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5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5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565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57300" y="6858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342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22600" y="6858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356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7300" y="15494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22600" y="15494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385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7300" y="24257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352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22600" y="24257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331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7300" y="32893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22600" y="32893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57300" y="41656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309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22600" y="41656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351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5562600"/>
            <a:ext cx="66536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digit did you look at to decide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BC60C0D-B64D-412A-B40E-3CF7306BF852}"/>
              </a:ext>
            </a:extLst>
          </p:cNvPr>
          <p:cNvCxnSpPr>
            <a:cxnSpLocks/>
          </p:cNvCxnSpPr>
          <p:nvPr/>
        </p:nvCxnSpPr>
        <p:spPr>
          <a:xfrm>
            <a:off x="0" y="5321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56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nearest hundred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12822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457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55800"/>
            <a:ext cx="12819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612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10000"/>
            <a:ext cx="1269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908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810000"/>
            <a:ext cx="1282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792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676900"/>
            <a:ext cx="12704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729</a:t>
            </a:r>
          </a:p>
        </p:txBody>
      </p:sp>
    </p:spTree>
    <p:extLst>
      <p:ext uri="{BB962C8B-B14F-4D97-AF65-F5344CB8AC3E}">
        <p14:creationId xmlns:p14="http://schemas.microsoft.com/office/powerpoint/2010/main" val="997484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C-26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308100"/>
            <a:ext cx="9020629" cy="14569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numbers less than 350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down to _____.</a:t>
            </a:r>
          </a:p>
          <a:p>
            <a:pPr marL="457200" indent="-4572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numbers more than 350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round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up to _____.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453824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What does 350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to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743671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When we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the nearest hundred ...</a:t>
            </a:r>
          </a:p>
        </p:txBody>
      </p:sp>
    </p:spTree>
    <p:extLst>
      <p:ext uri="{BB962C8B-B14F-4D97-AF65-F5344CB8AC3E}">
        <p14:creationId xmlns:p14="http://schemas.microsoft.com/office/powerpoint/2010/main" val="2020557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nearest hundred.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12822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250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43100"/>
            <a:ext cx="1084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50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10000"/>
            <a:ext cx="1269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850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810000"/>
            <a:ext cx="1282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950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676900"/>
            <a:ext cx="12704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650</a:t>
            </a:r>
          </a:p>
        </p:txBody>
      </p:sp>
    </p:spTree>
    <p:extLst>
      <p:ext uri="{BB962C8B-B14F-4D97-AF65-F5344CB8AC3E}">
        <p14:creationId xmlns:p14="http://schemas.microsoft.com/office/powerpoint/2010/main" val="21555197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nearest ten.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25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81200"/>
            <a:ext cx="1084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45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52800"/>
            <a:ext cx="1072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95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352800"/>
            <a:ext cx="8888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737100"/>
            <a:ext cx="10734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4737100"/>
            <a:ext cx="953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f) 75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121400"/>
            <a:ext cx="10815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g) 35</a:t>
            </a:r>
          </a:p>
        </p:txBody>
      </p:sp>
    </p:spTree>
    <p:extLst>
      <p:ext uri="{BB962C8B-B14F-4D97-AF65-F5344CB8AC3E}">
        <p14:creationId xmlns:p14="http://schemas.microsoft.com/office/powerpoint/2010/main" val="1615593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C-27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963803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Numbers can be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rounded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in a grid.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1371600"/>
            <a:ext cx="6855384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Example: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12 473 to the nearest thousand.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636923"/>
              </p:ext>
            </p:extLst>
          </p:nvPr>
        </p:nvGraphicFramePr>
        <p:xfrm>
          <a:off x="3429889" y="3060700"/>
          <a:ext cx="3300222" cy="1320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00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00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0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019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7500" y="5676900"/>
            <a:ext cx="9768078" cy="9171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  <a:latin typeface="Century Gothic"/>
              </a:rPr>
              <a:t>  Hint:	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If the digit to the right is 0, 1, 2, 3, or 4, we round down.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	If it is 5, 6, 7, 8, or 9, we round up.</a:t>
            </a:r>
          </a:p>
        </p:txBody>
      </p:sp>
    </p:spTree>
    <p:extLst>
      <p:ext uri="{BB962C8B-B14F-4D97-AF65-F5344CB8AC3E}">
        <p14:creationId xmlns:p14="http://schemas.microsoft.com/office/powerpoint/2010/main" val="3919088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underlined place value.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68500"/>
            <a:ext cx="17748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3</a:t>
            </a:r>
            <a:r>
              <a:rPr lang="en-US" sz="2800" u="sng">
                <a:solidFill>
                  <a:srgbClr val="000000"/>
                </a:solidFill>
                <a:latin typeface="Century Gothic"/>
              </a:rPr>
              <a:t>5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623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68500"/>
            <a:ext cx="17745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12 </a:t>
            </a:r>
            <a:r>
              <a:rPr lang="en-US" sz="2800" u="sng">
                <a:solidFill>
                  <a:srgbClr val="000000"/>
                </a:solidFill>
                <a:latin typeface="Century Gothic"/>
              </a:rPr>
              <a:t>8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71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83100"/>
            <a:ext cx="17620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12 9</a:t>
            </a:r>
            <a:r>
              <a:rPr lang="en-US" sz="2800" u="sng">
                <a:solidFill>
                  <a:srgbClr val="000000"/>
                </a:solidFill>
                <a:latin typeface="Century Gothic"/>
              </a:rPr>
              <a:t>4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483100"/>
            <a:ext cx="14800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9</a:t>
            </a:r>
            <a:r>
              <a:rPr lang="en-US" sz="2800" u="sng">
                <a:solidFill>
                  <a:srgbClr val="000000"/>
                </a:solidFill>
                <a:latin typeface="Century Gothic"/>
              </a:rPr>
              <a:t>5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87</a:t>
            </a:r>
          </a:p>
        </p:txBody>
      </p:sp>
    </p:spTree>
    <p:extLst>
      <p:ext uri="{BB962C8B-B14F-4D97-AF65-F5344CB8AC3E}">
        <p14:creationId xmlns:p14="http://schemas.microsoft.com/office/powerpoint/2010/main" val="1148017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712142"/>
              </p:ext>
            </p:extLst>
          </p:nvPr>
        </p:nvGraphicFramePr>
        <p:xfrm>
          <a:off x="3429889" y="1852041"/>
          <a:ext cx="3300222" cy="1320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0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00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0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00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0019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sng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0019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52578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C-27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81987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I want to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17 978 to the nearest hundred.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94200"/>
            <a:ext cx="5542636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Do I need to round the 9 up or down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108700"/>
            <a:ext cx="93978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17 978 is between _____ hundreds and ____ hundreds.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2F6D0CF-D713-4C45-9461-92B68760E09E}"/>
              </a:ext>
            </a:extLst>
          </p:cNvPr>
          <p:cNvCxnSpPr>
            <a:cxnSpLocks/>
          </p:cNvCxnSpPr>
          <p:nvPr/>
        </p:nvCxnSpPr>
        <p:spPr>
          <a:xfrm>
            <a:off x="0" y="568375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83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" y="-579"/>
            <a:ext cx="10160000" cy="3766130"/>
          </a:xfrm>
          <a:custGeom>
            <a:avLst/>
            <a:gdLst/>
            <a:ahLst/>
            <a:cxnLst/>
            <a:rect l="0" t="0" r="0" b="0"/>
            <a:pathLst>
              <a:path w="10883942" h="3766130">
                <a:moveTo>
                  <a:pt x="0" y="0"/>
                </a:moveTo>
                <a:lnTo>
                  <a:pt x="10883941" y="0"/>
                </a:lnTo>
                <a:lnTo>
                  <a:pt x="10883941" y="3766129"/>
                </a:lnTo>
                <a:lnTo>
                  <a:pt x="0" y="3766129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stated place value. Use grid paper.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43100"/>
            <a:ext cx="37376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39 673, thousands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943100"/>
            <a:ext cx="35846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12 971, hundreds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2908300"/>
            <a:ext cx="26654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12 993, tens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2908300"/>
            <a:ext cx="32901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9987, hundreds</a:t>
            </a:r>
          </a:p>
        </p:txBody>
      </p:sp>
    </p:spTree>
    <p:extLst>
      <p:ext uri="{BB962C8B-B14F-4D97-AF65-F5344CB8AC3E}">
        <p14:creationId xmlns:p14="http://schemas.microsoft.com/office/powerpoint/2010/main" val="908123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908540" cy="24757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1. There's another way to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the nearest ten: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Add 5.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Replace the ones digit in the answer with 0.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889000" y="3454400"/>
            <a:ext cx="8498840" cy="540404"/>
            <a:chOff x="889000" y="3454400"/>
            <a:chExt cx="8498840" cy="540404"/>
          </a:xfrm>
        </p:grpSpPr>
        <p:grpSp>
          <p:nvGrpSpPr>
            <p:cNvPr id="6" name="Group 5"/>
            <p:cNvGrpSpPr/>
            <p:nvPr/>
          </p:nvGrpSpPr>
          <p:grpSpPr>
            <a:xfrm>
              <a:off x="889000" y="3454400"/>
              <a:ext cx="3952240" cy="540404"/>
              <a:chOff x="889000" y="3454400"/>
              <a:chExt cx="3952240" cy="540404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889000" y="3454400"/>
                <a:ext cx="2345614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36 + 5 = ____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3911600" y="3454400"/>
                <a:ext cx="929640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5" name="Straight Connector 4"/>
              <p:cNvCxnSpPr/>
              <p:nvPr/>
            </p:nvCxnSpPr>
            <p:spPr>
              <a:xfrm>
                <a:off x="3260852" y="3670300"/>
                <a:ext cx="485648" cy="0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5435600" y="3454400"/>
              <a:ext cx="3952240" cy="540404"/>
              <a:chOff x="5435600" y="3454400"/>
              <a:chExt cx="3952240" cy="540404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435600" y="3454400"/>
                <a:ext cx="2345614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32 + 5 = ____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458200" y="3454400"/>
                <a:ext cx="929640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7801102" y="3674364"/>
                <a:ext cx="485648" cy="0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extBox 11"/>
          <p:cNvSpPr txBox="1"/>
          <p:nvPr/>
        </p:nvSpPr>
        <p:spPr>
          <a:xfrm>
            <a:off x="469900" y="5130800"/>
            <a:ext cx="928801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nearest hundred, we do the same but add 50 instead: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900" y="4445000"/>
            <a:ext cx="2414956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C-28 for details.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82600" y="6591300"/>
            <a:ext cx="9286240" cy="540404"/>
            <a:chOff x="482600" y="6591300"/>
            <a:chExt cx="9286240" cy="540404"/>
          </a:xfrm>
        </p:grpSpPr>
        <p:grpSp>
          <p:nvGrpSpPr>
            <p:cNvPr id="17" name="Group 16"/>
            <p:cNvGrpSpPr/>
            <p:nvPr/>
          </p:nvGrpSpPr>
          <p:grpSpPr>
            <a:xfrm>
              <a:off x="482600" y="6591300"/>
              <a:ext cx="4511040" cy="540404"/>
              <a:chOff x="482600" y="6591300"/>
              <a:chExt cx="4511040" cy="540404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82600" y="6591300"/>
                <a:ext cx="2917571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842 + 50 = _____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886200" y="6591300"/>
                <a:ext cx="1107440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_____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3387852" y="6807200"/>
                <a:ext cx="384048" cy="0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5257800" y="6591300"/>
              <a:ext cx="4511040" cy="540404"/>
              <a:chOff x="5257800" y="6591300"/>
              <a:chExt cx="4511040" cy="540404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257800" y="6591300"/>
                <a:ext cx="2917571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573 + 50 = _____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661400" y="6591300"/>
                <a:ext cx="1107440" cy="54040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_____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8164830" y="6807200"/>
                <a:ext cx="384048" cy="0"/>
              </a:xfrm>
              <a:prstGeom prst="line">
                <a:avLst/>
              </a:prstGeom>
              <a:ln w="381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53CF7CC-9F36-4F8C-8005-E66EB96D52E0}"/>
              </a:ext>
            </a:extLst>
          </p:cNvPr>
          <p:cNvCxnSpPr>
            <a:cxnSpLocks/>
          </p:cNvCxnSpPr>
          <p:nvPr/>
        </p:nvCxnSpPr>
        <p:spPr>
          <a:xfrm>
            <a:off x="0" y="4876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20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7061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C-25 for details.</a:t>
            </a:r>
          </a:p>
        </p:txBody>
      </p:sp>
    </p:spTree>
    <p:extLst>
      <p:ext uri="{BB962C8B-B14F-4D97-AF65-F5344CB8AC3E}">
        <p14:creationId xmlns:p14="http://schemas.microsoft.com/office/powerpoint/2010/main" val="3302537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25900"/>
            <a:ext cx="946619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this method to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nearest 10, 100, 1000: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889500"/>
            <a:ext cx="147937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2348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0500" y="4889500"/>
            <a:ext cx="147901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3452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6500" y="4889500"/>
            <a:ext cx="146652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5678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83300"/>
            <a:ext cx="148005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7502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13200" y="6083300"/>
            <a:ext cx="146756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8972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9828149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Why does this work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1854200"/>
            <a:ext cx="886104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FF0000"/>
                </a:solidFill>
                <a:latin typeface="Century Gothic"/>
              </a:rPr>
              <a:t>Challenge: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Make up a rule for using the method to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to the nearest thousand.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365500"/>
            <a:ext cx="2414956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C-28 for details.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3F3886D-0245-4758-B10B-96AF3D45FE06}"/>
              </a:ext>
            </a:extLst>
          </p:cNvPr>
          <p:cNvCxnSpPr/>
          <p:nvPr/>
        </p:nvCxnSpPr>
        <p:spPr>
          <a:xfrm>
            <a:off x="0" y="374759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46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2.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365 257 to the nearest ten, hundred, thousand, and ten thousand.</a:t>
            </a:r>
          </a:p>
        </p:txBody>
      </p:sp>
    </p:spTree>
    <p:extLst>
      <p:ext uri="{BB962C8B-B14F-4D97-AF65-F5344CB8AC3E}">
        <p14:creationId xmlns:p14="http://schemas.microsoft.com/office/powerpoint/2010/main" val="4239875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116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3. Cathy says that 347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350 and 350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400, so 347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400.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Is she correct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Explain.</a:t>
            </a:r>
          </a:p>
        </p:txBody>
      </p:sp>
    </p:spTree>
    <p:extLst>
      <p:ext uri="{BB962C8B-B14F-4D97-AF65-F5344CB8AC3E}">
        <p14:creationId xmlns:p14="http://schemas.microsoft.com/office/powerpoint/2010/main" val="4188766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4. Write two numbers that can be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20 000, 17 000, and 17 400.</a:t>
            </a:r>
          </a:p>
        </p:txBody>
      </p:sp>
    </p:spTree>
    <p:extLst>
      <p:ext uri="{BB962C8B-B14F-4D97-AF65-F5344CB8AC3E}">
        <p14:creationId xmlns:p14="http://schemas.microsoft.com/office/powerpoint/2010/main" val="35618205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6.1 pp. 32–34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44618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80572" y="2230882"/>
            <a:ext cx="9035364" cy="709117"/>
            <a:chOff x="580572" y="2230882"/>
            <a:chExt cx="9035364" cy="709117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571" y="2230882"/>
              <a:ext cx="8695182" cy="64376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580572" y="2539889"/>
              <a:ext cx="50096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"/>
                </a:rPr>
                <a:t>10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847772" y="2516416"/>
              <a:ext cx="50096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"/>
                </a:rPr>
                <a:t>20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114972" y="2516414"/>
              <a:ext cx="50096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  <a:latin typeface="Arial"/>
                </a:rPr>
                <a:t>30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419100"/>
            <a:ext cx="77416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Draw an arrow showing which ten is closest: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025900"/>
            <a:ext cx="40477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Circle 13, 18, 21, and 26 one at a time.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41800" y="5143500"/>
            <a:ext cx="17622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934200"/>
            <a:ext cx="551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C-25 for details.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463E3-EA25-4CDB-B450-EC976C5B1E4A}"/>
              </a:ext>
            </a:extLst>
          </p:cNvPr>
          <p:cNvCxnSpPr>
            <a:cxnSpLocks/>
          </p:cNvCxnSpPr>
          <p:nvPr/>
        </p:nvCxnSpPr>
        <p:spPr>
          <a:xfrm>
            <a:off x="0" y="4457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26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nearest ten.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55800"/>
            <a:ext cx="1084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59300"/>
            <a:ext cx="1072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27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559300"/>
            <a:ext cx="1085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22</a:t>
            </a:r>
          </a:p>
        </p:txBody>
      </p:sp>
    </p:spTree>
    <p:extLst>
      <p:ext uri="{BB962C8B-B14F-4D97-AF65-F5344CB8AC3E}">
        <p14:creationId xmlns:p14="http://schemas.microsoft.com/office/powerpoint/2010/main" val="2091200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0" y="520700"/>
            <a:ext cx="612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365500"/>
            <a:ext cx="25425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C-25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00300" y="1511300"/>
            <a:ext cx="54626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between ___ tens and ___ tens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49700" y="2501900"/>
            <a:ext cx="2361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closest ten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0" y="4292600"/>
            <a:ext cx="612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94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00300" y="5283200"/>
            <a:ext cx="54626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between ___ tens and ___ tens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49700" y="6273800"/>
            <a:ext cx="23610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closest ten =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163091-00FF-445B-BA38-1110907EE877}"/>
              </a:ext>
            </a:extLst>
          </p:cNvPr>
          <p:cNvCxnSpPr>
            <a:cxnSpLocks/>
          </p:cNvCxnSpPr>
          <p:nvPr/>
        </p:nvCxnSpPr>
        <p:spPr>
          <a:xfrm>
            <a:off x="0" y="3810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132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nearest ten.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97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30400"/>
            <a:ext cx="1084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34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14700"/>
            <a:ext cx="1269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546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314700"/>
            <a:ext cx="8888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699000"/>
            <a:ext cx="12704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381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4699000"/>
            <a:ext cx="11510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f) 569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096000"/>
            <a:ext cx="8845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g) 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9700" y="6096000"/>
            <a:ext cx="14533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h) 3472</a:t>
            </a:r>
          </a:p>
        </p:txBody>
      </p:sp>
    </p:spTree>
    <p:extLst>
      <p:ext uri="{BB962C8B-B14F-4D97-AF65-F5344CB8AC3E}">
        <p14:creationId xmlns:p14="http://schemas.microsoft.com/office/powerpoint/2010/main" val="353779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Discuss 50 as a special case. See p. C-26 for details.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27100" y="1778000"/>
            <a:ext cx="8424799" cy="696099"/>
            <a:chOff x="927100" y="1778000"/>
            <a:chExt cx="8424799" cy="696099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264" y="1778000"/>
              <a:ext cx="8176895" cy="65557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8801100" y="2197100"/>
              <a:ext cx="642239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"/>
                </a:rPr>
                <a:t>100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27100" y="2197100"/>
              <a:ext cx="359715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"/>
                </a:rPr>
                <a:t>0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406400"/>
            <a:ext cx="41111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Is 30 closer to 0 or 100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3365500"/>
            <a:ext cx="16041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Repeat for 70.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025900"/>
            <a:ext cx="65574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multiples of 10 are closer to 0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5080000"/>
            <a:ext cx="44220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Which are closer to 100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BB96DFE-A1D9-4D62-BA6A-AE64B7F42E74}"/>
              </a:ext>
            </a:extLst>
          </p:cNvPr>
          <p:cNvCxnSpPr>
            <a:cxnSpLocks/>
          </p:cNvCxnSpPr>
          <p:nvPr/>
        </p:nvCxnSpPr>
        <p:spPr>
          <a:xfrm>
            <a:off x="116114" y="3797300"/>
            <a:ext cx="10043886" cy="12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4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Repeat with several numbers.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27100" y="2019300"/>
            <a:ext cx="8424799" cy="696099"/>
            <a:chOff x="927100" y="2019300"/>
            <a:chExt cx="8424799" cy="696099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296" y="2019300"/>
              <a:ext cx="8176895" cy="65557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8801100" y="2438400"/>
              <a:ext cx="642239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"/>
                </a:rPr>
                <a:t>100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27100" y="2438400"/>
              <a:ext cx="359715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"/>
                </a:rPr>
                <a:t>0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44500" y="419100"/>
            <a:ext cx="83979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Where would you place 33 on the number line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4025900"/>
            <a:ext cx="39086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Is it closer to 0 or 100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075BFFC-B45B-4A50-B12A-66CA87757725}"/>
              </a:ext>
            </a:extLst>
          </p:cNvPr>
          <p:cNvCxnSpPr>
            <a:cxnSpLocks/>
          </p:cNvCxnSpPr>
          <p:nvPr/>
        </p:nvCxnSpPr>
        <p:spPr>
          <a:xfrm>
            <a:off x="0" y="3810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94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723900" y="3157982"/>
            <a:ext cx="8877300" cy="675017"/>
            <a:chOff x="723900" y="3157982"/>
            <a:chExt cx="8877300" cy="675017"/>
          </a:xfrm>
        </p:grpSpPr>
        <p:grpSp>
          <p:nvGrpSpPr>
            <p:cNvPr id="14" name="Group 13"/>
            <p:cNvGrpSpPr/>
            <p:nvPr/>
          </p:nvGrpSpPr>
          <p:grpSpPr>
            <a:xfrm>
              <a:off x="1002284" y="3157982"/>
              <a:ext cx="8137017" cy="334518"/>
              <a:chOff x="1002284" y="3157982"/>
              <a:chExt cx="8137017" cy="334518"/>
            </a:xfrm>
          </p:grpSpPr>
          <p:cxnSp>
            <p:nvCxnSpPr>
              <p:cNvPr id="2" name="Straight Connector 1"/>
              <p:cNvCxnSpPr/>
              <p:nvPr/>
            </p:nvCxnSpPr>
            <p:spPr>
              <a:xfrm>
                <a:off x="1002284" y="3157982"/>
                <a:ext cx="0" cy="33451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Straight Connector 2"/>
              <p:cNvCxnSpPr/>
              <p:nvPr/>
            </p:nvCxnSpPr>
            <p:spPr>
              <a:xfrm>
                <a:off x="1815973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2629662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3443351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4257040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5070729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884545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698234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7511923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8325612" y="3263265"/>
                <a:ext cx="0" cy="12382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9139301" y="3157982"/>
                <a:ext cx="0" cy="33451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1014984" y="3324987"/>
                <a:ext cx="8111617" cy="508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678180" y="3556000"/>
              <a:ext cx="642239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 b="1">
                  <a:solidFill>
                    <a:srgbClr val="FF0000"/>
                  </a:solidFill>
                  <a:latin typeface="Arial"/>
                </a:rPr>
                <a:t>700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14780" y="3492500"/>
              <a:ext cx="840740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710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27580" y="3492500"/>
              <a:ext cx="8473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720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89580" y="3492500"/>
              <a:ext cx="9489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730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89680" y="3492500"/>
              <a:ext cx="9743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740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53280" y="3492500"/>
              <a:ext cx="8727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750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40680" y="3492500"/>
              <a:ext cx="9108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760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66180" y="3492500"/>
              <a:ext cx="8981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770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66280" y="3492500"/>
              <a:ext cx="9235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780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917180" y="3492500"/>
              <a:ext cx="834644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>
                  <a:solidFill>
                    <a:srgbClr val="000000"/>
                  </a:solidFill>
                  <a:latin typeface="Arial"/>
                </a:rPr>
                <a:t>790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666480" y="3556000"/>
              <a:ext cx="980440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US" sz="2000" b="1">
                  <a:solidFill>
                    <a:srgbClr val="FF0000"/>
                  </a:solidFill>
                  <a:latin typeface="Arial"/>
                </a:rPr>
                <a:t>800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95300" y="203200"/>
            <a:ext cx="4432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Repeat with a number line from 700 to 800.</a:t>
            </a:r>
          </a:p>
        </p:txBody>
      </p:sp>
    </p:spTree>
    <p:extLst>
      <p:ext uri="{BB962C8B-B14F-4D97-AF65-F5344CB8AC3E}">
        <p14:creationId xmlns:p14="http://schemas.microsoft.com/office/powerpoint/2010/main" val="337196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E1944B3-45E1-4BF9-B95A-97375D940476}"/>
</file>

<file path=customXml/itemProps2.xml><?xml version="1.0" encoding="utf-8"?>
<ds:datastoreItem xmlns:ds="http://schemas.openxmlformats.org/officeDocument/2006/customXml" ds:itemID="{0735F62E-5CC0-4E38-8BD8-1F626A0ECF55}"/>
</file>

<file path=customXml/itemProps3.xml><?xml version="1.0" encoding="utf-8"?>
<ds:datastoreItem xmlns:ds="http://schemas.openxmlformats.org/officeDocument/2006/customXml" ds:itemID="{B66AD2F5-F606-418B-92E5-E2BC88DDB2C5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742</Words>
  <Application>Microsoft Office PowerPoint</Application>
  <PresentationFormat>Custom</PresentationFormat>
  <Paragraphs>163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Toshiba</cp:lastModifiedBy>
  <cp:revision>5</cp:revision>
  <dcterms:created xsi:type="dcterms:W3CDTF">2018-09-25T21:07:17Z</dcterms:created>
  <dcterms:modified xsi:type="dcterms:W3CDTF">2018-09-26T18:55:32Z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